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8B94-548B-A220-0F97-DFFA5E05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9644-230A-BEF5-998A-675C00338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F451-4DC5-A526-EA9B-975B06C6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643-1A99-3025-A942-8F74ADD2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A7A9-9ABA-D1F4-96D8-1088ED84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FF4-FDDE-9008-3AC3-0E05AED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4A8BF-D378-FE7E-A91D-009B7785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9C16-4866-859D-BD93-0F3F353D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3F2C-0182-4EC7-673B-CC8BD4B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6C17-C6BC-433C-B857-FC1515E0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395F6-A03D-CBF5-14F3-C3DC824C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1445C-49EE-4064-7A27-08F62499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835B-9423-CC1D-5417-74183B9E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ABC-BA5B-26F8-2C5D-88F8AED4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B370-1CCB-DCA3-D522-C8A24445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6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D2C3-0B3D-2D5F-5356-7DD4D0F60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4A0F-B6E5-14D4-46AD-6B26D24AC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D94B-CDAE-9CE0-BA93-B1662CB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58F6-6F95-6F61-8B11-E744737C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CBDA-A07E-E9D5-C0B2-470F5B50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8026-AA6A-355B-A82E-5A8F92A2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C53C-CBD7-9E9D-88EB-ED9C254D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7FD3-8D52-7E01-8B92-F2963BB6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C633-9A10-1560-26D8-33BAC4C1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660E-43FF-6A8B-58BD-6BA5781A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82A4-2D0F-407C-08CA-6AB698BE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3ACD-048A-6B9D-42F7-E777327B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EBE8-EDB0-66D5-F4DE-70818EC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1037-4F35-34DF-9AF8-25F5A76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BE04-86B4-C629-FC5A-D2D57AB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C736-F96F-3615-2B6B-9028EBE1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3323-53B4-100A-4A3D-B7906CA51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E20E-7DB8-9A5F-DFBC-31FA332B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4636-1AEB-D504-E28C-838DD5FE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E86B2-61C8-0A4D-BC60-E2A9660E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4D6A-DFAF-445A-1DDA-6AD1879D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3A75-4D95-10D2-04D8-21E7673F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C481-3A4D-D829-E54C-835BAC95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C53CD-6F60-5276-5005-A7558078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B8A52-BA91-0D40-823B-1F52DD80E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E46F7-0E2D-7099-B89C-8A067EDA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A626C-8AB4-E11C-A0EF-D1A64790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467F3-23DD-4BF9-0482-42CFD40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4D89B-DF00-64C0-72EE-04D082B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4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9108-8639-32E6-995A-59D8EAB0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9E0D-F143-6A6C-DB62-CA9017A6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E706-BB68-B9C0-1F51-9192DA3F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33F2-BF35-E812-87B5-71AD8C23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34CCB-BED7-8121-1EE5-D8565E67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B510-EFD2-9F70-DAF3-901EC244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3930-B715-D264-CD95-A5ECEC12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8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0A83-80BE-64F2-B4FA-19F70C81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9E15-246F-C243-4EC1-65298CA9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6083-8A0C-FD27-4D66-F74C6ACB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1202-6BD8-D620-05F6-08C1900A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CFB17-9BCA-4E4C-8EF4-5546BD26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25E3-3A69-550F-AA05-A5B32A4A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64CE-EB1A-2DAB-4A7B-504B339F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41F-57EA-D7E9-B39E-E0530A9B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FF06-9BF1-639D-B154-D45C880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8587-1EAA-AE97-04B0-471B4B91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4930-F8EB-155A-F186-4E5C267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7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8B53-2AC5-F0CB-64FA-B0F6EC17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4A309-088F-037D-7842-B493794E9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B33A-4DA7-3E4E-ADEF-876B253E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5FD44-41ED-61B8-EDC0-C3FB6D9A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F20E-4F87-DE99-B463-5B4D2DB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0C27-A735-3739-870D-803B1012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4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AACB-B58C-DD91-F376-4B7EFCD8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ABAE-DC93-1D94-E172-28049C45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E23B-B1EF-75CA-682C-A39B0061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9866-1F28-CC03-247B-9937E116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946A-6D3C-C463-F20F-35C4EB6E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8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D22DF-89F2-C9D7-74DA-574F65473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BC2-8A62-BDF7-F7DE-19EDE1C92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5238-A23C-7F73-20BD-E410AFD8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65F4-AC4F-FC1A-0209-7339E1C6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CDF7-9D8B-762E-C150-D09C627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580E-C668-D06A-F54A-317EF78C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BB2B-031A-046B-72AF-0E79BD81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80FD-7D88-50ED-3CDA-92D960A0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124C-219E-261E-05DA-6815FA4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DB61-27EB-159E-8016-F62DF7CE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59A0-B251-93E0-896E-43B9D29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7B76-8A49-CE69-2465-F6BE4EC8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BA01A-C060-9344-5C3C-FDE093C4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8C94-9645-5F6A-0EFC-034D7FB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51C0-CB7B-1522-5939-03CF4ED1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DEE8-3F1E-F13D-6122-19F34A7D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BEC5-1BC6-A3DF-CBA7-6726CCAA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AF6D-7C70-958B-1FE1-A39B5DF1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5F56-F42D-0F33-FCB0-949FF92D4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269A6-DC18-DC09-6BC6-9AD087C13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FA16-8E65-72C0-E91D-5B2B9B391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1219A-3929-109A-383D-BDAF282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88769-BD7E-4607-11EC-6E303AE5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EA5BA-4B82-02C5-AEFB-13D0E9AB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04DA-8F88-0956-9A87-B7A41100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9F07-671A-9713-7CA0-E3C5D7F2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4D6A-53B2-001B-490D-2BCA824F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C02D-1481-3CFD-24BC-3FFC5261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E27A0-93F7-7F16-1969-B0A3E36D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69CD-0DA9-08AE-84E5-1409FD27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712-A7D7-3D95-86CD-688FD17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B552-26BA-E636-B2E3-8B66427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1232-6AF6-606D-E17E-DCEB14BC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2EF2-A2B7-57E9-B6E5-2CC2166A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9441-A87B-47D3-FF12-A20BFD0A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907A3-60F0-E233-61C5-1BEF26F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D4DD-20A5-7681-CA54-83553E17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9E60-5049-5720-BA33-61B50A63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D2DFB-908E-A235-EBED-AFA1C3F4B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93D76-B1C6-024D-D0F3-009B2DF1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1857-1F2C-5610-540D-600CE689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2BE1-6AB6-8E56-00BA-1BAFE3BC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BDC84-FE28-0DFD-659D-6A76EC8F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1E268-D4C3-5F86-CCDF-7C62CE1B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E902-9C01-B46A-67A5-BDA67AC5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C9AB-617C-0A69-3250-A7AB68F6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92937-7AE9-4CE1-8C57-0C23AF0701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7B56-1D3F-C1DF-7DF0-E3259892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97D0-1957-692A-185E-2D5F3F91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9EE7A-B399-4CD7-B62D-524EDA8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2E6EE-B461-644A-6AC6-A052FE8E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B5FD-EC93-3BE2-E9C7-01AB7EFA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0A48-7E94-BA0E-7E0B-F2D151EDF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5FDD1-7A8F-4135-91A9-126CD1B02EF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C48A-F40E-E3E1-9BD8-608487FD7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7446-002C-15EE-409F-93F2DCE0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A13EB-5FDD-4C89-A968-64E5EFF55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yellow teapot with a handle&#10;&#10;Description automatically generated">
            <a:extLst>
              <a:ext uri="{FF2B5EF4-FFF2-40B4-BE49-F238E27FC236}">
                <a16:creationId xmlns:a16="http://schemas.microsoft.com/office/drawing/2014/main" id="{8B05A1E7-51A7-A46A-15D1-0581BE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2" y="1571750"/>
            <a:ext cx="1911768" cy="1925327"/>
          </a:xfrm>
          <a:prstGeom prst="rect">
            <a:avLst/>
          </a:prstGeom>
        </p:spPr>
      </p:pic>
      <p:pic>
        <p:nvPicPr>
          <p:cNvPr id="52" name="Picture 51" descr="A yellow teapot with a handle&#10;&#10;Description automatically generated">
            <a:extLst>
              <a:ext uri="{FF2B5EF4-FFF2-40B4-BE49-F238E27FC236}">
                <a16:creationId xmlns:a16="http://schemas.microsoft.com/office/drawing/2014/main" id="{BD301088-90FB-39FF-D091-A8352C6F1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60" y="1519941"/>
            <a:ext cx="1865161" cy="1925327"/>
          </a:xfrm>
          <a:prstGeom prst="rect">
            <a:avLst/>
          </a:prstGeom>
        </p:spPr>
      </p:pic>
      <p:pic>
        <p:nvPicPr>
          <p:cNvPr id="48" name="Picture 47" descr="A yellow teapot with a handle&#10;&#10;Description automatically generated">
            <a:extLst>
              <a:ext uri="{FF2B5EF4-FFF2-40B4-BE49-F238E27FC236}">
                <a16:creationId xmlns:a16="http://schemas.microsoft.com/office/drawing/2014/main" id="{096AD10A-BA08-A4C4-AA04-49DDD3CBC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/>
          <a:stretch/>
        </p:blipFill>
        <p:spPr>
          <a:xfrm>
            <a:off x="93129" y="1560448"/>
            <a:ext cx="1742743" cy="1814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4375B-FBDA-5A0A-87E8-D6152C24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# 1/3 : </a:t>
            </a:r>
            <a:r>
              <a:rPr lang="en-US" b="1" dirty="0"/>
              <a:t>Teapot – Bowl – </a:t>
            </a:r>
            <a:r>
              <a:rPr lang="en-US" altLang="zh-CN" b="1" dirty="0"/>
              <a:t>Ours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B266E-D25A-21A8-B4F5-C19EC40AF7B9}"/>
              </a:ext>
            </a:extLst>
          </p:cNvPr>
          <p:cNvSpPr/>
          <p:nvPr/>
        </p:nvSpPr>
        <p:spPr>
          <a:xfrm>
            <a:off x="93129" y="1195324"/>
            <a:ext cx="1680807" cy="2581472"/>
          </a:xfrm>
          <a:prstGeom prst="rect">
            <a:avLst/>
          </a:prstGeom>
          <a:noFill/>
          <a:ln>
            <a:solidFill>
              <a:srgbClr val="C938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05A9D-460E-C8FF-F4D7-F4FBD86E220F}"/>
              </a:ext>
            </a:extLst>
          </p:cNvPr>
          <p:cNvSpPr txBox="1"/>
          <p:nvPr/>
        </p:nvSpPr>
        <p:spPr>
          <a:xfrm>
            <a:off x="303575" y="122797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9383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5BC1E-181E-963C-77DE-F6C1DA744C9B}"/>
              </a:ext>
            </a:extLst>
          </p:cNvPr>
          <p:cNvSpPr/>
          <p:nvPr/>
        </p:nvSpPr>
        <p:spPr>
          <a:xfrm>
            <a:off x="93129" y="3914315"/>
            <a:ext cx="1680808" cy="2581472"/>
          </a:xfrm>
          <a:prstGeom prst="rect">
            <a:avLst/>
          </a:prstGeom>
          <a:noFill/>
          <a:ln>
            <a:solidFill>
              <a:srgbClr val="78A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0E4C5-59C9-7C42-651E-F806A350F44A}"/>
              </a:ext>
            </a:extLst>
          </p:cNvPr>
          <p:cNvSpPr txBox="1"/>
          <p:nvPr/>
        </p:nvSpPr>
        <p:spPr>
          <a:xfrm>
            <a:off x="303575" y="3934136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8A8CC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E803B-336D-C68A-C1A5-ACFC5A7E5724}"/>
              </a:ext>
            </a:extLst>
          </p:cNvPr>
          <p:cNvSpPr txBox="1"/>
          <p:nvPr/>
        </p:nvSpPr>
        <p:spPr>
          <a:xfrm>
            <a:off x="2244368" y="211672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Morphing</a:t>
            </a:r>
          </a:p>
        </p:txBody>
      </p:sp>
      <p:pic>
        <p:nvPicPr>
          <p:cNvPr id="11" name="Picture 10" descr="A close up of a bowl&#10;&#10;Description automatically generated">
            <a:extLst>
              <a:ext uri="{FF2B5EF4-FFF2-40B4-BE49-F238E27FC236}">
                <a16:creationId xmlns:a16="http://schemas.microsoft.com/office/drawing/2014/main" id="{7FFBEFCF-255A-D312-DD1B-C6DC3F725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5" y="4851427"/>
            <a:ext cx="1381173" cy="7786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823790-F9F0-A720-CCB8-8393BDF59B1B}"/>
              </a:ext>
            </a:extLst>
          </p:cNvPr>
          <p:cNvSpPr txBox="1"/>
          <p:nvPr/>
        </p:nvSpPr>
        <p:spPr>
          <a:xfrm>
            <a:off x="395933" y="3375092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1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54B470-AD0E-56FB-5F14-D53A5F399017}"/>
              </a:ext>
            </a:extLst>
          </p:cNvPr>
          <p:cNvSpPr txBox="1"/>
          <p:nvPr/>
        </p:nvSpPr>
        <p:spPr>
          <a:xfrm>
            <a:off x="369227" y="6146276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1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0B266E-D25A-21A8-B4F5-C19EC40AF7B9}"/>
              </a:ext>
            </a:extLst>
          </p:cNvPr>
          <p:cNvSpPr/>
          <p:nvPr/>
        </p:nvSpPr>
        <p:spPr>
          <a:xfrm>
            <a:off x="4144183" y="1195324"/>
            <a:ext cx="1680807" cy="2581472"/>
          </a:xfrm>
          <a:prstGeom prst="rect">
            <a:avLst/>
          </a:prstGeom>
          <a:noFill/>
          <a:ln>
            <a:solidFill>
              <a:srgbClr val="C938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505A9D-460E-C8FF-F4D7-F4FBD86E220F}"/>
              </a:ext>
            </a:extLst>
          </p:cNvPr>
          <p:cNvSpPr txBox="1"/>
          <p:nvPr/>
        </p:nvSpPr>
        <p:spPr>
          <a:xfrm>
            <a:off x="4354629" y="122797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9383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15BC1E-181E-963C-77DE-F6C1DA744C9B}"/>
              </a:ext>
            </a:extLst>
          </p:cNvPr>
          <p:cNvSpPr/>
          <p:nvPr/>
        </p:nvSpPr>
        <p:spPr>
          <a:xfrm>
            <a:off x="4144183" y="3914315"/>
            <a:ext cx="1680808" cy="2581472"/>
          </a:xfrm>
          <a:prstGeom prst="rect">
            <a:avLst/>
          </a:prstGeom>
          <a:noFill/>
          <a:ln>
            <a:solidFill>
              <a:srgbClr val="78A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80E4C5-59C9-7C42-651E-F806A350F44A}"/>
              </a:ext>
            </a:extLst>
          </p:cNvPr>
          <p:cNvSpPr txBox="1"/>
          <p:nvPr/>
        </p:nvSpPr>
        <p:spPr>
          <a:xfrm>
            <a:off x="4354629" y="3934136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8A8CC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E803B-336D-C68A-C1A5-ACFC5A7E5724}"/>
              </a:ext>
            </a:extLst>
          </p:cNvPr>
          <p:cNvSpPr txBox="1"/>
          <p:nvPr/>
        </p:nvSpPr>
        <p:spPr>
          <a:xfrm>
            <a:off x="6295422" y="211672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Morphing</a:t>
            </a:r>
          </a:p>
        </p:txBody>
      </p:sp>
      <p:pic>
        <p:nvPicPr>
          <p:cNvPr id="35" name="Picture 34" descr="A close up of a bowl&#10;&#10;Description automatically generated">
            <a:extLst>
              <a:ext uri="{FF2B5EF4-FFF2-40B4-BE49-F238E27FC236}">
                <a16:creationId xmlns:a16="http://schemas.microsoft.com/office/drawing/2014/main" id="{7FFBEFCF-255A-D312-DD1B-C6DC3F725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99" y="4851427"/>
            <a:ext cx="1381173" cy="7786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3823790-F9F0-A720-CCB8-8393BDF59B1B}"/>
              </a:ext>
            </a:extLst>
          </p:cNvPr>
          <p:cNvSpPr txBox="1"/>
          <p:nvPr/>
        </p:nvSpPr>
        <p:spPr>
          <a:xfrm>
            <a:off x="4446987" y="3375092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2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54B470-AD0E-56FB-5F14-D53A5F399017}"/>
              </a:ext>
            </a:extLst>
          </p:cNvPr>
          <p:cNvSpPr txBox="1"/>
          <p:nvPr/>
        </p:nvSpPr>
        <p:spPr>
          <a:xfrm>
            <a:off x="4420281" y="6146276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2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AD14E7-BE39-5049-D971-13DCF778F508}"/>
              </a:ext>
            </a:extLst>
          </p:cNvPr>
          <p:cNvSpPr/>
          <p:nvPr/>
        </p:nvSpPr>
        <p:spPr>
          <a:xfrm>
            <a:off x="8163439" y="1194833"/>
            <a:ext cx="1680807" cy="2581472"/>
          </a:xfrm>
          <a:prstGeom prst="rect">
            <a:avLst/>
          </a:prstGeom>
          <a:noFill/>
          <a:ln>
            <a:solidFill>
              <a:srgbClr val="C938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58CA2-54BF-7862-25CB-BBE6857B758C}"/>
              </a:ext>
            </a:extLst>
          </p:cNvPr>
          <p:cNvSpPr txBox="1"/>
          <p:nvPr/>
        </p:nvSpPr>
        <p:spPr>
          <a:xfrm>
            <a:off x="8373885" y="1227479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9383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B3CB59-7E41-AC2B-5652-DA551188449C}"/>
              </a:ext>
            </a:extLst>
          </p:cNvPr>
          <p:cNvSpPr/>
          <p:nvPr/>
        </p:nvSpPr>
        <p:spPr>
          <a:xfrm>
            <a:off x="8163439" y="3913824"/>
            <a:ext cx="1680808" cy="2581472"/>
          </a:xfrm>
          <a:prstGeom prst="rect">
            <a:avLst/>
          </a:prstGeom>
          <a:noFill/>
          <a:ln>
            <a:solidFill>
              <a:srgbClr val="78A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5645FC-99B9-CA4B-1FD7-4292CAE68ED2}"/>
              </a:ext>
            </a:extLst>
          </p:cNvPr>
          <p:cNvSpPr txBox="1"/>
          <p:nvPr/>
        </p:nvSpPr>
        <p:spPr>
          <a:xfrm>
            <a:off x="8373885" y="393364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8A8CC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DCB57A-206C-B7A6-990E-745575813950}"/>
              </a:ext>
            </a:extLst>
          </p:cNvPr>
          <p:cNvSpPr txBox="1"/>
          <p:nvPr/>
        </p:nvSpPr>
        <p:spPr>
          <a:xfrm>
            <a:off x="10314678" y="2116237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Morphing</a:t>
            </a:r>
          </a:p>
        </p:txBody>
      </p:sp>
      <p:pic>
        <p:nvPicPr>
          <p:cNvPr id="44" name="Picture 43" descr="A close up of a bowl&#10;&#10;Description automatically generated">
            <a:extLst>
              <a:ext uri="{FF2B5EF4-FFF2-40B4-BE49-F238E27FC236}">
                <a16:creationId xmlns:a16="http://schemas.microsoft.com/office/drawing/2014/main" id="{8C5D829A-5D71-EA37-3A72-388D14B0A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55" y="4850936"/>
            <a:ext cx="1381173" cy="7786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DBDF853-3E8F-4A07-22CD-064B99296426}"/>
              </a:ext>
            </a:extLst>
          </p:cNvPr>
          <p:cNvSpPr txBox="1"/>
          <p:nvPr/>
        </p:nvSpPr>
        <p:spPr>
          <a:xfrm>
            <a:off x="8466243" y="3374601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3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1CEF21-BD33-9AF5-7BAE-C6FEE60C63DE}"/>
              </a:ext>
            </a:extLst>
          </p:cNvPr>
          <p:cNvSpPr txBox="1"/>
          <p:nvPr/>
        </p:nvSpPr>
        <p:spPr>
          <a:xfrm>
            <a:off x="8439537" y="6145785"/>
            <a:ext cx="10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View 3</a:t>
            </a:r>
            <a:endParaRPr lang="en-US" b="1" dirty="0"/>
          </a:p>
        </p:txBody>
      </p:sp>
      <p:pic>
        <p:nvPicPr>
          <p:cNvPr id="4" name="Picture 3" descr="A yellow teapot with a handle&#10;&#10;Description automatically generated">
            <a:extLst>
              <a:ext uri="{FF2B5EF4-FFF2-40B4-BE49-F238E27FC236}">
                <a16:creationId xmlns:a16="http://schemas.microsoft.com/office/drawing/2014/main" id="{0E355981-011C-1447-8EB5-625CAD8E8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79" y="2644876"/>
            <a:ext cx="2057958" cy="2057958"/>
          </a:xfrm>
          <a:prstGeom prst="rect">
            <a:avLst/>
          </a:prstGeom>
        </p:spPr>
      </p:pic>
      <p:pic>
        <p:nvPicPr>
          <p:cNvPr id="9" name="Picture 8" descr="A yellow teapot with a handle&#10;&#10;Description automatically generated">
            <a:extLst>
              <a:ext uri="{FF2B5EF4-FFF2-40B4-BE49-F238E27FC236}">
                <a16:creationId xmlns:a16="http://schemas.microsoft.com/office/drawing/2014/main" id="{4D5B9632-2299-CE66-3E70-B4176A805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0" y="2697569"/>
            <a:ext cx="2005265" cy="2005265"/>
          </a:xfrm>
          <a:prstGeom prst="rect">
            <a:avLst/>
          </a:prstGeom>
        </p:spPr>
      </p:pic>
      <p:pic>
        <p:nvPicPr>
          <p:cNvPr id="12" name="Picture 11" descr="A yellow teapot with a handle&#10;&#10;Description automatically generated">
            <a:extLst>
              <a:ext uri="{FF2B5EF4-FFF2-40B4-BE49-F238E27FC236}">
                <a16:creationId xmlns:a16="http://schemas.microsoft.com/office/drawing/2014/main" id="{45FD39DE-A3B6-00F7-2A00-30DD3D0A8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74" y="2697569"/>
            <a:ext cx="2053077" cy="2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1_Office Theme</vt:lpstr>
      <vt:lpstr># 1/3 : Teapot – Bowl – 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Songlin</dc:creator>
  <cp:lastModifiedBy>Yang Songlin</cp:lastModifiedBy>
  <cp:revision>10</cp:revision>
  <dcterms:created xsi:type="dcterms:W3CDTF">2025-01-19T10:10:30Z</dcterms:created>
  <dcterms:modified xsi:type="dcterms:W3CDTF">2025-01-23T18:30:00Z</dcterms:modified>
</cp:coreProperties>
</file>