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4" autoAdjust="0"/>
    <p:restoredTop sz="94660"/>
  </p:normalViewPr>
  <p:slideViewPr>
    <p:cSldViewPr snapToGrid="0">
      <p:cViewPr varScale="1">
        <p:scale>
          <a:sx n="62" d="100"/>
          <a:sy n="62" d="100"/>
        </p:scale>
        <p:origin x="20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5D7B-172A-4887-ACC4-2917B70DA7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3D84-2CC3-4C0C-8FBB-77DBD537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4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5D7B-172A-4887-ACC4-2917B70DA7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3D84-2CC3-4C0C-8FBB-77DBD537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5D7B-172A-4887-ACC4-2917B70DA7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3D84-2CC3-4C0C-8FBB-77DBD537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5D7B-172A-4887-ACC4-2917B70DA7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3D84-2CC3-4C0C-8FBB-77DBD537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5D7B-172A-4887-ACC4-2917B70DA7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3D84-2CC3-4C0C-8FBB-77DBD537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5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5D7B-172A-4887-ACC4-2917B70DA7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3D84-2CC3-4C0C-8FBB-77DBD537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5D7B-172A-4887-ACC4-2917B70DA7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3D84-2CC3-4C0C-8FBB-77DBD537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9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5D7B-172A-4887-ACC4-2917B70DA7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3D84-2CC3-4C0C-8FBB-77DBD537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4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5D7B-172A-4887-ACC4-2917B70DA7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3D84-2CC3-4C0C-8FBB-77DBD537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6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5D7B-172A-4887-ACC4-2917B70DA7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3D84-2CC3-4C0C-8FBB-77DBD537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0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5D7B-172A-4887-ACC4-2917B70DA7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3D84-2CC3-4C0C-8FBB-77DBD537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2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05D7B-172A-4887-ACC4-2917B70DA7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C3D84-2CC3-4C0C-8FBB-77DBD537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2C6BCA1-3BD7-B522-AB1E-15485FBA7A87}"/>
              </a:ext>
            </a:extLst>
          </p:cNvPr>
          <p:cNvSpPr/>
          <p:nvPr/>
        </p:nvSpPr>
        <p:spPr>
          <a:xfrm>
            <a:off x="3707772" y="3597832"/>
            <a:ext cx="1820443" cy="19483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A5860A-E5E9-A524-D786-7BE91F78E63F}"/>
              </a:ext>
            </a:extLst>
          </p:cNvPr>
          <p:cNvSpPr/>
          <p:nvPr/>
        </p:nvSpPr>
        <p:spPr>
          <a:xfrm>
            <a:off x="5906528" y="1450278"/>
            <a:ext cx="1820443" cy="19483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53A0E2-537A-FD96-C121-C18E0C3F6D9D}"/>
              </a:ext>
            </a:extLst>
          </p:cNvPr>
          <p:cNvSpPr/>
          <p:nvPr/>
        </p:nvSpPr>
        <p:spPr>
          <a:xfrm>
            <a:off x="5906529" y="5745387"/>
            <a:ext cx="1820443" cy="19483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D473AD-C49A-F867-6593-52CE002ED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89" y="778476"/>
            <a:ext cx="3814805" cy="74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0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Sklyarov</dc:creator>
  <cp:lastModifiedBy>Andrew Sklyarov</cp:lastModifiedBy>
  <cp:revision>2</cp:revision>
  <dcterms:created xsi:type="dcterms:W3CDTF">2023-06-22T18:03:03Z</dcterms:created>
  <dcterms:modified xsi:type="dcterms:W3CDTF">2023-06-22T18:30:55Z</dcterms:modified>
</cp:coreProperties>
</file>