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429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4660"/>
  </p:normalViewPr>
  <p:slideViewPr>
    <p:cSldViewPr snapToGrid="0">
      <p:cViewPr varScale="1">
        <p:scale>
          <a:sx n="80" d="100"/>
          <a:sy n="80" d="100"/>
        </p:scale>
        <p:origin x="1522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175" y="1122363"/>
            <a:ext cx="2914650" cy="2387600"/>
          </a:xfrm>
        </p:spPr>
        <p:txBody>
          <a:bodyPr anchor="b"/>
          <a:lstStyle>
            <a:lvl1pPr algn="ctr">
              <a:defRPr sz="2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625" y="3602038"/>
            <a:ext cx="2571750" cy="1655762"/>
          </a:xfrm>
        </p:spPr>
        <p:txBody>
          <a:bodyPr/>
          <a:lstStyle>
            <a:lvl1pPr marL="0" indent="0" algn="ctr">
              <a:buNone/>
              <a:defRPr sz="900"/>
            </a:lvl1pPr>
            <a:lvl2pPr marL="171450" indent="0" algn="ctr">
              <a:buNone/>
              <a:defRPr sz="750"/>
            </a:lvl2pPr>
            <a:lvl3pPr marL="342900" indent="0" algn="ctr">
              <a:buNone/>
              <a:defRPr sz="675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9F31-3ABF-4397-912C-F3BF070E68E7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3B9FB-E0C3-4443-97C9-254F18C83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19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9F31-3ABF-4397-912C-F3BF070E68E7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3B9FB-E0C3-4443-97C9-254F18C83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2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53878" y="365125"/>
            <a:ext cx="7393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5744" y="365125"/>
            <a:ext cx="217527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9F31-3ABF-4397-912C-F3BF070E68E7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3B9FB-E0C3-4443-97C9-254F18C83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3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9F31-3ABF-4397-912C-F3BF070E68E7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3B9FB-E0C3-4443-97C9-254F18C83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78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58" y="1709740"/>
            <a:ext cx="2957513" cy="2852737"/>
          </a:xfrm>
        </p:spPr>
        <p:txBody>
          <a:bodyPr anchor="b"/>
          <a:lstStyle>
            <a:lvl1pPr>
              <a:defRPr sz="2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958" y="4589465"/>
            <a:ext cx="2957513" cy="1500187"/>
          </a:xfrm>
        </p:spPr>
        <p:txBody>
          <a:bodyPr/>
          <a:lstStyle>
            <a:lvl1pPr marL="0" indent="0">
              <a:buNone/>
              <a:defRPr sz="900">
                <a:solidFill>
                  <a:schemeClr val="tx1"/>
                </a:solidFill>
              </a:defRPr>
            </a:lvl1pPr>
            <a:lvl2pPr marL="171450" indent="0">
              <a:buNone/>
              <a:defRPr sz="750">
                <a:solidFill>
                  <a:schemeClr val="tx1">
                    <a:tint val="75000"/>
                  </a:schemeClr>
                </a:solidFill>
              </a:defRPr>
            </a:lvl2pPr>
            <a:lvl3pPr marL="34290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3pPr>
            <a:lvl4pPr marL="5143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6858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8572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287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001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3716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9F31-3ABF-4397-912C-F3BF070E68E7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3B9FB-E0C3-4443-97C9-254F18C83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0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5744" y="1825625"/>
            <a:ext cx="145732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931" y="1825625"/>
            <a:ext cx="145732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9F31-3ABF-4397-912C-F3BF070E68E7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3B9FB-E0C3-4443-97C9-254F18C83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9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190" y="365127"/>
            <a:ext cx="2957513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6190" y="1681163"/>
            <a:ext cx="1450628" cy="82391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750" b="1"/>
            </a:lvl2pPr>
            <a:lvl3pPr marL="342900" indent="0">
              <a:buNone/>
              <a:defRPr sz="675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190" y="2505075"/>
            <a:ext cx="145062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35931" y="1681163"/>
            <a:ext cx="1457772" cy="82391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750" b="1"/>
            </a:lvl2pPr>
            <a:lvl3pPr marL="342900" indent="0">
              <a:buNone/>
              <a:defRPr sz="675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35931" y="2505075"/>
            <a:ext cx="145777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9F31-3ABF-4397-912C-F3BF070E68E7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3B9FB-E0C3-4443-97C9-254F18C83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57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9F31-3ABF-4397-912C-F3BF070E68E7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3B9FB-E0C3-4443-97C9-254F18C83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13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9F31-3ABF-4397-912C-F3BF070E68E7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3B9FB-E0C3-4443-97C9-254F18C83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35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190" y="457200"/>
            <a:ext cx="1105942" cy="1600200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772" y="987427"/>
            <a:ext cx="1735931" cy="4873625"/>
          </a:xfrm>
        </p:spPr>
        <p:txBody>
          <a:bodyPr/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750"/>
            </a:lvl4pPr>
            <a:lvl5pPr>
              <a:defRPr sz="750"/>
            </a:lvl5pPr>
            <a:lvl6pPr>
              <a:defRPr sz="750"/>
            </a:lvl6pPr>
            <a:lvl7pPr>
              <a:defRPr sz="750"/>
            </a:lvl7pPr>
            <a:lvl8pPr>
              <a:defRPr sz="750"/>
            </a:lvl8pPr>
            <a:lvl9pPr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190" y="2057400"/>
            <a:ext cx="1105942" cy="3811588"/>
          </a:xfrm>
        </p:spPr>
        <p:txBody>
          <a:bodyPr/>
          <a:lstStyle>
            <a:lvl1pPr marL="0" indent="0">
              <a:buNone/>
              <a:defRPr sz="600"/>
            </a:lvl1pPr>
            <a:lvl2pPr marL="171450" indent="0">
              <a:buNone/>
              <a:defRPr sz="525"/>
            </a:lvl2pPr>
            <a:lvl3pPr marL="342900" indent="0">
              <a:buNone/>
              <a:defRPr sz="450"/>
            </a:lvl3pPr>
            <a:lvl4pPr marL="514350" indent="0">
              <a:buNone/>
              <a:defRPr sz="375"/>
            </a:lvl4pPr>
            <a:lvl5pPr marL="685800" indent="0">
              <a:buNone/>
              <a:defRPr sz="375"/>
            </a:lvl5pPr>
            <a:lvl6pPr marL="857250" indent="0">
              <a:buNone/>
              <a:defRPr sz="375"/>
            </a:lvl6pPr>
            <a:lvl7pPr marL="1028700" indent="0">
              <a:buNone/>
              <a:defRPr sz="375"/>
            </a:lvl7pPr>
            <a:lvl8pPr marL="1200150" indent="0">
              <a:buNone/>
              <a:defRPr sz="375"/>
            </a:lvl8pPr>
            <a:lvl9pPr marL="1371600" indent="0">
              <a:buNone/>
              <a:defRPr sz="3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9F31-3ABF-4397-912C-F3BF070E68E7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3B9FB-E0C3-4443-97C9-254F18C83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5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190" y="457200"/>
            <a:ext cx="1105942" cy="1600200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57772" y="987427"/>
            <a:ext cx="1735931" cy="4873625"/>
          </a:xfrm>
        </p:spPr>
        <p:txBody>
          <a:bodyPr anchor="t"/>
          <a:lstStyle>
            <a:lvl1pPr marL="0" indent="0">
              <a:buNone/>
              <a:defRPr sz="1200"/>
            </a:lvl1pPr>
            <a:lvl2pPr marL="171450" indent="0">
              <a:buNone/>
              <a:defRPr sz="1050"/>
            </a:lvl2pPr>
            <a:lvl3pPr marL="342900" indent="0">
              <a:buNone/>
              <a:defRPr sz="900"/>
            </a:lvl3pPr>
            <a:lvl4pPr marL="514350" indent="0">
              <a:buNone/>
              <a:defRPr sz="750"/>
            </a:lvl4pPr>
            <a:lvl5pPr marL="685800" indent="0">
              <a:buNone/>
              <a:defRPr sz="750"/>
            </a:lvl5pPr>
            <a:lvl6pPr marL="857250" indent="0">
              <a:buNone/>
              <a:defRPr sz="750"/>
            </a:lvl6pPr>
            <a:lvl7pPr marL="1028700" indent="0">
              <a:buNone/>
              <a:defRPr sz="750"/>
            </a:lvl7pPr>
            <a:lvl8pPr marL="1200150" indent="0">
              <a:buNone/>
              <a:defRPr sz="750"/>
            </a:lvl8pPr>
            <a:lvl9pPr marL="1371600" indent="0">
              <a:buNone/>
              <a:defRPr sz="7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190" y="2057400"/>
            <a:ext cx="1105942" cy="3811588"/>
          </a:xfrm>
        </p:spPr>
        <p:txBody>
          <a:bodyPr/>
          <a:lstStyle>
            <a:lvl1pPr marL="0" indent="0">
              <a:buNone/>
              <a:defRPr sz="600"/>
            </a:lvl1pPr>
            <a:lvl2pPr marL="171450" indent="0">
              <a:buNone/>
              <a:defRPr sz="525"/>
            </a:lvl2pPr>
            <a:lvl3pPr marL="342900" indent="0">
              <a:buNone/>
              <a:defRPr sz="450"/>
            </a:lvl3pPr>
            <a:lvl4pPr marL="514350" indent="0">
              <a:buNone/>
              <a:defRPr sz="375"/>
            </a:lvl4pPr>
            <a:lvl5pPr marL="685800" indent="0">
              <a:buNone/>
              <a:defRPr sz="375"/>
            </a:lvl5pPr>
            <a:lvl6pPr marL="857250" indent="0">
              <a:buNone/>
              <a:defRPr sz="375"/>
            </a:lvl6pPr>
            <a:lvl7pPr marL="1028700" indent="0">
              <a:buNone/>
              <a:defRPr sz="375"/>
            </a:lvl7pPr>
            <a:lvl8pPr marL="1200150" indent="0">
              <a:buNone/>
              <a:defRPr sz="375"/>
            </a:lvl8pPr>
            <a:lvl9pPr marL="1371600" indent="0">
              <a:buNone/>
              <a:defRPr sz="3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9F31-3ABF-4397-912C-F3BF070E68E7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3B9FB-E0C3-4443-97C9-254F18C83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8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5744" y="365127"/>
            <a:ext cx="29575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744" y="1825625"/>
            <a:ext cx="295751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5744" y="6356352"/>
            <a:ext cx="771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79F31-3ABF-4397-912C-F3BF070E68E7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5856" y="6356352"/>
            <a:ext cx="1157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21731" y="6356352"/>
            <a:ext cx="771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3B9FB-E0C3-4443-97C9-254F18C83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55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42900" rtl="0" eaLnBrk="1" latinLnBrk="0" hangingPunct="1">
        <a:lnSpc>
          <a:spcPct val="90000"/>
        </a:lnSpc>
        <a:spcBef>
          <a:spcPct val="0"/>
        </a:spcBef>
        <a:buNone/>
        <a:defRPr sz="16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725" indent="-85725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286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3pPr>
      <a:lvl4pPr marL="6000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5pPr>
      <a:lvl6pPr marL="9429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6pPr>
      <a:lvl7pPr marL="11144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7pPr>
      <a:lvl8pPr marL="12858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8pPr>
      <a:lvl9pPr marL="14573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4B750A-9497-3F76-FDE0-6D087500C34C}"/>
              </a:ext>
            </a:extLst>
          </p:cNvPr>
          <p:cNvSpPr txBox="1"/>
          <p:nvPr/>
        </p:nvSpPr>
        <p:spPr>
          <a:xfrm>
            <a:off x="1040169" y="-2108032"/>
            <a:ext cx="4777662" cy="10864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0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86826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Sklyarov</dc:creator>
  <cp:lastModifiedBy>Andrew Sklyarov</cp:lastModifiedBy>
  <cp:revision>1</cp:revision>
  <dcterms:created xsi:type="dcterms:W3CDTF">2023-06-22T18:15:44Z</dcterms:created>
  <dcterms:modified xsi:type="dcterms:W3CDTF">2023-06-22T18:23:15Z</dcterms:modified>
</cp:coreProperties>
</file>