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2019b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2019b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2019b6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2019b6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2019b6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2019b6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2567fb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2567fb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2567fb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2567fb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2567fb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2567fb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roperati.com.ar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Desafio 1 - Parte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41300" y="3350350"/>
            <a:ext cx="8520600" cy="15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Martín Brambilla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Nicolás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10-Sep-2018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- 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 un grupo de inversionistas que formaron una alianza con la universidad de Palermo para brindar un servicio de viviendas para alquilar a los estudiantes que vienen del interior.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Estas, tienen ciertas características de forma que cada estudiante pueda alquilar una vivienda de forma individual o de forma compartida con otros estudiantes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Buscamos crear un modelo que logre predecir el precio de un inmueble dadas sus características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alcance de la presente entrega es de realizar un análisis exploratorio de datos de la información provista de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Properati</a:t>
            </a:r>
            <a:r>
              <a:rPr lang="es-419"/>
              <a:t> alineada al problema propuesto.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Buscamos tener un </a:t>
            </a:r>
            <a:r>
              <a:rPr lang="es-419"/>
              <a:t>entendimiento</a:t>
            </a:r>
            <a:r>
              <a:rPr lang="es-419"/>
              <a:t> básico de los datos y de las relaciones existentes entre las variables analizadas.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ello, proponemos organizar y preparar los datos, detectar fallos en el lote provisto, transformando y evaluando datos ausentes (missing Data), identificando casos atípicos (outliers) y comprobando algunos supuestos </a:t>
            </a:r>
            <a:r>
              <a:rPr lang="es-419"/>
              <a:t>básicos </a:t>
            </a:r>
            <a:r>
              <a:rPr lang="es-419"/>
              <a:t>como normalidad y linealidad en las variables.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 de análisis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Identificamos la variables más significativas que se alinean a la propuesta según el siguiente orden: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</a:t>
            </a:r>
            <a:r>
              <a:rPr b="1" i="1" lang="es-419"/>
              <a:t>Cómo </a:t>
            </a:r>
            <a:r>
              <a:rPr lang="es-419"/>
              <a:t>es la propiedad?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</a:t>
            </a:r>
            <a:r>
              <a:rPr b="1" i="1" lang="es-419"/>
              <a:t>Cuál </a:t>
            </a:r>
            <a:r>
              <a:rPr lang="es-419"/>
              <a:t>es su </a:t>
            </a:r>
            <a:r>
              <a:rPr b="1" i="1" lang="es-419"/>
              <a:t>valor</a:t>
            </a:r>
            <a:r>
              <a:rPr lang="es-419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</a:t>
            </a:r>
            <a:r>
              <a:rPr b="1" i="1" lang="es-419"/>
              <a:t>Dónde </a:t>
            </a:r>
            <a:r>
              <a:rPr lang="es-419"/>
              <a:t>se </a:t>
            </a:r>
            <a:r>
              <a:rPr lang="es-419"/>
              <a:t>encuentra</a:t>
            </a:r>
            <a:r>
              <a:rPr lang="es-419"/>
              <a:t> ubicada?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es la propiedad? - Superficie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35500" y="1385675"/>
            <a:ext cx="84546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Superficie: Consideramos inmuebles de tipo departamento con superficies menores a 150m</a:t>
            </a:r>
            <a:r>
              <a:rPr baseline="30000" lang="es-419"/>
              <a:t>2</a:t>
            </a:r>
            <a:r>
              <a:rPr lang="es-419"/>
              <a:t> y mayor a 20m</a:t>
            </a:r>
            <a:r>
              <a:rPr baseline="30000" lang="es-419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Buscamos la mejor variable que describa la superficie del inmueble:</a:t>
            </a:r>
            <a:br>
              <a:rPr lang="es-419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00" y="2801600"/>
            <a:ext cx="3601372" cy="22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572" y="2750375"/>
            <a:ext cx="3560842" cy="2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es la propiedad? - Atributos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3275"/>
            <a:ext cx="8454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Se tokenizaron las palabras más usadas.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Se armó un diccionario de palabras no importantes como artículos y se lo usó como blacklist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Se normalizaron como flags cada uno de los atributos encontrados dentro de las descripciones</a:t>
            </a:r>
            <a:br>
              <a:rPr lang="es-419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50" y="2542325"/>
            <a:ext cx="7027575" cy="26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entre variables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46000"/>
            <a:ext cx="55995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Precio es directamente proporcional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Valor X m</a:t>
            </a:r>
            <a:r>
              <a:rPr baseline="30000" lang="es-419" sz="1600"/>
              <a:t>2 </a:t>
            </a:r>
            <a:endParaRPr baseline="30000"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Superficie m</a:t>
            </a:r>
            <a:r>
              <a:rPr baseline="30000" lang="es-419" sz="1600"/>
              <a:t>2</a:t>
            </a:r>
            <a:endParaRPr baseline="30000"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Expensas</a:t>
            </a:r>
            <a:endParaRPr baseline="30000"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s-419" sz="1600"/>
              <a:t> </a:t>
            </a:r>
            <a:endParaRPr baseline="30000" sz="16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50" y="1814375"/>
            <a:ext cx="4055950" cy="25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839" y="2571750"/>
            <a:ext cx="2992361" cy="25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