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1356360" y="302895"/>
            <a:ext cx="4613910" cy="1878330"/>
          </a:xfrm>
          <a:prstGeom prst="roundRect">
            <a:avLst>
              <a:gd name="adj" fmla="val 415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4"/>
          <p:cNvSpPr txBox="1"/>
          <p:nvPr>
            <p:custDataLst>
              <p:tags r:id="rId2"/>
            </p:custDataLst>
          </p:nvPr>
        </p:nvSpPr>
        <p:spPr>
          <a:xfrm>
            <a:off x="1454150" y="655320"/>
            <a:ext cx="4412615" cy="142494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lstStyle/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 will give you a coding question prompt. You are required to add a sentence to the end of the description part of the question template.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 not make any other explanation nor have beginning or ending indicator in your answer.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 the whole question after your mutation!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question: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流程图: 终止 5"/>
          <p:cNvSpPr/>
          <p:nvPr>
            <p:custDataLst>
              <p:tags r:id="rId3"/>
            </p:custDataLst>
          </p:nvPr>
        </p:nvSpPr>
        <p:spPr>
          <a:xfrm>
            <a:off x="2586990" y="151130"/>
            <a:ext cx="1805305" cy="30924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6668770" y="328930"/>
            <a:ext cx="4613910" cy="2235200"/>
          </a:xfrm>
          <a:prstGeom prst="roundRect">
            <a:avLst>
              <a:gd name="adj" fmla="val 415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6766560" y="681355"/>
            <a:ext cx="4412615" cy="172720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 will give you a coding question prompt. You are required to use other words to rewrite a sentence. Do not make any change to other sentences. Also, you should maintain the overall meaning of the question.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 not make any change to the meaning of the question.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 the whole question after your mutation!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 not make any other explanation nor have beginning or ending indicator in your answer.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question: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流程图: 终止 7"/>
          <p:cNvSpPr/>
          <p:nvPr>
            <p:custDataLst>
              <p:tags r:id="rId6"/>
            </p:custDataLst>
          </p:nvPr>
        </p:nvSpPr>
        <p:spPr>
          <a:xfrm>
            <a:off x="7899400" y="177165"/>
            <a:ext cx="1805305" cy="30924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Rephrase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1356360" y="3253740"/>
            <a:ext cx="4613910" cy="2120900"/>
          </a:xfrm>
          <a:prstGeom prst="roundRect">
            <a:avLst>
              <a:gd name="adj" fmla="val 415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1454150" y="3606165"/>
            <a:ext cx="4412615" cy="164846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 will give you a coding question prompt. You are required to expand one sentence into two sentences. Do not make any change to other sentences.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Also, you should maintain the overall meaning of the question.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 not make any other explanation nor have beginning or ending indicator in your answer.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 the whole question after your mutation!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question: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流程图: 终止 15"/>
          <p:cNvSpPr/>
          <p:nvPr>
            <p:custDataLst>
              <p:tags r:id="rId9"/>
            </p:custDataLst>
          </p:nvPr>
        </p:nvSpPr>
        <p:spPr>
          <a:xfrm>
            <a:off x="2586990" y="3101975"/>
            <a:ext cx="1805305" cy="30924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>
            <p:custDataLst>
              <p:tags r:id="rId10"/>
            </p:custDataLst>
          </p:nvPr>
        </p:nvSpPr>
        <p:spPr>
          <a:xfrm>
            <a:off x="6668770" y="3228975"/>
            <a:ext cx="4613910" cy="2204720"/>
          </a:xfrm>
          <a:prstGeom prst="roundRect">
            <a:avLst>
              <a:gd name="adj" fmla="val 4155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6766560" y="3581400"/>
            <a:ext cx="4412615" cy="1768475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 will give you a coding question prompt. You are required to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condense 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two consecutive sentences  into one sentence.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 not make any change to other sentences. If there is only one sentence in the question description, do not make any change to it.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Also, you should maintain the overall meaning of the question.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 not make any other explanation nor have beginning or ending indicator in your answer.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 the whole question after your mutation!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question: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流程图: 终止 19"/>
          <p:cNvSpPr/>
          <p:nvPr>
            <p:custDataLst>
              <p:tags r:id="rId12"/>
            </p:custDataLst>
          </p:nvPr>
        </p:nvSpPr>
        <p:spPr>
          <a:xfrm>
            <a:off x="7899400" y="3077210"/>
            <a:ext cx="1805305" cy="309245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Condense</a:t>
            </a:r>
            <a:endParaRPr lang="en-US" altLang="zh-CN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14020" y="828675"/>
            <a:ext cx="4412615" cy="194818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 how_many_times(string: str, substring: str) -&gt; int: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""" Find how many times a given substring can be found in the original string. Count overlaping cases.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&gt;&gt;&gt; how_many_times('',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0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&gt;&gt;&gt; how_many_times('aaa',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&gt;&gt;&gt; how_many_times('aaaa', 'aa')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020" y="460375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Original Question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376670" y="540385"/>
            <a:ext cx="4412615" cy="194818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how_many_times(string: str, substring: str) -&gt; int: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 Find how many times a given substring can be found in the original string. Count overlaping cases. Ensure the function correctly handle the edge cases.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how_many_times('aaaa', 'aa')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36055" y="92075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Insert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376670" y="3396615"/>
            <a:ext cx="4412615" cy="194818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how_many_times(string: str, substring: str) -&gt; int: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 Calculate how many times a given substring can be found in the original string. Return the found times. Count overlaping cases.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how_many_times('aaaa', 'aa')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4135" y="2875280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Expand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>
            <p:custDataLst>
              <p:tags r:id="rId1"/>
            </p:custDataLst>
          </p:nvPr>
        </p:nvSpPr>
        <p:spPr>
          <a:xfrm>
            <a:off x="414020" y="828675"/>
            <a:ext cx="4412615" cy="194818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how_many_times(string: str, substring: str) -&gt; int: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 Find how many times a given substring can be found in the original string. Count overlaping cases.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how_many_times('aaaa', 'aa')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14020" y="460375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Original Question</a:t>
            </a:r>
            <a:endParaRPr lang="en-US" altLang="zh-CN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6414135" y="540385"/>
            <a:ext cx="4412615" cy="194818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how_many_times(string: str, substring: str) -&gt; int: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 Find how many times a given substring appears in the original string. Count overlaping cases.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how_many_times('aaaa', 'aa')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14135" y="172085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Rephrase</a:t>
            </a:r>
            <a:endParaRPr lang="en-US" altLang="zh-CN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6376670" y="3463925"/>
            <a:ext cx="4412615" cy="1948180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txBody>
          <a:bodyPr wrap="square" rtlCol="0">
            <a:noAutofit/>
          </a:bodyPr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def how_many_times(string: str, substring: str) -&gt; int: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 Find how many times a given substring can be found in the original string, including overlaping cases. 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0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how_many_times('aaa', 'a')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&gt;&gt;&gt; how_many_times('aaaa', 'aa')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3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"""</a:t>
            </a:r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sz="1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14135" y="2942590"/>
            <a:ext cx="2055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Condense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10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11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12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13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14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15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16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17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18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2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3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4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5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6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7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8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ags/tag9.xml><?xml version="1.0" encoding="utf-8"?>
<p:tagLst xmlns:p="http://schemas.openxmlformats.org/presentationml/2006/main">
  <p:tag name="KSO_WM_DIAGRAM_VIRTUALLY_FRAME" val="{&quot;height&quot;:415.95,&quot;left&quot;:106.8,&quot;top&quot;:11.9,&quot;width&quot;:803.1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3418</Words>
  <Application>WPS 演示</Application>
  <PresentationFormat>宽屏</PresentationFormat>
  <Paragraphs>110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zongyi</dc:creator>
  <cp:lastModifiedBy>难得糊涂</cp:lastModifiedBy>
  <cp:revision>8</cp:revision>
  <dcterms:created xsi:type="dcterms:W3CDTF">2023-08-09T12:44:00Z</dcterms:created>
  <dcterms:modified xsi:type="dcterms:W3CDTF">2025-05-31T10:02:55Z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