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E166-38DB-427D-B6E7-B2AB966C1C20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B081-D7FC-4F49-ACF8-6B728A1A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47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E166-38DB-427D-B6E7-B2AB966C1C20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B081-D7FC-4F49-ACF8-6B728A1A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6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E166-38DB-427D-B6E7-B2AB966C1C20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B081-D7FC-4F49-ACF8-6B728A1A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937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E166-38DB-427D-B6E7-B2AB966C1C20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B081-D7FC-4F49-ACF8-6B728A1A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200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E166-38DB-427D-B6E7-B2AB966C1C20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B081-D7FC-4F49-ACF8-6B728A1A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021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E166-38DB-427D-B6E7-B2AB966C1C20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B081-D7FC-4F49-ACF8-6B728A1A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2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E166-38DB-427D-B6E7-B2AB966C1C20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B081-D7FC-4F49-ACF8-6B728A1A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822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E166-38DB-427D-B6E7-B2AB966C1C20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B081-D7FC-4F49-ACF8-6B728A1A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480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E166-38DB-427D-B6E7-B2AB966C1C20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B081-D7FC-4F49-ACF8-6B728A1A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08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E166-38DB-427D-B6E7-B2AB966C1C20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BAB081-D7FC-4F49-ACF8-6B728A1A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90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E166-38DB-427D-B6E7-B2AB966C1C20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B081-D7FC-4F49-ACF8-6B728A1A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E166-38DB-427D-B6E7-B2AB966C1C20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B081-D7FC-4F49-ACF8-6B728A1A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16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E166-38DB-427D-B6E7-B2AB966C1C20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B081-D7FC-4F49-ACF8-6B728A1A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76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E166-38DB-427D-B6E7-B2AB966C1C20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B081-D7FC-4F49-ACF8-6B728A1A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0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E166-38DB-427D-B6E7-B2AB966C1C20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B081-D7FC-4F49-ACF8-6B728A1A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77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E166-38DB-427D-B6E7-B2AB966C1C20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B081-D7FC-4F49-ACF8-6B728A1A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98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E166-38DB-427D-B6E7-B2AB966C1C20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B081-D7FC-4F49-ACF8-6B728A1A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1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57E166-38DB-427D-B6E7-B2AB966C1C20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BAB081-D7FC-4F49-ACF8-6B728A1A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32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AF71-9C4D-4BE5-8DEC-434A63C3F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46" y="445710"/>
            <a:ext cx="6798074" cy="2789859"/>
          </a:xfrm>
          <a:noFill/>
        </p:spPr>
        <p:txBody>
          <a:bodyPr anchor="ctr">
            <a:normAutofit/>
          </a:bodyPr>
          <a:lstStyle/>
          <a:p>
            <a:r>
              <a:rPr lang="en-IN" sz="4800" b="1" dirty="0"/>
              <a:t>Optimising Level Generators for General Video Game AI</a:t>
            </a:r>
            <a:endParaRPr lang="en-IN" sz="4800" b="1" dirty="0">
              <a:solidFill>
                <a:srgbClr val="080808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412EB-84A0-4898-8F29-C9FDC33BA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692" y="4026878"/>
            <a:ext cx="4024428" cy="1141851"/>
          </a:xfrm>
          <a:noFill/>
        </p:spPr>
        <p:txBody>
          <a:bodyPr>
            <a:normAutofit/>
          </a:bodyPr>
          <a:lstStyle/>
          <a:p>
            <a:r>
              <a:rPr lang="de-DE" sz="1800" dirty="0"/>
              <a:t>Olve Drageset, Mark H.M. Winands </a:t>
            </a:r>
          </a:p>
          <a:p>
            <a:r>
              <a:rPr lang="en-IN" sz="1800" dirty="0"/>
              <a:t>Raluca D. </a:t>
            </a:r>
            <a:r>
              <a:rPr lang="en-IN" sz="1800" dirty="0" err="1"/>
              <a:t>Gaina</a:t>
            </a:r>
            <a:r>
              <a:rPr lang="en-IN" sz="1800" dirty="0"/>
              <a:t>, Diego Perez-</a:t>
            </a:r>
            <a:r>
              <a:rPr lang="en-IN" sz="1800" dirty="0" err="1"/>
              <a:t>Liebana</a:t>
            </a:r>
            <a:endParaRPr lang="en-IN" sz="2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2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7D16-FD36-4F03-9220-14E43ADF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8E1EF-E6E9-4ECF-86EC-AD68F2FC8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r>
              <a:rPr lang="en-US" dirty="0"/>
              <a:t>Procedural Content Generation (PCG), and especially procedural generation of video game levels has been popular for decades</a:t>
            </a:r>
          </a:p>
          <a:p>
            <a:r>
              <a:rPr lang="en-US" dirty="0"/>
              <a:t>aim of this research is to focus more on the generation algorithms rather than in specific heuristics.</a:t>
            </a:r>
          </a:p>
          <a:p>
            <a:r>
              <a:rPr lang="it-IT"/>
              <a:t>General Video Game AI (GVGAI) framework.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251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</TotalTime>
  <Words>71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Optimising Level Generators for General Video Game AI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Optimising Level Generators for General Video Game AI</dc:title>
  <dc:creator>Tanmay Tete</dc:creator>
  <cp:lastModifiedBy>Tanmay Tete</cp:lastModifiedBy>
  <cp:revision>3</cp:revision>
  <dcterms:created xsi:type="dcterms:W3CDTF">2021-04-06T16:02:15Z</dcterms:created>
  <dcterms:modified xsi:type="dcterms:W3CDTF">2021-04-06T16:31:56Z</dcterms:modified>
</cp:coreProperties>
</file>