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2" autoAdjust="0"/>
  </p:normalViewPr>
  <p:slideViewPr>
    <p:cSldViewPr>
      <p:cViewPr varScale="1">
        <p:scale>
          <a:sx n="72" d="100"/>
          <a:sy n="72" d="100"/>
        </p:scale>
        <p:origin x="13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18D940-30D3-4C40-A695-9749464725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822763-025D-4CFA-BEB8-A7E1D9029167}" type="datetimeFigureOut">
              <a:rPr lang="en-US" smtClean="0"/>
              <a:t>6/10/2014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Humanoid </a:t>
            </a:r>
            <a:r>
              <a:rPr lang="en-US" sz="6000" b="1" dirty="0"/>
              <a:t>R</a:t>
            </a:r>
            <a:r>
              <a:rPr lang="en-US" sz="6000" b="1" dirty="0" smtClean="0"/>
              <a:t>obot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1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Team Members</a:t>
            </a:r>
            <a:r>
              <a:rPr lang="en-US" sz="4400" dirty="0"/>
              <a:t>:</a:t>
            </a:r>
            <a:endParaRPr lang="en-IN" sz="4400" dirty="0"/>
          </a:p>
          <a:p>
            <a:r>
              <a:rPr lang="en-US" sz="4400" dirty="0"/>
              <a:t>                   Vijay Belurkar</a:t>
            </a:r>
            <a:endParaRPr lang="en-IN" sz="4400" dirty="0"/>
          </a:p>
          <a:p>
            <a:r>
              <a:rPr lang="en-US" sz="4400" dirty="0"/>
              <a:t>                   </a:t>
            </a:r>
            <a:r>
              <a:rPr lang="en-US" sz="4400" dirty="0" err="1"/>
              <a:t>Jaipal</a:t>
            </a:r>
            <a:r>
              <a:rPr lang="en-US" sz="4400" dirty="0"/>
              <a:t> </a:t>
            </a:r>
            <a:r>
              <a:rPr lang="en-US" sz="4400" dirty="0" err="1"/>
              <a:t>Deval</a:t>
            </a:r>
            <a:r>
              <a:rPr lang="en-US" sz="4400" dirty="0"/>
              <a:t>  </a:t>
            </a:r>
            <a:endParaRPr lang="en-IN" sz="4400" dirty="0"/>
          </a:p>
          <a:p>
            <a:r>
              <a:rPr lang="en-US" sz="4400" b="1" u="sng" dirty="0"/>
              <a:t>Mentors</a:t>
            </a:r>
            <a:r>
              <a:rPr lang="en-US" sz="4400" b="1" dirty="0" smtClean="0"/>
              <a:t>:</a:t>
            </a:r>
          </a:p>
          <a:p>
            <a:r>
              <a:rPr lang="en-US" sz="4400" dirty="0" smtClean="0"/>
              <a:t>                 Saurav </a:t>
            </a:r>
            <a:r>
              <a:rPr lang="en-US" sz="4400" dirty="0" err="1"/>
              <a:t>Shandilya</a:t>
            </a:r>
            <a:r>
              <a:rPr lang="en-US" sz="4400" dirty="0"/>
              <a:t> </a:t>
            </a:r>
            <a:endParaRPr lang="en-IN" sz="4400" dirty="0"/>
          </a:p>
          <a:p>
            <a:r>
              <a:rPr lang="en-US" sz="4400" dirty="0"/>
              <a:t>                 </a:t>
            </a:r>
            <a:r>
              <a:rPr lang="en-US" sz="4400" dirty="0" err="1" smtClean="0"/>
              <a:t>Vishwanathan</a:t>
            </a:r>
            <a:r>
              <a:rPr lang="en-US" sz="4400" dirty="0" smtClean="0"/>
              <a:t> </a:t>
            </a:r>
            <a:r>
              <a:rPr lang="en-US" sz="4400" dirty="0" err="1"/>
              <a:t>Iyer</a:t>
            </a:r>
            <a:endParaRPr lang="en-IN" sz="4400" dirty="0"/>
          </a:p>
          <a:p>
            <a:r>
              <a:rPr lang="en-US" sz="4400" dirty="0"/>
              <a:t> 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420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382000" cy="6096000"/>
          </a:xfrm>
        </p:spPr>
        <p:txBody>
          <a:bodyPr/>
          <a:lstStyle/>
          <a:p>
            <a:pPr marL="114300" indent="0">
              <a:buNone/>
            </a:pPr>
            <a:r>
              <a:rPr lang="en-US" sz="2800" b="1" u="sng" dirty="0" smtClean="0">
                <a:latin typeface="+mj-lt"/>
                <a:cs typeface="Times New Roman" pitchFamily="18" charset="0"/>
              </a:rPr>
              <a:t>Project Idea</a:t>
            </a:r>
          </a:p>
          <a:p>
            <a:pPr marL="114300" indent="0">
              <a:buNone/>
            </a:pPr>
            <a:r>
              <a:rPr lang="en-US" sz="2000" dirty="0" smtClean="0">
                <a:latin typeface="Calibri Light" pitchFamily="34" charset="0"/>
                <a:cs typeface="Times New Roman" pitchFamily="18" charset="0"/>
              </a:rPr>
              <a:t>Build a Humanoid Robot with </a:t>
            </a:r>
            <a:r>
              <a:rPr lang="en-US" sz="2000" dirty="0">
                <a:latin typeface="Calibri Light" pitchFamily="34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Calibri Light" pitchFamily="34" charset="0"/>
                <a:cs typeface="Times New Roman" pitchFamily="18" charset="0"/>
              </a:rPr>
              <a:t>asic </a:t>
            </a:r>
            <a:r>
              <a:rPr lang="en-US" sz="2000" dirty="0">
                <a:latin typeface="Calibri Light" pitchFamily="34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Calibri Light" pitchFamily="34" charset="0"/>
                <a:cs typeface="Times New Roman" pitchFamily="18" charset="0"/>
              </a:rPr>
              <a:t>odes </a:t>
            </a:r>
            <a:r>
              <a:rPr lang="en-US" sz="2000" dirty="0">
                <a:latin typeface="Calibri Light" pitchFamily="34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Calibri Light" pitchFamily="34" charset="0"/>
                <a:cs typeface="Times New Roman" pitchFamily="18" charset="0"/>
              </a:rPr>
              <a:t>f </a:t>
            </a:r>
            <a:r>
              <a:rPr lang="en-US" sz="2000" dirty="0">
                <a:latin typeface="Calibri Light" pitchFamily="34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Calibri Light" pitchFamily="34" charset="0"/>
                <a:cs typeface="Times New Roman" pitchFamily="18" charset="0"/>
              </a:rPr>
              <a:t>ocomotion </a:t>
            </a:r>
          </a:p>
          <a:p>
            <a:pPr marL="114300" indent="0">
              <a:buNone/>
            </a:pPr>
            <a:r>
              <a:rPr lang="en-US" sz="2800" b="1" u="sng" dirty="0" smtClean="0">
                <a:latin typeface="+mj-lt"/>
                <a:cs typeface="Times New Roman" pitchFamily="18" charset="0"/>
              </a:rPr>
              <a:t>Work Assigned</a:t>
            </a:r>
          </a:p>
          <a:p>
            <a:pPr marL="11430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b="1" dirty="0" smtClean="0">
                <a:latin typeface="+mj-lt"/>
                <a:cs typeface="Times New Roman" pitchFamily="18" charset="0"/>
              </a:rPr>
              <a:t> </a:t>
            </a:r>
          </a:p>
          <a:p>
            <a:pPr marL="11430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39608"/>
              </p:ext>
            </p:extLst>
          </p:nvPr>
        </p:nvGraphicFramePr>
        <p:xfrm>
          <a:off x="228600" y="1905002"/>
          <a:ext cx="8077201" cy="457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85"/>
                <a:gridCol w="5824904"/>
                <a:gridCol w="1320312"/>
              </a:tblGrid>
              <a:tr h="439309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66996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itchFamily="34" charset="0"/>
                        </a:rPr>
                        <a:t>Literature</a:t>
                      </a:r>
                      <a:r>
                        <a:rPr lang="en-US" sz="1600" baseline="0" dirty="0" smtClean="0">
                          <a:latin typeface="Calibri Light" pitchFamily="34" charset="0"/>
                        </a:rPr>
                        <a:t> survey-understanding the  basic concepts of humanoid robot.</a:t>
                      </a:r>
                      <a:endParaRPr lang="en-US" sz="1600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 </a:t>
                      </a:r>
                      <a:endParaRPr lang="en-US" dirty="0"/>
                    </a:p>
                  </a:txBody>
                  <a:tcPr/>
                </a:tc>
              </a:tr>
              <a:tr h="42313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Analysis and </a:t>
                      </a:r>
                      <a:r>
                        <a:rPr lang="en-US" sz="1600" b="0" baseline="0" dirty="0" smtClean="0">
                          <a:effectLst/>
                        </a:rPr>
                        <a:t>improvement in existing design</a:t>
                      </a:r>
                      <a:r>
                        <a:rPr lang="en-US" sz="1600" baseline="0" dirty="0" smtClean="0">
                          <a:effectLst/>
                        </a:rPr>
                        <a:t> and testing</a:t>
                      </a:r>
                      <a:r>
                        <a:rPr lang="en-US" sz="1600" dirty="0" smtClean="0">
                          <a:latin typeface="Calibri Light" pitchFamily="34" charset="0"/>
                        </a:rPr>
                        <a:t> its stability with appropriate microcontroller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smtClean="0">
                          <a:effectLst/>
                        </a:rPr>
                        <a:t>or</a:t>
                      </a:r>
                      <a:r>
                        <a:rPr lang="en-US" sz="1600" baseline="0" dirty="0" smtClean="0">
                          <a:effectLst/>
                        </a:rPr>
                        <a:t> design and building of new robot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days </a:t>
                      </a:r>
                      <a:endParaRPr lang="en-US" dirty="0"/>
                    </a:p>
                  </a:txBody>
                  <a:tcPr/>
                </a:tc>
              </a:tr>
              <a:tr h="42313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itchFamily="34" charset="0"/>
                        </a:rPr>
                        <a:t>Adding intelligence</a:t>
                      </a:r>
                      <a:r>
                        <a:rPr lang="en-US" sz="1600" baseline="0" dirty="0" smtClean="0">
                          <a:latin typeface="Calibri Light" pitchFamily="34" charset="0"/>
                        </a:rPr>
                        <a:t> to the mechanism .</a:t>
                      </a:r>
                      <a:endParaRPr lang="en-US" sz="1600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days </a:t>
                      </a:r>
                      <a:endParaRPr lang="en-US" dirty="0"/>
                    </a:p>
                  </a:txBody>
                  <a:tcPr/>
                </a:tc>
              </a:tr>
              <a:tr h="66996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itchFamily="34" charset="0"/>
                        </a:rPr>
                        <a:t>Calculating</a:t>
                      </a:r>
                      <a:r>
                        <a:rPr lang="en-US" sz="1600" baseline="0" dirty="0" smtClean="0">
                          <a:latin typeface="Calibri Light" pitchFamily="34" charset="0"/>
                        </a:rPr>
                        <a:t> the power requirement and accordingly designing the power supply circuit.</a:t>
                      </a:r>
                      <a:endParaRPr lang="en-US" sz="1600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 </a:t>
                      </a:r>
                      <a:endParaRPr lang="en-US" dirty="0"/>
                    </a:p>
                  </a:txBody>
                  <a:tcPr/>
                </a:tc>
              </a:tr>
              <a:tr h="4521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itchFamily="34" charset="0"/>
                        </a:rPr>
                        <a:t>Interfacing sensors like gyro for auto stability</a:t>
                      </a:r>
                      <a:r>
                        <a:rPr lang="en-US" sz="1600" baseline="0" dirty="0" smtClean="0">
                          <a:latin typeface="Calibri Light" pitchFamily="34" charset="0"/>
                        </a:rPr>
                        <a:t> and </a:t>
                      </a:r>
                      <a:r>
                        <a:rPr lang="en-US" sz="1600" dirty="0" smtClean="0">
                          <a:latin typeface="Calibri Light" pitchFamily="34" charset="0"/>
                        </a:rPr>
                        <a:t>making a GUI for controlling the robot.</a:t>
                      </a:r>
                      <a:r>
                        <a:rPr lang="en-US" sz="1600" baseline="0" dirty="0" smtClean="0">
                          <a:latin typeface="Calibri Light" pitchFamily="34" charset="0"/>
                        </a:rPr>
                        <a:t> </a:t>
                      </a:r>
                      <a:endParaRPr lang="en-US" sz="1600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time permits</a:t>
                      </a:r>
                      <a:endParaRPr lang="en-US" dirty="0"/>
                    </a:p>
                  </a:txBody>
                  <a:tcPr/>
                </a:tc>
              </a:tr>
              <a:tr h="74819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itchFamily="34" charset="0"/>
                        </a:rPr>
                        <a:t>Interfacing</a:t>
                      </a:r>
                      <a:r>
                        <a:rPr lang="en-US" sz="1600" baseline="0" dirty="0" smtClean="0">
                          <a:latin typeface="Calibri Light" pitchFamily="34" charset="0"/>
                        </a:rPr>
                        <a:t> camera to the system and performing image processing.</a:t>
                      </a:r>
                      <a:endParaRPr lang="en-US" sz="1600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time permits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153400" cy="7924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 smtClean="0">
                <a:latin typeface="+mj-lt"/>
              </a:rPr>
              <a:t>Completion status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The   assessment of existing robot structure carried out and design faults were figured out.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 algn="just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 algn="just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 algn="just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 algn="just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After the  assessment of the given robot structure ,the existing structure was discarded and new structure was designed and built.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Understand the basic working of servo and interfacing the required number of servo motors with Atmega640 using timers.</a:t>
            </a:r>
          </a:p>
          <a:p>
            <a:pPr marL="114300" indent="0" algn="just">
              <a:buNone/>
            </a:pPr>
            <a:endParaRPr lang="en-US" dirty="0" smtClean="0">
              <a:latin typeface="+mj-lt"/>
            </a:endParaRPr>
          </a:p>
          <a:p>
            <a:pPr marL="114300" indent="0" algn="just">
              <a:buNone/>
            </a:pPr>
            <a:endParaRPr lang="en-US" dirty="0" smtClean="0">
              <a:latin typeface="+mj-lt"/>
            </a:endParaRPr>
          </a:p>
          <a:p>
            <a:pPr marL="114300" indent="0" algn="just">
              <a:buNone/>
            </a:pPr>
            <a:endParaRPr lang="en-US" dirty="0" smtClean="0">
              <a:latin typeface="+mj-lt"/>
            </a:endParaRPr>
          </a:p>
          <a:p>
            <a:pPr marL="114300" indent="0" algn="just">
              <a:buNone/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C:\Users\D PC\Downloads\IMG_20140605_1739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2209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 PC\Downloads\IMG_20140607_1142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438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68287"/>
            <a:ext cx="2286000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 smtClean="0"/>
              <a:t>Experience of last two weeks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Good working environment.</a:t>
            </a:r>
          </a:p>
          <a:p>
            <a:r>
              <a:rPr lang="en-US" sz="2800" dirty="0" smtClean="0"/>
              <a:t>Very supportive and enthusiastic mentors</a:t>
            </a:r>
          </a:p>
          <a:p>
            <a:r>
              <a:rPr lang="en-US" sz="2800" dirty="0" smtClean="0"/>
              <a:t>Conceptually got to learn about the human biomechanics.</a:t>
            </a:r>
          </a:p>
          <a:p>
            <a:r>
              <a:rPr lang="en-US" sz="2800" dirty="0" smtClean="0"/>
              <a:t>Hands on experience with some new hardware and software kits.</a:t>
            </a:r>
          </a:p>
          <a:p>
            <a:r>
              <a:rPr lang="en-US" sz="2800" dirty="0" smtClean="0"/>
              <a:t>Experience of posting on forums to get instant help from the mentors.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45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Plan for next 4 week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Adding intelligence to the  robot such as walking, side walking, sitting and many more….</a:t>
            </a:r>
          </a:p>
          <a:p>
            <a:r>
              <a:rPr lang="en-IN" sz="2800" dirty="0"/>
              <a:t>Interfacing servos for hand movements and similarly trying different moves with hands as well</a:t>
            </a:r>
          </a:p>
          <a:p>
            <a:r>
              <a:rPr lang="en-IN" sz="2800" dirty="0"/>
              <a:t>After interfacing required number of servos then proceed with the calculation of power requirement and accordingly designing the power supply circuit</a:t>
            </a:r>
            <a:r>
              <a:rPr lang="en-IN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2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354</TotalTime>
  <Words>244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Adjacency</vt:lpstr>
      <vt:lpstr>Humanoid Robot</vt:lpstr>
      <vt:lpstr>PowerPoint Presentation</vt:lpstr>
      <vt:lpstr>PowerPoint Presentation</vt:lpstr>
      <vt:lpstr>Experience of last two weeks</vt:lpstr>
      <vt:lpstr>Plan for next 4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Humanoid Robot</dc:title>
  <dc:creator>D PC</dc:creator>
  <cp:lastModifiedBy>Vijay Belurkar</cp:lastModifiedBy>
  <cp:revision>24</cp:revision>
  <dcterms:created xsi:type="dcterms:W3CDTF">2014-06-08T09:51:20Z</dcterms:created>
  <dcterms:modified xsi:type="dcterms:W3CDTF">2014-06-10T08:57:48Z</dcterms:modified>
</cp:coreProperties>
</file>