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0" r:id="rId8"/>
    <p:sldId id="259" r:id="rId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65408-2019-43F8-9B5F-47955E95E682}" v="602" dt="2022-05-12T02:35:21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70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F87CED-7DC4-4F07-8FE1-7AB519CF6AB0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2022-05-11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7A2BD1A-C979-4A56-938F-9D071B8E8B29}" type="datetime1">
              <a:rPr lang="ko-KR" altLang="en-US" noProof="0" smtClean="0"/>
              <a:t>2022-05-11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8CCA95-4F40-4CDD-BF1E-B8C9EB86EE7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7810A5-1A13-4087-8DFA-155E6E5B5D73}" type="datetimeFigureOut">
              <a:rPr lang="en-US" altLang="ko-KR" noProof="0" smtClean="0"/>
              <a:pPr/>
              <a:t>5/11/2022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0CBFCC-E1FF-473E-BF42-70E7405CF17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3" name="텍스트 상자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ko-KR" sz="2400" noProof="0">
                <a:solidFill>
                  <a:schemeClr val="accent6"/>
                </a:solidFill>
                <a:latin typeface="Wingdings 3" panose="05040102010807070707" pitchFamily="18" charset="2"/>
                <a:ea typeface="맑은 고딕" panose="020B0503020000020004" pitchFamily="50" charset="-127"/>
              </a:rPr>
              <a:t>z</a:t>
            </a:r>
            <a:endParaRPr lang="ko-KR" altLang="en-US" sz="2400" noProof="0">
              <a:solidFill>
                <a:schemeClr val="accent6"/>
              </a:solidFill>
              <a:latin typeface="Wingdings 3" panose="05040102010807070707" pitchFamily="18" charset="2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텍스트 상자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ko-KR" sz="1800" noProof="0">
                <a:solidFill>
                  <a:schemeClr val="accent6"/>
                </a:solidFill>
                <a:latin typeface="Wingdings 3" panose="05040102010807070707" pitchFamily="18" charset="2"/>
                <a:ea typeface="맑은 고딕" panose="020B0503020000020004" pitchFamily="50" charset="-127"/>
              </a:rPr>
              <a:t>z</a:t>
            </a:r>
            <a:endParaRPr lang="ko-KR" altLang="en-US" sz="1000" noProof="0">
              <a:solidFill>
                <a:schemeClr val="accent6"/>
              </a:solidFill>
              <a:latin typeface="Wingdings 3" panose="05040102010807070707" pitchFamily="18" charset="2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7810A5-1A13-4087-8DFA-155E6E5B5D73}" type="datetimeFigureOut">
              <a:rPr lang="en-US" altLang="ko-KR" noProof="0" smtClean="0"/>
              <a:pPr/>
              <a:t>5/11/2022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0CBFCC-E1FF-473E-BF42-70E7405CF17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텍스트 상자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ko-KR" sz="1800" noProof="0" dirty="0">
                <a:solidFill>
                  <a:schemeClr val="accent6"/>
                </a:solidFill>
                <a:latin typeface="Wingdings 3" panose="05040102010807070707" pitchFamily="18" charset="2"/>
                <a:ea typeface="맑은 고딕" panose="020B0503020000020004" pitchFamily="50" charset="-127"/>
              </a:rPr>
              <a:t>z</a:t>
            </a:r>
            <a:endParaRPr lang="ko-KR" altLang="en-US" sz="1000" noProof="0" dirty="0">
              <a:solidFill>
                <a:schemeClr val="accent6"/>
              </a:solidFill>
              <a:latin typeface="Wingdings 3" panose="05040102010807070707" pitchFamily="18" charset="2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7810A5-1A13-4087-8DFA-155E6E5B5D73}" type="datetimeFigureOut">
              <a:rPr lang="en-US" altLang="ko-KR" noProof="0" smtClean="0"/>
              <a:pPr/>
              <a:t>5/11/2022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0CBFCC-E1FF-473E-BF42-70E7405CF17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직사각형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7810A5-1A13-4087-8DFA-155E6E5B5D73}" type="datetimeFigureOut">
              <a:rPr lang="en-US" altLang="ko-KR" noProof="0" smtClean="0"/>
              <a:pPr/>
              <a:t>5/11/2022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0CBFCC-E1FF-473E-BF42-70E7405CF17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텍스트 상자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ko-KR" sz="1800" noProof="0" dirty="0">
                <a:solidFill>
                  <a:schemeClr val="accent6"/>
                </a:solidFill>
                <a:latin typeface="Wingdings 3" panose="05040102010807070707" pitchFamily="18" charset="2"/>
                <a:ea typeface="맑은 고딕" panose="020B0503020000020004" pitchFamily="50" charset="-127"/>
              </a:rPr>
              <a:t>z</a:t>
            </a:r>
            <a:endParaRPr lang="ko-KR" altLang="en-US" sz="1000" noProof="0" dirty="0">
              <a:solidFill>
                <a:schemeClr val="accent6"/>
              </a:solidFill>
              <a:latin typeface="Wingdings 3" panose="05040102010807070707" pitchFamily="18" charset="2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텍스트 상자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ko-KR" sz="1800" noProof="0" dirty="0">
                <a:solidFill>
                  <a:schemeClr val="accent6"/>
                </a:solidFill>
                <a:latin typeface="Wingdings 3" panose="05040102010807070707" pitchFamily="18" charset="2"/>
                <a:ea typeface="맑은 고딕" panose="020B0503020000020004" pitchFamily="50" charset="-127"/>
              </a:rPr>
              <a:t>z</a:t>
            </a:r>
            <a:endParaRPr lang="ko-KR" altLang="en-US" sz="1000" noProof="0" dirty="0">
              <a:solidFill>
                <a:schemeClr val="accent6"/>
              </a:solidFill>
              <a:latin typeface="Wingdings 3" panose="05040102010807070707" pitchFamily="18" charset="2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7810A5-1A13-4087-8DFA-155E6E5B5D73}" type="datetimeFigureOut">
              <a:rPr lang="en-US" altLang="ko-KR" noProof="0" smtClean="0"/>
              <a:pPr/>
              <a:t>5/11/2022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0CBFCC-E1FF-473E-BF42-70E7405CF173}" type="slidenum">
              <a:rPr lang="tr-TR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직사각형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7810A5-1A13-4087-8DFA-155E6E5B5D73}" type="datetimeFigureOut">
              <a:rPr lang="en-US" altLang="ko-KR" noProof="0" smtClean="0"/>
              <a:pPr/>
              <a:t>5/11/2022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0CBFCC-E1FF-473E-BF42-70E7405CF17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0" name="텍스트 상자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ko-KR" sz="1800" noProof="0" dirty="0">
                <a:solidFill>
                  <a:schemeClr val="accent6"/>
                </a:solidFill>
                <a:latin typeface="Wingdings 3" panose="05040102010807070707" pitchFamily="18" charset="2"/>
                <a:ea typeface="맑은 고딕" panose="020B0503020000020004" pitchFamily="50" charset="-127"/>
              </a:rPr>
              <a:t>z</a:t>
            </a:r>
            <a:endParaRPr lang="ko-KR" altLang="en-US" sz="1000" noProof="0" dirty="0">
              <a:solidFill>
                <a:schemeClr val="accent6"/>
              </a:solidFill>
              <a:latin typeface="Wingdings 3" panose="05040102010807070707" pitchFamily="18" charset="2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직사각형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텍스트 상자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ko-KR" sz="1800" noProof="0">
                <a:solidFill>
                  <a:schemeClr val="accent6"/>
                </a:solidFill>
                <a:latin typeface="Wingdings 3" panose="05040102010807070707" pitchFamily="18" charset="2"/>
                <a:ea typeface="맑은 고딕" panose="020B0503020000020004" pitchFamily="50" charset="-127"/>
              </a:rPr>
              <a:t>z</a:t>
            </a:r>
            <a:endParaRPr lang="ko-KR" altLang="en-US" sz="1000" noProof="0">
              <a:solidFill>
                <a:schemeClr val="accent6"/>
              </a:solidFill>
              <a:latin typeface="Wingdings 3" panose="05040102010807070707" pitchFamily="18" charset="2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7810A5-1A13-4087-8DFA-155E6E5B5D73}" type="datetimeFigureOut">
              <a:rPr lang="en-US" altLang="ko-KR" noProof="0" smtClean="0"/>
              <a:pPr/>
              <a:t>5/11/2022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0CBFCC-E1FF-473E-BF42-70E7405CF17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7810A5-1A13-4087-8DFA-155E6E5B5D73}" type="datetimeFigureOut">
              <a:rPr lang="en-US" altLang="ko-KR" noProof="0" smtClean="0"/>
              <a:pPr/>
              <a:t>5/11/2022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0CBFCC-E1FF-473E-BF42-70E7405CF17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텍스트 상자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ko-KR" sz="1800" noProof="0" dirty="0">
                <a:solidFill>
                  <a:schemeClr val="accent6"/>
                </a:solidFill>
                <a:latin typeface="Wingdings 3" panose="05040102010807070707" pitchFamily="18" charset="2"/>
                <a:ea typeface="맑은 고딕" panose="020B0503020000020004" pitchFamily="50" charset="-127"/>
              </a:rPr>
              <a:t>z</a:t>
            </a:r>
            <a:endParaRPr lang="ko-KR" altLang="en-US" sz="1000" noProof="0" dirty="0">
              <a:solidFill>
                <a:schemeClr val="accent6"/>
              </a:solidFill>
              <a:latin typeface="Wingdings 3" panose="05040102010807070707" pitchFamily="18" charset="2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810A5-1A13-4087-8DFA-155E6E5B5D73}" type="datetimeFigureOut">
              <a:rPr lang="en-US" altLang="ko-KR" noProof="0" smtClean="0"/>
              <a:t>5/11/2022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텍스트 상자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ko-KR" sz="1800" noProof="0">
                <a:solidFill>
                  <a:schemeClr val="accent6"/>
                </a:solidFill>
                <a:latin typeface="Wingdings 3" panose="05040102010807070707" pitchFamily="18" charset="2"/>
                <a:ea typeface="맑은 고딕" panose="020B0503020000020004" pitchFamily="50" charset="-127"/>
              </a:rPr>
              <a:t>z</a:t>
            </a:r>
            <a:endParaRPr lang="ko-KR" altLang="en-US" sz="1000" noProof="0">
              <a:solidFill>
                <a:schemeClr val="accent6"/>
              </a:solidFill>
              <a:latin typeface="Wingdings 3" panose="05040102010807070707" pitchFamily="18" charset="2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7810A5-1A13-4087-8DFA-155E6E5B5D73}" type="datetimeFigureOut">
              <a:rPr lang="en-US" altLang="ko-KR" noProof="0" smtClean="0"/>
              <a:pPr/>
              <a:t>5/11/2022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0CBFCC-E1FF-473E-BF42-70E7405CF17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직사각형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0" name="텍스트 상자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ko-KR" sz="1800" noProof="0" dirty="0">
                <a:solidFill>
                  <a:schemeClr val="accent6"/>
                </a:solidFill>
                <a:latin typeface="Wingdings 3" panose="05040102010807070707" pitchFamily="18" charset="2"/>
                <a:ea typeface="맑은 고딕" panose="020B0503020000020004" pitchFamily="50" charset="-127"/>
              </a:rPr>
              <a:t>z</a:t>
            </a:r>
            <a:endParaRPr lang="ko-KR" altLang="en-US" sz="1000" noProof="0" dirty="0">
              <a:solidFill>
                <a:schemeClr val="accent6"/>
              </a:solidFill>
              <a:latin typeface="Wingdings 3" panose="05040102010807070707" pitchFamily="18" charset="2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7810A5-1A13-4087-8DFA-155E6E5B5D73}" type="datetimeFigureOut">
              <a:rPr lang="en-US" altLang="ko-KR" noProof="0" smtClean="0"/>
              <a:pPr/>
              <a:t>5/11/2022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0CBFCC-E1FF-473E-BF42-70E7405CF17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  <a:p>
            <a:pPr lvl="5" rtl="0"/>
            <a:r>
              <a:rPr lang="ko-KR" altLang="en-US" noProof="0"/>
              <a:t>여섯째 수준</a:t>
            </a:r>
          </a:p>
          <a:p>
            <a:pPr lvl="6" rtl="0"/>
            <a:r>
              <a:rPr lang="ko-KR" altLang="en-US" noProof="0"/>
              <a:t>일곱째 수준</a:t>
            </a:r>
          </a:p>
          <a:p>
            <a:pPr lvl="7" rtl="0"/>
            <a:r>
              <a:rPr lang="ko-KR" altLang="en-US" noProof="0"/>
              <a:t>여덟째 수준</a:t>
            </a:r>
          </a:p>
          <a:p>
            <a:pPr lvl="8" rtl="0"/>
            <a:r>
              <a:rPr lang="ko-KR" altLang="en-US" noProof="0"/>
              <a:t>아홉째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7810A5-1A13-4087-8DFA-155E6E5B5D73}" type="datetimeFigureOut">
              <a:rPr lang="tr-TR" altLang="ko-KR" smtClean="0"/>
              <a:pPr/>
              <a:t>11.05.2022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0CBFCC-E1FF-473E-BF42-70E7405CF173}" type="slidenum">
              <a:rPr lang="tr-TR" altLang="ko-KR" smtClean="0"/>
              <a:pPr/>
              <a:t>‹#›</a:t>
            </a:fld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5475" y="3693582"/>
            <a:ext cx="6237732" cy="2268559"/>
          </a:xfrm>
        </p:spPr>
        <p:txBody>
          <a:bodyPr rtlCol="0"/>
          <a:lstStyle/>
          <a:p>
            <a:r>
              <a:rPr lang="ko-KR" altLang="en-US" dirty="0">
                <a:latin typeface="맑은 고딕"/>
                <a:ea typeface="맑은 고딕"/>
              </a:rPr>
              <a:t>파이썬 프로젝트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A78A6-8956-F811-4EDF-A17FF9B2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프로젝트 주제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CABC0-110D-8A25-3C72-E44D9F934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00282"/>
            <a:ext cx="7796540" cy="14366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ko-KR" altLang="en-US" sz="2800" dirty="0">
                <a:latin typeface="맑은 고딕"/>
                <a:ea typeface="맑은 고딕"/>
              </a:rPr>
              <a:t>사람인 채용 </a:t>
            </a:r>
            <a:r>
              <a:rPr lang="ko-KR" altLang="en-US" sz="2800" dirty="0" err="1">
                <a:latin typeface="맑은 고딕"/>
                <a:ea typeface="맑은 고딕"/>
              </a:rPr>
              <a:t>정보글을</a:t>
            </a:r>
            <a:r>
              <a:rPr lang="ko-KR" altLang="en-US" sz="2800" dirty="0">
                <a:latin typeface="맑은 고딕"/>
                <a:ea typeface="맑은 고딕"/>
              </a:rPr>
              <a:t> </a:t>
            </a:r>
            <a:r>
              <a:rPr lang="ko-KR" altLang="en-US" sz="2800" dirty="0" err="1">
                <a:latin typeface="맑은 고딕"/>
                <a:ea typeface="맑은 고딕"/>
              </a:rPr>
              <a:t>크롤링</a:t>
            </a:r>
            <a:r>
              <a:rPr lang="ko-KR" altLang="en-US" sz="2800" dirty="0">
                <a:latin typeface="맑은 고딕"/>
                <a:ea typeface="맑은 고딕"/>
              </a:rPr>
              <a:t> 한 후 </a:t>
            </a:r>
            <a:r>
              <a:rPr lang="ko-KR" altLang="en-US" sz="2800" dirty="0" err="1">
                <a:latin typeface="맑은 고딕"/>
                <a:ea typeface="맑은 고딕"/>
              </a:rPr>
              <a:t>크롤링된</a:t>
            </a:r>
            <a:r>
              <a:rPr lang="ko-KR" altLang="en-US" sz="2800" dirty="0">
                <a:latin typeface="맑은 고딕"/>
                <a:ea typeface="맑은 고딕"/>
              </a:rPr>
              <a:t> 데이터를 정제하고 가공하여 ELASTICSEARCH 에 저장 후 </a:t>
            </a:r>
            <a:r>
              <a:rPr lang="ko-KR" altLang="en-US" sz="2800" dirty="0" err="1">
                <a:latin typeface="맑은 고딕"/>
                <a:ea typeface="맑은 고딕"/>
              </a:rPr>
              <a:t>KIBANA로</a:t>
            </a:r>
            <a:r>
              <a:rPr lang="ko-KR" altLang="en-US" sz="2800" dirty="0">
                <a:latin typeface="맑은 고딕"/>
                <a:ea typeface="맑은 고딕"/>
              </a:rPr>
              <a:t> 시각화</a:t>
            </a:r>
          </a:p>
          <a:p>
            <a:pPr marL="0" indent="0">
              <a:buNone/>
            </a:pPr>
            <a:endParaRPr lang="ko-KR" altLang="en-US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8948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EEEC1-CC23-8864-19B0-5D365937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프로젝트 기술 스택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EA4BD-7CC4-B756-DD80-59DBC85A9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ko-KR" altLang="en-US" sz="2400" dirty="0">
                <a:latin typeface="맑은 고딕"/>
                <a:ea typeface="맑은 고딕"/>
              </a:rPr>
              <a:t>PYTHON </a:t>
            </a:r>
            <a:r>
              <a:rPr lang="ko-KR" altLang="en-US" sz="2400" dirty="0" err="1">
                <a:latin typeface="맑은 고딕"/>
                <a:ea typeface="맑은 고딕"/>
              </a:rPr>
              <a:t>requests</a:t>
            </a:r>
            <a:r>
              <a:rPr lang="ko-KR" altLang="en-US" sz="2400" dirty="0">
                <a:latin typeface="맑은 고딕"/>
                <a:ea typeface="맑은 고딕"/>
              </a:rPr>
              <a:t> 모듈</a:t>
            </a:r>
            <a:endParaRPr lang="ko-KR" altLang="en-US" sz="2400"/>
          </a:p>
          <a:p>
            <a:pPr marL="344170" indent="-344170"/>
            <a:r>
              <a:rPr lang="ko-KR" altLang="en-US" sz="2400" dirty="0">
                <a:latin typeface="맑은 고딕"/>
                <a:ea typeface="맑은 고딕"/>
              </a:rPr>
              <a:t>PYTHON </a:t>
            </a:r>
            <a:r>
              <a:rPr lang="ko-KR" altLang="en-US" sz="2400" dirty="0" err="1">
                <a:latin typeface="맑은 고딕"/>
                <a:ea typeface="맑은 고딕"/>
              </a:rPr>
              <a:t>BeautifulSoup</a:t>
            </a:r>
            <a:r>
              <a:rPr lang="ko-KR" altLang="en-US" sz="2400" dirty="0">
                <a:latin typeface="맑은 고딕"/>
                <a:ea typeface="맑은 고딕"/>
              </a:rPr>
              <a:t> HTML </a:t>
            </a:r>
            <a:r>
              <a:rPr lang="ko-KR" altLang="en-US" sz="2400" dirty="0" err="1">
                <a:latin typeface="맑은 고딕"/>
                <a:ea typeface="맑은 고딕"/>
              </a:rPr>
              <a:t>parser</a:t>
            </a:r>
            <a:endParaRPr lang="ko-KR" altLang="en-US" sz="2400" dirty="0">
              <a:latin typeface="맑은 고딕"/>
              <a:ea typeface="맑은 고딕"/>
            </a:endParaRPr>
          </a:p>
          <a:p>
            <a:pPr marL="344170" indent="-344170"/>
            <a:r>
              <a:rPr lang="ko-KR" altLang="en-US" sz="2400" dirty="0">
                <a:latin typeface="맑은 고딕"/>
                <a:ea typeface="맑은 고딕"/>
              </a:rPr>
              <a:t>PYTHON </a:t>
            </a:r>
            <a:r>
              <a:rPr lang="ko-KR" altLang="en-US" sz="2400" dirty="0" err="1">
                <a:latin typeface="맑은 고딕"/>
                <a:ea typeface="맑은 고딕"/>
              </a:rPr>
              <a:t>Elasticsearch</a:t>
            </a:r>
            <a:r>
              <a:rPr lang="ko-KR" altLang="en-US" sz="2400" dirty="0">
                <a:latin typeface="맑은 고딕"/>
                <a:ea typeface="맑은 고딕"/>
              </a:rPr>
              <a:t> 모듈</a:t>
            </a:r>
          </a:p>
          <a:p>
            <a:pPr marL="344170" indent="-344170"/>
            <a:r>
              <a:rPr lang="ko-KR" altLang="en-US" sz="2400" dirty="0">
                <a:latin typeface="맑은 고딕"/>
                <a:ea typeface="맑은 고딕"/>
              </a:rPr>
              <a:t>ELK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243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21BD0-208D-E030-3C6F-36638061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프로젝트 진행 과정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54519-3588-B3B9-C5F2-D032A902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33533"/>
            <a:ext cx="7796540" cy="4516411"/>
          </a:xfrm>
        </p:spPr>
        <p:txBody>
          <a:bodyPr/>
          <a:lstStyle/>
          <a:p>
            <a:pPr marL="344170" indent="-344170"/>
            <a:r>
              <a:rPr lang="ko-KR" altLang="en-US" dirty="0">
                <a:latin typeface="맑은 고딕"/>
                <a:ea typeface="맑은 고딕"/>
              </a:rPr>
              <a:t>1.</a:t>
            </a:r>
            <a:r>
              <a:rPr lang="ko-KR" altLang="en-US" sz="2400" dirty="0">
                <a:latin typeface="맑은 고딕"/>
                <a:ea typeface="맑은 고딕"/>
              </a:rPr>
              <a:t> </a:t>
            </a:r>
            <a:r>
              <a:rPr lang="ko-KR" altLang="en-US" sz="2400" dirty="0" err="1">
                <a:latin typeface="맑은 고딕"/>
                <a:ea typeface="맑은 고딕"/>
              </a:rPr>
              <a:t>python</a:t>
            </a:r>
            <a:r>
              <a:rPr lang="ko-KR" altLang="en-US" sz="2400" dirty="0">
                <a:latin typeface="맑은 고딕"/>
                <a:ea typeface="맑은 고딕"/>
              </a:rPr>
              <a:t> </a:t>
            </a:r>
            <a:r>
              <a:rPr lang="ko-KR" altLang="en-US" sz="2400" dirty="0" err="1">
                <a:latin typeface="맑은 고딕"/>
                <a:ea typeface="맑은 고딕"/>
              </a:rPr>
              <a:t>requests&amp;BeautifulSoup을</a:t>
            </a:r>
            <a:r>
              <a:rPr lang="ko-KR" altLang="en-US" sz="2400" dirty="0">
                <a:latin typeface="맑은 고딕"/>
                <a:ea typeface="맑은 고딕"/>
              </a:rPr>
              <a:t> 사용해 사람인 사이트에서 </a:t>
            </a:r>
            <a:r>
              <a:rPr lang="ko-KR" altLang="en-US" sz="2400" dirty="0" err="1">
                <a:latin typeface="맑은 고딕"/>
                <a:ea typeface="맑은 고딕"/>
              </a:rPr>
              <a:t>채용글,해당</a:t>
            </a:r>
            <a:r>
              <a:rPr lang="ko-KR" altLang="en-US" sz="2400" dirty="0">
                <a:latin typeface="맑은 고딕"/>
                <a:ea typeface="맑은 고딕"/>
              </a:rPr>
              <a:t> </a:t>
            </a:r>
            <a:r>
              <a:rPr lang="ko-KR" altLang="en-US" sz="2400" dirty="0" err="1">
                <a:latin typeface="맑은 고딕"/>
                <a:ea typeface="맑은 고딕"/>
              </a:rPr>
              <a:t>채용글의</a:t>
            </a:r>
            <a:r>
              <a:rPr lang="ko-KR" altLang="en-US" sz="2400" dirty="0">
                <a:latin typeface="맑은 고딕"/>
                <a:ea typeface="맑은 고딕"/>
              </a:rPr>
              <a:t> </a:t>
            </a:r>
            <a:r>
              <a:rPr lang="ko-KR" altLang="en-US" sz="2400" dirty="0" err="1">
                <a:latin typeface="맑은 고딕"/>
                <a:ea typeface="맑은 고딕"/>
              </a:rPr>
              <a:t>복리후생정보,해당</a:t>
            </a:r>
            <a:r>
              <a:rPr lang="ko-KR" altLang="en-US" sz="2400" dirty="0">
                <a:latin typeface="맑은 고딕"/>
                <a:ea typeface="맑은 고딕"/>
              </a:rPr>
              <a:t> </a:t>
            </a:r>
            <a:r>
              <a:rPr lang="ko-KR" altLang="en-US" sz="2400" dirty="0" err="1">
                <a:latin typeface="맑은 고딕"/>
                <a:ea typeface="맑은 고딕"/>
              </a:rPr>
              <a:t>채용글을</a:t>
            </a:r>
            <a:r>
              <a:rPr lang="ko-KR" altLang="en-US" sz="2400" dirty="0">
                <a:latin typeface="맑은 고딕"/>
                <a:ea typeface="맑은 고딕"/>
              </a:rPr>
              <a:t> 등록한 기업 정보를 크롤링하여 데이터 1차 정제 후 CSV 파일로 저장</a:t>
            </a:r>
          </a:p>
          <a:p>
            <a:pPr marL="344170" indent="-344170"/>
            <a:r>
              <a:rPr lang="ko-KR" altLang="en-US" sz="2400" dirty="0">
                <a:latin typeface="맑은 고딕"/>
                <a:ea typeface="맑은 고딕"/>
              </a:rPr>
              <a:t>2.저장된 CSV 파일을 읽어서 데이터 2차 </a:t>
            </a:r>
            <a:r>
              <a:rPr lang="ko-KR" altLang="en-US" sz="2400" dirty="0" err="1">
                <a:latin typeface="맑은 고딕"/>
                <a:ea typeface="맑은 고딕"/>
              </a:rPr>
              <a:t>정제&amp;가공</a:t>
            </a:r>
            <a:r>
              <a:rPr lang="ko-KR" altLang="en-US" sz="2400" dirty="0">
                <a:latin typeface="맑은 고딕"/>
                <a:ea typeface="맑은 고딕"/>
              </a:rPr>
              <a:t> 후 </a:t>
            </a:r>
            <a:r>
              <a:rPr lang="ko-KR" altLang="en-US" sz="2400" dirty="0" err="1">
                <a:latin typeface="맑은 고딕"/>
                <a:ea typeface="맑은 고딕"/>
              </a:rPr>
              <a:t>ELASTICSEARCH에</a:t>
            </a:r>
            <a:r>
              <a:rPr lang="ko-KR" altLang="en-US" sz="2400" dirty="0">
                <a:latin typeface="맑은 고딕"/>
                <a:ea typeface="맑은 고딕"/>
              </a:rPr>
              <a:t> 저장</a:t>
            </a:r>
          </a:p>
          <a:p>
            <a:pPr marL="344170" indent="-344170"/>
            <a:r>
              <a:rPr lang="ko-KR" altLang="en-US" sz="2400" dirty="0">
                <a:latin typeface="맑은 고딕"/>
                <a:ea typeface="맑은 고딕"/>
              </a:rPr>
              <a:t>3. </a:t>
            </a:r>
            <a:r>
              <a:rPr lang="ko-KR" altLang="en-US" sz="2400" dirty="0" err="1">
                <a:latin typeface="맑은 고딕"/>
                <a:ea typeface="맑은 고딕"/>
              </a:rPr>
              <a:t>KIBANA를</a:t>
            </a:r>
            <a:r>
              <a:rPr lang="ko-KR" altLang="en-US" sz="2400" dirty="0">
                <a:latin typeface="맑은 고딕"/>
                <a:ea typeface="맑은 고딕"/>
              </a:rPr>
              <a:t> 사용하여 </a:t>
            </a:r>
            <a:r>
              <a:rPr lang="ko-KR" altLang="en-US" sz="2400" dirty="0" err="1">
                <a:latin typeface="맑은 고딕"/>
                <a:ea typeface="맑은 고딕"/>
              </a:rPr>
              <a:t>ELASTICSEARCH에</a:t>
            </a:r>
            <a:r>
              <a:rPr lang="ko-KR" altLang="en-US" sz="2400" dirty="0">
                <a:latin typeface="맑은 고딕"/>
                <a:ea typeface="맑은 고딕"/>
              </a:rPr>
              <a:t> 저장된 데이터를 시각화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632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F6C0E-A1B2-2A69-40DA-FF24A046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ELASTICSEARCH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21A37-595A-BB74-AB83-CB4B5DF6D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ko-KR" altLang="en-US" sz="2800" dirty="0">
                <a:latin typeface="맑은 고딕"/>
                <a:ea typeface="맑은 고딕"/>
              </a:rPr>
              <a:t>분산 데이터베이스 </a:t>
            </a:r>
            <a:r>
              <a:rPr lang="ko-KR" altLang="en-US" sz="2800" dirty="0" err="1">
                <a:latin typeface="맑은 고딕"/>
                <a:ea typeface="맑은 고딕"/>
              </a:rPr>
              <a:t>관리,검색</a:t>
            </a:r>
            <a:r>
              <a:rPr lang="ko-KR" altLang="en-US" sz="2800" dirty="0">
                <a:latin typeface="맑은 고딕"/>
                <a:ea typeface="맑은 고딕"/>
              </a:rPr>
              <a:t> 시스템(DBMS)</a:t>
            </a:r>
            <a:endParaRPr lang="ko-KR" altLang="en-US" sz="2800"/>
          </a:p>
          <a:p>
            <a:pPr marL="344170" indent="-344170"/>
            <a:r>
              <a:rPr lang="ko-KR" altLang="en-US" sz="2800" dirty="0">
                <a:latin typeface="맑은 고딕"/>
                <a:ea typeface="맑은 고딕"/>
              </a:rPr>
              <a:t>관계형 DB(RDBMS)가 아닌 NOSQL </a:t>
            </a:r>
            <a:r>
              <a:rPr lang="ko-KR" altLang="en-US" sz="2800" dirty="0" err="1">
                <a:latin typeface="맑은 고딕"/>
                <a:ea typeface="맑은 고딕"/>
              </a:rPr>
              <a:t>DB에</a:t>
            </a:r>
            <a:r>
              <a:rPr lang="ko-KR" altLang="en-US" sz="2800" dirty="0">
                <a:latin typeface="맑은 고딕"/>
                <a:ea typeface="맑은 고딕"/>
              </a:rPr>
              <a:t> 가까움</a:t>
            </a:r>
          </a:p>
          <a:p>
            <a:pPr marL="344170" indent="-344170"/>
            <a:r>
              <a:rPr lang="ko-KR" altLang="en-US" sz="2800" dirty="0">
                <a:latin typeface="맑은 고딕"/>
                <a:ea typeface="맑은 고딕"/>
              </a:rPr>
              <a:t>REST </a:t>
            </a:r>
            <a:r>
              <a:rPr lang="ko-KR" altLang="en-US" sz="2800" dirty="0" err="1">
                <a:latin typeface="맑은 고딕"/>
                <a:ea typeface="맑은 고딕"/>
              </a:rPr>
              <a:t>API를</a:t>
            </a:r>
            <a:r>
              <a:rPr lang="ko-KR" altLang="en-US" sz="2800" dirty="0">
                <a:latin typeface="맑은 고딕"/>
                <a:ea typeface="맑은 고딕"/>
              </a:rPr>
              <a:t> 사용하여 데이터를 CRUD 함 </a:t>
            </a:r>
            <a:endParaRPr lang="ko-KR" altLang="en-US" sz="2800" dirty="0"/>
          </a:p>
          <a:p>
            <a:pPr marL="344170" indent="-344170"/>
            <a:r>
              <a:rPr lang="ko-KR" altLang="en-US" sz="2800" dirty="0" err="1">
                <a:latin typeface="맑은 고딕"/>
                <a:ea typeface="맑은 고딕"/>
              </a:rPr>
              <a:t>KIBANA는</a:t>
            </a:r>
            <a:r>
              <a:rPr lang="ko-KR" altLang="en-US" sz="2800" dirty="0">
                <a:latin typeface="맑은 고딕"/>
                <a:ea typeface="맑은 고딕"/>
              </a:rPr>
              <a:t> </a:t>
            </a:r>
            <a:r>
              <a:rPr lang="ko-KR" altLang="en-US" sz="2800" dirty="0" err="1">
                <a:latin typeface="맑은 고딕"/>
                <a:ea typeface="맑은 고딕"/>
              </a:rPr>
              <a:t>ELASTICSEARCH에</a:t>
            </a:r>
            <a:r>
              <a:rPr lang="ko-KR" altLang="en-US" sz="2800" dirty="0">
                <a:latin typeface="맑은 고딕"/>
                <a:ea typeface="맑은 고딕"/>
              </a:rPr>
              <a:t> 저장된 데이터를 끌어와서 시각화를 도와주는 TOOL</a:t>
            </a:r>
          </a:p>
        </p:txBody>
      </p:sp>
    </p:spTree>
    <p:extLst>
      <p:ext uri="{BB962C8B-B14F-4D97-AF65-F5344CB8AC3E}">
        <p14:creationId xmlns:p14="http://schemas.microsoft.com/office/powerpoint/2010/main" val="568243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매디슨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와이드스크린</PresentationFormat>
  <Paragraphs>1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매디슨</vt:lpstr>
      <vt:lpstr>파이썬 프로젝트</vt:lpstr>
      <vt:lpstr>프로젝트 주제</vt:lpstr>
      <vt:lpstr>프로젝트 기술 스택</vt:lpstr>
      <vt:lpstr>프로젝트 진행 과정</vt:lpstr>
      <vt:lpstr>ELASTICSEARCH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82</cp:revision>
  <dcterms:created xsi:type="dcterms:W3CDTF">2022-05-12T02:20:35Z</dcterms:created>
  <dcterms:modified xsi:type="dcterms:W3CDTF">2022-05-12T04:55:14Z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