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251" r:id="rId2"/>
    <p:sldId id="2306" r:id="rId3"/>
    <p:sldId id="2291" r:id="rId4"/>
    <p:sldId id="2346" r:id="rId5"/>
    <p:sldId id="2349" r:id="rId6"/>
    <p:sldId id="2350" r:id="rId7"/>
    <p:sldId id="2348" r:id="rId8"/>
    <p:sldId id="2351" r:id="rId9"/>
    <p:sldId id="2347" r:id="rId10"/>
    <p:sldId id="2357" r:id="rId11"/>
    <p:sldId id="2358" r:id="rId12"/>
    <p:sldId id="2352" r:id="rId13"/>
    <p:sldId id="2356" r:id="rId14"/>
    <p:sldId id="2354" r:id="rId15"/>
    <p:sldId id="2355" r:id="rId16"/>
    <p:sldId id="2359" r:id="rId1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D1B5F-3A61-0048-B300-A0E30198CCB2}">
          <p14:sldIdLst>
            <p14:sldId id="2251"/>
            <p14:sldId id="2306"/>
            <p14:sldId id="2291"/>
            <p14:sldId id="2346"/>
            <p14:sldId id="2349"/>
            <p14:sldId id="2350"/>
            <p14:sldId id="2348"/>
            <p14:sldId id="2351"/>
            <p14:sldId id="2347"/>
            <p14:sldId id="2357"/>
            <p14:sldId id="2358"/>
            <p14:sldId id="2352"/>
            <p14:sldId id="2356"/>
            <p14:sldId id="2354"/>
            <p14:sldId id="2355"/>
            <p14:sldId id="2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0D7A"/>
    <a:srgbClr val="008001"/>
    <a:srgbClr val="C76122"/>
    <a:srgbClr val="787878"/>
    <a:srgbClr val="000000"/>
    <a:srgbClr val="C66DC3"/>
    <a:srgbClr val="DAE3F3"/>
    <a:srgbClr val="FBE6D7"/>
    <a:srgbClr val="C9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/>
    <p:restoredTop sz="53917"/>
  </p:normalViewPr>
  <p:slideViewPr>
    <p:cSldViewPr snapToGrid="0">
      <p:cViewPr varScale="1">
        <p:scale>
          <a:sx n="41" d="100"/>
          <a:sy n="41" d="100"/>
        </p:scale>
        <p:origin x="2888" y="200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E77EC-D3FC-78DA-B514-57F48C937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151D-1111-6B77-F6FF-F052A807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6FCA-3418-8246-B0FA-4719E60BE3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64FD-49E8-1D77-1E0B-79D828B98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08B0F-BE26-8F4F-E3E3-CAE578FA9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21AE-7DA4-D54D-9CCC-CDA74B43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6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5:23:47.4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03:54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1318 4115 24575,'-6'4'0,"-18"-5"0,-28-13 0,-34-24 0,31 6 0,-2-6 0,-4-7 0,1-5-426,-3-6 1,2-5 425,1-7 0,1-5 0,19 19 0,0-3 0,2-2 0,-2-6 0,1-2 0,2-2-364,1-5 1,2-2 0,1 0 363,4 3 0,1 0 0,1 0 0,5 5 0,0 1 0,3 1-130,-7-23 1,3 3 129,2 13 0,1 4 0,2 8 0,2 3 0,-9-34 591,6 13-591,7 5 1322,5-3-1322,4-6 287,3-3-287,0-3 0,3-9 0,0 47 0,2 0 0,3-2 0,3 1 0,3-3 0,3 0 0,3 1 0,2 0 0,2-4 0,1 1 0,1-1 0,1 1 0,-1 3 0,0 2 0,-1 6 0,0 3 0,17-27 0,-7 18 0,-5 15 0,-3 8 0,5 2 0,6-2 0,13-9 0,12-5 0,9-7 0,8-1 0,-3 6 0,-2 9 0,-11 10 0,-14 10 0,-13 6 0,-15 6 0,-6 3 0,-6 2 0,-5 2 0,-3 3 0,1 4 0,0 1 0,3 2 0,2-1 0,1 2 0,5 2 0,4 2 0,7 0 0,3-3 0,1-3 0,-4-6 0,-4-3 0,-5-1 0,-4-2 0,0 0 0,-4 0 0,-2 2 0,-2 0 0,-1 0 0,1-2 0,3 0 0,1 0 0,2 4 0,-3-4 0,3 4 0,-3-4 0,4 0 0,-4 0 0,2 0 0,-7-2 0,-1-4 0,-6-8 0,-11-8 0,-16-9 0,-14-5 0,-6-4 0,0 3 0,9 7 0,11 9 0,12 6 0,10 7 0,9 2 0,4 4 0,5 0 0,6 5 0,8 7 0,9 11 0,9 9 0,12 7 0,8-2 0,5-5 0,-5-6 0,-12-7 0,-12-5 0,-12-6 0,-9-1 0,-7-3 0,-5 3 0,-3-1 0,-3 3 0,-10 8 0,-13 14 0,-19 15 0,-13 13 0,-2 4 0,5-6 0,13-12 0,15-13 0,11-10 0,10-7 0,4-4 0,2-2 0,0-5 0,0 0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27:18.6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DBE4-BA34-9E4D-A962-00E021AE4F3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A604-26CC-4441-974A-CFC2CDD7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3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8579A-A0BC-F449-84F8-D9DDA8D40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011F-6072-864F-A955-4D18F6F3E94F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DB01-E6E8-5E43-AA5A-E84BBEC64184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2" y="511179"/>
            <a:ext cx="3680460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2" y="511179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98AC-7217-974D-93DA-AC595B703F02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D3A-8925-6F42-A615-0D34B843C92E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CD77-0DAF-CB4E-82A1-12FA5D2C5C88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CF56-F659-5C44-B2C9-24AECE42E45D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6" y="2353632"/>
            <a:ext cx="722090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6" y="3507109"/>
            <a:ext cx="722090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3" y="2353632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3" y="3507109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265-0CC9-ED46-84D8-90469D46C54A}" type="datetime1">
              <a:rPr lang="en-CA" smtClean="0"/>
              <a:t>2024-09-16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5021-33C0-054D-A169-76602F6CD7FC}" type="datetime1">
              <a:rPr lang="en-CA" smtClean="0"/>
              <a:t>2024-09-16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258-D720-E042-AC61-917AB729F0F3}" type="datetime1">
              <a:rPr lang="en-CA" smtClean="0"/>
              <a:t>2024-09-16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400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481-05F3-CF4B-B031-461144FF82DE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400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6B16-6B52-B94F-A740-092EECFAF895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2115-A345-2E4C-92B2-E9FA484413CD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5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Failures</a:t>
            </a:r>
            <a:endParaRPr lang="en-US" sz="48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A9716-813D-6118-9963-E89BC9ADAB51}"/>
              </a:ext>
            </a:extLst>
          </p:cNvPr>
          <p:cNvSpPr/>
          <p:nvPr/>
        </p:nvSpPr>
        <p:spPr>
          <a:xfrm>
            <a:off x="9762111" y="29706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Calibri" panose="020F0502020204030204" pitchFamily="34" charset="0"/>
                <a:sym typeface="Arial"/>
              </a:rPr>
              <a:t>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EB648-1E92-8DAC-90AD-FF07F3E97CE3}"/>
              </a:ext>
            </a:extLst>
          </p:cNvPr>
          <p:cNvSpPr/>
          <p:nvPr/>
        </p:nvSpPr>
        <p:spPr>
          <a:xfrm>
            <a:off x="5698142" y="29833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831-9BD9-9FAE-45F3-7A616C299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b="49557"/>
          <a:stretch/>
        </p:blipFill>
        <p:spPr>
          <a:xfrm>
            <a:off x="5002031" y="3259670"/>
            <a:ext cx="2898648" cy="1230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5B47C-B729-F17B-B308-093C38309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9" t="1" r="1250" b="49121"/>
          <a:stretch/>
        </p:blipFill>
        <p:spPr>
          <a:xfrm>
            <a:off x="9063343" y="3259670"/>
            <a:ext cx="2898648" cy="12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536;p35">
            <a:extLst>
              <a:ext uri="{FF2B5EF4-FFF2-40B4-BE49-F238E27FC236}">
                <a16:creationId xmlns:a16="http://schemas.microsoft.com/office/drawing/2014/main" id="{E01BEAEF-5E77-B2BE-D83F-CF9010EB247D}"/>
              </a:ext>
            </a:extLst>
          </p:cNvPr>
          <p:cNvSpPr/>
          <p:nvPr/>
        </p:nvSpPr>
        <p:spPr>
          <a:xfrm>
            <a:off x="5013976" y="3271338"/>
            <a:ext cx="2858633" cy="1210754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Google Shape;536;p35">
            <a:extLst>
              <a:ext uri="{FF2B5EF4-FFF2-40B4-BE49-F238E27FC236}">
                <a16:creationId xmlns:a16="http://schemas.microsoft.com/office/drawing/2014/main" id="{EE88F32A-35B0-0B5B-B094-AFBE6BE1819F}"/>
              </a:ext>
            </a:extLst>
          </p:cNvPr>
          <p:cNvSpPr/>
          <p:nvPr/>
        </p:nvSpPr>
        <p:spPr>
          <a:xfrm>
            <a:off x="9085273" y="3281751"/>
            <a:ext cx="2858633" cy="1217305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Google Shape;536;p35">
            <a:extLst>
              <a:ext uri="{FF2B5EF4-FFF2-40B4-BE49-F238E27FC236}">
                <a16:creationId xmlns:a16="http://schemas.microsoft.com/office/drawing/2014/main" id="{A59AA7A5-CD55-A498-6064-2A2B8B1BC8A1}"/>
              </a:ext>
            </a:extLst>
          </p:cNvPr>
          <p:cNvSpPr/>
          <p:nvPr/>
        </p:nvSpPr>
        <p:spPr>
          <a:xfrm>
            <a:off x="9089239" y="3280382"/>
            <a:ext cx="2849784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E42E372E-EC21-D604-EE95-B848BC2EFE7F}"/>
              </a:ext>
            </a:extLst>
          </p:cNvPr>
          <p:cNvSpPr/>
          <p:nvPr/>
        </p:nvSpPr>
        <p:spPr>
          <a:xfrm>
            <a:off x="9088901" y="3523509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Google Shape;536;p35">
            <a:extLst>
              <a:ext uri="{FF2B5EF4-FFF2-40B4-BE49-F238E27FC236}">
                <a16:creationId xmlns:a16="http://schemas.microsoft.com/office/drawing/2014/main" id="{952BC32F-0A29-85B4-6EF8-D030FA9FCB34}"/>
              </a:ext>
            </a:extLst>
          </p:cNvPr>
          <p:cNvSpPr/>
          <p:nvPr/>
        </p:nvSpPr>
        <p:spPr>
          <a:xfrm>
            <a:off x="9093784" y="3769823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DF5E9BF0-A4B0-5849-97DD-13CC62CFB881}"/>
              </a:ext>
            </a:extLst>
          </p:cNvPr>
          <p:cNvSpPr/>
          <p:nvPr/>
        </p:nvSpPr>
        <p:spPr>
          <a:xfrm>
            <a:off x="9088902" y="4018844"/>
            <a:ext cx="2858970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Google Shape;536;p35">
            <a:extLst>
              <a:ext uri="{FF2B5EF4-FFF2-40B4-BE49-F238E27FC236}">
                <a16:creationId xmlns:a16="http://schemas.microsoft.com/office/drawing/2014/main" id="{242436A8-E170-3C8F-1CF4-4D9C9F332A31}"/>
              </a:ext>
            </a:extLst>
          </p:cNvPr>
          <p:cNvSpPr/>
          <p:nvPr/>
        </p:nvSpPr>
        <p:spPr>
          <a:xfrm>
            <a:off x="5022627" y="3275030"/>
            <a:ext cx="2858296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Google Shape;536;p35">
            <a:extLst>
              <a:ext uri="{FF2B5EF4-FFF2-40B4-BE49-F238E27FC236}">
                <a16:creationId xmlns:a16="http://schemas.microsoft.com/office/drawing/2014/main" id="{099C5BCC-B9A6-E6CD-0785-344A92D6A61D}"/>
              </a:ext>
            </a:extLst>
          </p:cNvPr>
          <p:cNvSpPr/>
          <p:nvPr/>
        </p:nvSpPr>
        <p:spPr>
          <a:xfrm>
            <a:off x="5022290" y="3518155"/>
            <a:ext cx="2858633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Google Shape;536;p35">
            <a:extLst>
              <a:ext uri="{FF2B5EF4-FFF2-40B4-BE49-F238E27FC236}">
                <a16:creationId xmlns:a16="http://schemas.microsoft.com/office/drawing/2014/main" id="{374EFCF6-EF04-7206-5B10-A18451C04B07}"/>
              </a:ext>
            </a:extLst>
          </p:cNvPr>
          <p:cNvSpPr/>
          <p:nvPr/>
        </p:nvSpPr>
        <p:spPr>
          <a:xfrm>
            <a:off x="5023543" y="3759749"/>
            <a:ext cx="2857379" cy="240013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Google Shape;536;p35">
            <a:extLst>
              <a:ext uri="{FF2B5EF4-FFF2-40B4-BE49-F238E27FC236}">
                <a16:creationId xmlns:a16="http://schemas.microsoft.com/office/drawing/2014/main" id="{EE4C9082-2929-3382-BF55-89C7F9E1F3F5}"/>
              </a:ext>
            </a:extLst>
          </p:cNvPr>
          <p:cNvSpPr/>
          <p:nvPr/>
        </p:nvSpPr>
        <p:spPr>
          <a:xfrm>
            <a:off x="5022627" y="4256986"/>
            <a:ext cx="2858633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281C24D-6915-58DA-7DE4-809F4270080E}"/>
              </a:ext>
            </a:extLst>
          </p:cNvPr>
          <p:cNvSpPr/>
          <p:nvPr/>
        </p:nvSpPr>
        <p:spPr>
          <a:xfrm rot="16200000">
            <a:off x="8383064" y="4019926"/>
            <a:ext cx="243231" cy="689166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4DDFF7D-EC76-DA64-7C9E-A9F02CBF090F}"/>
              </a:ext>
            </a:extLst>
          </p:cNvPr>
          <p:cNvSpPr/>
          <p:nvPr/>
        </p:nvSpPr>
        <p:spPr>
          <a:xfrm rot="16200000">
            <a:off x="8377478" y="3553434"/>
            <a:ext cx="249764" cy="693803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9" name="Bulle narrative : rectangle 4">
            <a:extLst>
              <a:ext uri="{FF2B5EF4-FFF2-40B4-BE49-F238E27FC236}">
                <a16:creationId xmlns:a16="http://schemas.microsoft.com/office/drawing/2014/main" id="{33315B6F-E9DB-DA50-0D52-CB2227BDFED8}"/>
              </a:ext>
            </a:extLst>
          </p:cNvPr>
          <p:cNvSpPr/>
          <p:nvPr/>
        </p:nvSpPr>
        <p:spPr>
          <a:xfrm>
            <a:off x="7568672" y="3321246"/>
            <a:ext cx="1826618" cy="421097"/>
          </a:xfrm>
          <a:prstGeom prst="wedgeRectCallout">
            <a:avLst>
              <a:gd name="adj1" fmla="val 18074"/>
              <a:gd name="adj2" fmla="val 29203"/>
            </a:avLst>
          </a:prstGeom>
          <a:noFill/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30" name="Google Shape;536;p35">
            <a:extLst>
              <a:ext uri="{FF2B5EF4-FFF2-40B4-BE49-F238E27FC236}">
                <a16:creationId xmlns:a16="http://schemas.microsoft.com/office/drawing/2014/main" id="{803F770F-30D8-5D3F-2AB8-03A35433DAF6}"/>
              </a:ext>
            </a:extLst>
          </p:cNvPr>
          <p:cNvSpPr/>
          <p:nvPr/>
        </p:nvSpPr>
        <p:spPr>
          <a:xfrm>
            <a:off x="9089240" y="4262635"/>
            <a:ext cx="2854666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Google Shape;536;p35">
            <a:extLst>
              <a:ext uri="{FF2B5EF4-FFF2-40B4-BE49-F238E27FC236}">
                <a16:creationId xmlns:a16="http://schemas.microsoft.com/office/drawing/2014/main" id="{E4E07461-2085-5D3C-533F-C62909064BE0}"/>
              </a:ext>
            </a:extLst>
          </p:cNvPr>
          <p:cNvSpPr/>
          <p:nvPr/>
        </p:nvSpPr>
        <p:spPr>
          <a:xfrm>
            <a:off x="5027206" y="4025576"/>
            <a:ext cx="2853716" cy="210312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Google Shape;503;p40">
            <a:extLst>
              <a:ext uri="{FF2B5EF4-FFF2-40B4-BE49-F238E27FC236}">
                <a16:creationId xmlns:a16="http://schemas.microsoft.com/office/drawing/2014/main" id="{562967CC-8B36-21C5-6006-9508E5861969}"/>
              </a:ext>
            </a:extLst>
          </p:cNvPr>
          <p:cNvSpPr/>
          <p:nvPr/>
        </p:nvSpPr>
        <p:spPr>
          <a:xfrm>
            <a:off x="3927423" y="5260675"/>
            <a:ext cx="9293901" cy="10159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Unintended different behaviors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between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version of the program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A49114-4A67-E295-567A-15683DD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14:cNvPr>
              <p14:cNvContentPartPr/>
              <p14:nvPr/>
            </p14:nvContentPartPr>
            <p14:xfrm>
              <a:off x="1026320" y="4806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200" y="48007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10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AAC3B-4CD1-41B5-9829-C5AEE4A107DD}"/>
              </a:ext>
            </a:extLst>
          </p:cNvPr>
          <p:cNvSpPr/>
          <p:nvPr/>
        </p:nvSpPr>
        <p:spPr>
          <a:xfrm>
            <a:off x="9245328" y="323353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EA656-286F-D7E3-C0ED-4102DC31D605}"/>
              </a:ext>
            </a:extLst>
          </p:cNvPr>
          <p:cNvSpPr txBox="1"/>
          <p:nvPr/>
        </p:nvSpPr>
        <p:spPr>
          <a:xfrm>
            <a:off x="9905083" y="3195360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07690-562C-19BF-2D06-737319050EFC}"/>
              </a:ext>
            </a:extLst>
          </p:cNvPr>
          <p:cNvSpPr/>
          <p:nvPr/>
        </p:nvSpPr>
        <p:spPr>
          <a:xfrm>
            <a:off x="3434145" y="323201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9BE766-4853-390A-D13B-5A4327ED416D}"/>
              </a:ext>
            </a:extLst>
          </p:cNvPr>
          <p:cNvSpPr txBox="1"/>
          <p:nvPr/>
        </p:nvSpPr>
        <p:spPr>
          <a:xfrm>
            <a:off x="4080810" y="3187123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2A7542-2EAE-4D52-0F38-601413EA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941BCB-6B4D-295C-CA80-D2C0E0AA3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FE3AB84-FD93-4639-42C7-E38D20531998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9CD674-5E60-8555-D70C-193B40EF1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582"/>
          <a:stretch/>
        </p:blipFill>
        <p:spPr>
          <a:xfrm>
            <a:off x="5038319" y="8352635"/>
            <a:ext cx="2456636" cy="5051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00A912-4452-2550-CFB2-A94DF0883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310"/>
          <a:stretch/>
        </p:blipFill>
        <p:spPr>
          <a:xfrm>
            <a:off x="10894008" y="8349243"/>
            <a:ext cx="2456636" cy="5085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2A0BB1-5843-B8B5-9A17-3F31549773BE}"/>
              </a:ext>
            </a:extLst>
          </p:cNvPr>
          <p:cNvSpPr txBox="1"/>
          <p:nvPr/>
        </p:nvSpPr>
        <p:spPr>
          <a:xfrm>
            <a:off x="3312900" y="8345447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6B2E6-D212-466B-EF6D-D4DC55EDE97B}"/>
              </a:ext>
            </a:extLst>
          </p:cNvPr>
          <p:cNvSpPr txBox="1"/>
          <p:nvPr/>
        </p:nvSpPr>
        <p:spPr>
          <a:xfrm>
            <a:off x="3226898" y="8319865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374D4-EC98-463E-9EA7-CA8B4212D6C4}"/>
              </a:ext>
            </a:extLst>
          </p:cNvPr>
          <p:cNvSpPr txBox="1"/>
          <p:nvPr/>
        </p:nvSpPr>
        <p:spPr>
          <a:xfrm>
            <a:off x="9162781" y="8342246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245EA1-A6F8-717B-FF98-663FFF7F1865}"/>
              </a:ext>
            </a:extLst>
          </p:cNvPr>
          <p:cNvSpPr txBox="1"/>
          <p:nvPr/>
        </p:nvSpPr>
        <p:spPr>
          <a:xfrm>
            <a:off x="9076779" y="831666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E806136-332D-9CAC-66C1-E61D1D1509CC}"/>
              </a:ext>
            </a:extLst>
          </p:cNvPr>
          <p:cNvSpPr/>
          <p:nvPr/>
        </p:nvSpPr>
        <p:spPr>
          <a:xfrm rot="5400000">
            <a:off x="12058272" y="3302325"/>
            <a:ext cx="356942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72128C4-3B47-1FBF-A1C6-72CB3F8BEA3D}"/>
              </a:ext>
            </a:extLst>
          </p:cNvPr>
          <p:cNvSpPr/>
          <p:nvPr/>
        </p:nvSpPr>
        <p:spPr>
          <a:xfrm rot="5400000">
            <a:off x="6147472" y="3322854"/>
            <a:ext cx="356941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7BFA9E75-1490-435E-021F-16A07D2293B2}"/>
              </a:ext>
            </a:extLst>
          </p:cNvPr>
          <p:cNvSpPr/>
          <p:nvPr/>
        </p:nvSpPr>
        <p:spPr>
          <a:xfrm>
            <a:off x="13084959" y="3262294"/>
            <a:ext cx="3592804" cy="793810"/>
          </a:xfrm>
          <a:prstGeom prst="wedgeRoundRectCallout">
            <a:avLst>
              <a:gd name="adj1" fmla="val -65728"/>
              <a:gd name="adj2" fmla="val -1013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Skipping irrelevant statements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B287A-1FCD-2438-A64F-82C9842C6500}"/>
              </a:ext>
            </a:extLst>
          </p:cNvPr>
          <p:cNvGrpSpPr/>
          <p:nvPr/>
        </p:nvGrpSpPr>
        <p:grpSpPr>
          <a:xfrm>
            <a:off x="5030466" y="7936014"/>
            <a:ext cx="308944" cy="339364"/>
            <a:chOff x="9747316" y="3968685"/>
            <a:chExt cx="308944" cy="339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63C9E8-513B-BDBC-F7B7-26BD719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988D86-FA38-AB17-5F7B-453F13D2EB6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14BAA8-8C8D-3313-D43D-D655718BEB94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065B8-4E0B-4225-2AB3-C94A592F7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31B2-C133-B15B-DD04-46956A480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11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7005-5DD4-6615-F0EC-8221C124BD70}"/>
              </a:ext>
            </a:extLst>
          </p:cNvPr>
          <p:cNvSpPr/>
          <p:nvPr/>
        </p:nvSpPr>
        <p:spPr>
          <a:xfrm>
            <a:off x="9245328" y="360970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3FBA1-209B-947F-E550-19074A7867C7}"/>
              </a:ext>
            </a:extLst>
          </p:cNvPr>
          <p:cNvSpPr txBox="1"/>
          <p:nvPr/>
        </p:nvSpPr>
        <p:spPr>
          <a:xfrm>
            <a:off x="9907145" y="3562610"/>
            <a:ext cx="40590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ACE2E-4031-6159-2577-1E0FFB1C67D5}"/>
              </a:ext>
            </a:extLst>
          </p:cNvPr>
          <p:cNvSpPr/>
          <p:nvPr/>
        </p:nvSpPr>
        <p:spPr>
          <a:xfrm>
            <a:off x="3434145" y="360818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4CFA8-FCC5-3542-33CF-007FA86B882F}"/>
              </a:ext>
            </a:extLst>
          </p:cNvPr>
          <p:cNvSpPr txBox="1"/>
          <p:nvPr/>
        </p:nvSpPr>
        <p:spPr>
          <a:xfrm>
            <a:off x="4093900" y="3570006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DC8B704-6D3E-48AD-4EBF-8B2CABB63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43A8EF-069B-99D5-B963-498308A12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ADE773B-BDBE-7716-264C-A138E0377C1D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F1DFF6-4222-A80D-2A1C-6D0FBB907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7255"/>
          <a:stretch/>
        </p:blipFill>
        <p:spPr>
          <a:xfrm>
            <a:off x="5038319" y="8352635"/>
            <a:ext cx="2456636" cy="6591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534084-193B-4C05-43F4-E9F6FB8C0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96"/>
          <a:stretch/>
        </p:blipFill>
        <p:spPr>
          <a:xfrm>
            <a:off x="10894008" y="8349244"/>
            <a:ext cx="2456636" cy="5111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BE52E1-801C-1022-C172-9B9DC13D1B31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06532-D069-C743-5B02-EE9CD21965F6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F1BE2F-9F8E-70F3-0FBD-11188D1EA1DD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678785-6CC2-07E0-9212-867BE76660A9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866824F-DF8B-F92F-14B0-99332DA7E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5353762" y="8841067"/>
            <a:ext cx="2015952" cy="18035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42BF81-47BC-5C0D-F1DC-77819DC22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A410704-2298-C944-BB65-E05C45F9E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69FBCF-9529-B80C-C618-1606B2EC9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11239415" y="8837113"/>
            <a:ext cx="2015952" cy="1803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5CE26D8-A2DF-7222-20B6-FD6227B25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5063355" y="8721294"/>
            <a:ext cx="114013" cy="867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4AB6D7F-3235-C39E-60FE-288E810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10919088" y="8716905"/>
            <a:ext cx="114013" cy="8674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9BA826-77A1-EFD7-AA79-24780FC20075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800881-A969-7F01-CD8E-5E29B5695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07240-F9FA-9982-EF24-056B7E95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84B7081-28F2-0E5A-6B5B-BDCCA9DB5C68}"/>
              </a:ext>
            </a:extLst>
          </p:cNvPr>
          <p:cNvSpPr/>
          <p:nvPr/>
        </p:nvSpPr>
        <p:spPr>
          <a:xfrm>
            <a:off x="6848190" y="7186589"/>
            <a:ext cx="3592804" cy="793810"/>
          </a:xfrm>
          <a:prstGeom prst="wedgeRoundRectCallout">
            <a:avLst>
              <a:gd name="adj1" fmla="val 65833"/>
              <a:gd name="adj2" fmla="val 1688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Displays only important variables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12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2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F118BC-1830-D5F1-E989-9A1BCB1F3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627" y="8530927"/>
            <a:ext cx="1408178" cy="2011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6FA20BE-1E23-6C1F-CDF4-620D61BD5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2638" y="8530927"/>
            <a:ext cx="1408178" cy="2011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0013B-43DB-3CD5-F534-17914FACEF46}"/>
              </a:ext>
            </a:extLst>
          </p:cNvPr>
          <p:cNvSpPr/>
          <p:nvPr/>
        </p:nvSpPr>
        <p:spPr>
          <a:xfrm>
            <a:off x="3434144" y="4923993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60ACC-02D9-1060-2668-190055C7A9D7}"/>
              </a:ext>
            </a:extLst>
          </p:cNvPr>
          <p:cNvSpPr/>
          <p:nvPr/>
        </p:nvSpPr>
        <p:spPr>
          <a:xfrm>
            <a:off x="5697132" y="4914468"/>
            <a:ext cx="284625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C9815-F0F7-2CF9-FE53-A31853A887F9}"/>
              </a:ext>
            </a:extLst>
          </p:cNvPr>
          <p:cNvSpPr/>
          <p:nvPr/>
        </p:nvSpPr>
        <p:spPr>
          <a:xfrm>
            <a:off x="9250263" y="4926739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914E-A501-6CCC-1AEC-66F73612CA5E}"/>
              </a:ext>
            </a:extLst>
          </p:cNvPr>
          <p:cNvSpPr/>
          <p:nvPr/>
        </p:nvSpPr>
        <p:spPr>
          <a:xfrm>
            <a:off x="11345368" y="4914468"/>
            <a:ext cx="301637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973F10-449D-0BE2-E535-A733113EC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FABB7-54DF-15F9-9411-7C7D2B3C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13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Which Statements to Debug 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24855-515E-6CB8-6FBB-6EF26F26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27168" y="5129637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5725286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06352-7603-9A32-47DD-5079037C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27111" y="5111918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5707567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07B37-D6B6-DD64-7488-C8479C7ECD78}"/>
              </a:ext>
            </a:extLst>
          </p:cNvPr>
          <p:cNvGrpSpPr/>
          <p:nvPr/>
        </p:nvGrpSpPr>
        <p:grpSpPr>
          <a:xfrm>
            <a:off x="12823436" y="1549728"/>
            <a:ext cx="1192896" cy="674566"/>
            <a:chOff x="13046679" y="2312969"/>
            <a:chExt cx="1192896" cy="674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826D26-4FE4-EE4B-3491-CDA238035494}"/>
                </a:ext>
              </a:extLst>
            </p:cNvPr>
            <p:cNvGrpSpPr/>
            <p:nvPr/>
          </p:nvGrpSpPr>
          <p:grpSpPr>
            <a:xfrm>
              <a:off x="13046679" y="2312969"/>
              <a:ext cx="1192896" cy="674566"/>
              <a:chOff x="7810154" y="8116542"/>
              <a:chExt cx="1192896" cy="67456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7ADD8D9-E313-0CE3-294B-D6C1AF39EBF9}"/>
                  </a:ext>
                </a:extLst>
              </p:cNvPr>
              <p:cNvSpPr/>
              <p:nvPr/>
            </p:nvSpPr>
            <p:spPr>
              <a:xfrm>
                <a:off x="7810154" y="8116542"/>
                <a:ext cx="1192896" cy="656846"/>
              </a:xfrm>
              <a:prstGeom prst="roundRect">
                <a:avLst>
                  <a:gd name="adj" fmla="val 6924"/>
                </a:avLst>
              </a:prstGeom>
              <a:solidFill>
                <a:srgbClr val="F2F2F2"/>
              </a:solidFill>
              <a:ln>
                <a:noFill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506D90-C553-578D-A05B-92529283AF69}"/>
                  </a:ext>
                </a:extLst>
              </p:cNvPr>
              <p:cNvSpPr txBox="1"/>
              <p:nvPr/>
            </p:nvSpPr>
            <p:spPr>
              <a:xfrm>
                <a:off x="7934585" y="8134262"/>
                <a:ext cx="984565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Essentials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Secondary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All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D3A6532-EBC7-449B-8E0A-D2DC69D8BB3B}"/>
                </a:ext>
              </a:extLst>
            </p:cNvPr>
            <p:cNvSpPr/>
            <p:nvPr/>
          </p:nvSpPr>
          <p:spPr>
            <a:xfrm>
              <a:off x="13094063" y="239830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62CF076-22E0-898E-4B4D-86CBB5FD165D}"/>
                </a:ext>
              </a:extLst>
            </p:cNvPr>
            <p:cNvSpPr/>
            <p:nvPr/>
          </p:nvSpPr>
          <p:spPr>
            <a:xfrm>
              <a:off x="13094063" y="2601543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07332F1-0AD8-FE0E-A989-14E385F931BC}"/>
                </a:ext>
              </a:extLst>
            </p:cNvPr>
            <p:cNvSpPr/>
            <p:nvPr/>
          </p:nvSpPr>
          <p:spPr>
            <a:xfrm>
              <a:off x="13093546" y="279972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6DD514-A4BD-65C7-E910-D5E46762D589}"/>
              </a:ext>
            </a:extLst>
          </p:cNvPr>
          <p:cNvGrpSpPr/>
          <p:nvPr/>
        </p:nvGrpSpPr>
        <p:grpSpPr>
          <a:xfrm>
            <a:off x="13666136" y="1902650"/>
            <a:ext cx="308944" cy="339364"/>
            <a:chOff x="9747316" y="3968685"/>
            <a:chExt cx="308944" cy="33936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1C97A9C-D74D-E2CF-EB6B-93EBD07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F357F1-6FB9-C27F-7EFB-CD4B38FFC5CF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38B16-DE0F-B5E1-A7B4-BB4FD4974346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EFC77A7-64C5-EF3E-9C5B-9AF66C60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68A88C-6FFC-435C-68BB-9EA36935D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7D47-D8BF-579A-1DC4-D909F554E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2C9A789-1D5C-CAE1-2397-F2ED4356DF2F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477F5-7395-AB81-872B-FA19F3CD8A30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3C5C079-A1AF-E48A-0297-186B296701A9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72221"/>
              <a:gd name="adj2" fmla="val -703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49E477AB-9F79-2852-514E-F6E3BED9007A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-70999"/>
              <a:gd name="adj2" fmla="val -68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331117-AC71-44FB-D9AB-B506C545F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91C13AE-2CC4-814D-D961-91DAA22D46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95C326C-E97C-77CC-7200-1367516432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09F4996-57BC-2D2E-B980-B5BF89856E9C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982DA-80AF-8017-6E1C-D5C866404320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14:cNvPr>
              <p14:cNvContentPartPr/>
              <p14:nvPr/>
            </p14:nvContentPartPr>
            <p14:xfrm>
              <a:off x="9400400" y="4902000"/>
              <a:ext cx="593280" cy="148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4280" y="4895880"/>
                <a:ext cx="60552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7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Side-by-Side Debugging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F7D1416-D504-D8E7-2514-45D6D3B37C62}"/>
              </a:ext>
            </a:extLst>
          </p:cNvPr>
          <p:cNvSpPr/>
          <p:nvPr/>
        </p:nvSpPr>
        <p:spPr>
          <a:xfrm>
            <a:off x="7682572" y="3738860"/>
            <a:ext cx="2964916" cy="610069"/>
          </a:xfrm>
          <a:prstGeom prst="wedgeRoundRectCallout">
            <a:avLst>
              <a:gd name="adj1" fmla="val -9494"/>
              <a:gd name="adj2" fmla="val 3299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Sync the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80AD4-B364-97E3-06DD-8CD620D6E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DBA50-3192-CF5F-B6CF-92BB5FD29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34FC2-21B7-7A0B-35DB-91A38DF8D039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FF30A9-2DD1-D26E-AC27-4400A421E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0C86B1-9FFE-B4E3-9C72-C0FA1A43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B55679-0CDA-5836-E833-035F1997BE80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F8E08-28E8-4F4F-D693-1061D1389178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4EC28-749D-50FC-50D5-2CBF4C1EA346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74204A-5FD9-A2BE-A729-E88A8DF9A408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E53564-A765-4F6B-7437-61EAC2705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1C0110-F681-3767-983D-1C66039F7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29BADC-F643-94AC-1149-27A3D82D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82D1F2F-7558-AE3F-A8DD-D04D987B8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0140FA7-C87E-98CF-44A5-AAF2E276B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55BD4B4-D790-6D87-D56F-FB8996B4EFEB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42AF4F-C605-8A15-2B36-B66D27991DD7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70CBE9F-8E52-BDCD-E27D-CCAFE95788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30E32C-5B39-B00D-BE05-0BA5A559F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D521E4-7A6C-0D80-E670-DB79772E86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11542A-A755-0D3F-6A20-C7681D7EAB69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DCAFC-66B0-08CF-5973-82B26D0A2B51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</p:spTree>
    <p:extLst>
      <p:ext uri="{BB962C8B-B14F-4D97-AF65-F5344CB8AC3E}">
        <p14:creationId xmlns:p14="http://schemas.microsoft.com/office/powerpoint/2010/main" val="12200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Explanations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27CA8-686A-949F-E4F1-F9F56ADE2F16}"/>
              </a:ext>
            </a:extLst>
          </p:cNvPr>
          <p:cNvGrpSpPr/>
          <p:nvPr/>
        </p:nvGrpSpPr>
        <p:grpSpPr>
          <a:xfrm>
            <a:off x="11137239" y="5816072"/>
            <a:ext cx="4308369" cy="997637"/>
            <a:chOff x="5202178" y="7689161"/>
            <a:chExt cx="4308369" cy="99763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1F9B6D1-C9CB-4D80-0C59-5F9E5B9E473F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7E851E-CAA9-BF0A-7B13-F6C70B54C1A0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6160F-2B24-3C13-4E0D-9C6599F88FB8}"/>
              </a:ext>
            </a:extLst>
          </p:cNvPr>
          <p:cNvGrpSpPr/>
          <p:nvPr/>
        </p:nvGrpSpPr>
        <p:grpSpPr>
          <a:xfrm>
            <a:off x="5345641" y="5841351"/>
            <a:ext cx="4308369" cy="997637"/>
            <a:chOff x="5202178" y="7689161"/>
            <a:chExt cx="4308369" cy="99763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238A709-9480-CB62-BC0B-F2454F6192C1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ACE45-746E-66BC-3DF2-7EA4C7C46A99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14:cNvPr>
              <p14:cNvContentPartPr/>
              <p14:nvPr/>
            </p14:nvContentPartPr>
            <p14:xfrm>
              <a:off x="2095880" y="49692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9760" y="49630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0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Slicing for Debugging</a:t>
            </a:r>
            <a:endParaRPr lang="en-US" sz="4800" i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890292-0C07-1A71-CF98-9C752AA01135}"/>
              </a:ext>
            </a:extLst>
          </p:cNvPr>
          <p:cNvSpPr/>
          <p:nvPr/>
        </p:nvSpPr>
        <p:spPr>
          <a:xfrm>
            <a:off x="2944677" y="1898059"/>
            <a:ext cx="10817818" cy="12818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Program slicing </a:t>
            </a:r>
            <a:r>
              <a:rPr lang="en-US" sz="2800" dirty="0">
                <a:solidFill>
                  <a:schemeClr val="tx1"/>
                </a:solidFill>
              </a:rPr>
              <a:t>computes a subset of program statements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that </a:t>
            </a:r>
            <a:r>
              <a:rPr lang="en-US" sz="2800" b="1" dirty="0">
                <a:solidFill>
                  <a:schemeClr val="tx1"/>
                </a:solidFill>
              </a:rPr>
              <a:t>are related </a:t>
            </a:r>
            <a:r>
              <a:rPr lang="en-US" sz="2800" dirty="0">
                <a:solidFill>
                  <a:schemeClr val="tx1"/>
                </a:solidFill>
              </a:rPr>
              <a:t>to a particular variable in a statement [*]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4350-9683-8D02-9C4E-EA7C1E3A6E39}"/>
              </a:ext>
            </a:extLst>
          </p:cNvPr>
          <p:cNvSpPr txBox="1"/>
          <p:nvPr/>
        </p:nvSpPr>
        <p:spPr>
          <a:xfrm>
            <a:off x="124343" y="9164113"/>
            <a:ext cx="1004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[*]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Weiser M, Program slicing, IEEE Transactions on Software </a:t>
            </a:r>
            <a:r>
              <a:rPr lang="en-CA" sz="2000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ngineering, 1984</a:t>
            </a:r>
            <a:endParaRPr lang="en-US" sz="196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E6BA-B223-044A-C706-C928EC511FE7}"/>
              </a:ext>
            </a:extLst>
          </p:cNvPr>
          <p:cNvSpPr txBox="1"/>
          <p:nvPr/>
        </p:nvSpPr>
        <p:spPr>
          <a:xfrm>
            <a:off x="5148522" y="7288876"/>
            <a:ext cx="2540082" cy="547650"/>
          </a:xfrm>
          <a:prstGeom prst="wedgeRectCallout">
            <a:avLst>
              <a:gd name="adj1" fmla="val 81672"/>
              <a:gd name="adj2" fmla="val -132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rgbClr val="FF0000"/>
                </a:solidFill>
              </a:rPr>
              <a:t>~35k </a:t>
            </a:r>
            <a:r>
              <a:rPr lang="en-CA" sz="2200" dirty="0"/>
              <a:t>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F15A-D52F-4926-5B12-2FB5BE00696A}"/>
              </a:ext>
            </a:extLst>
          </p:cNvPr>
          <p:cNvSpPr txBox="1"/>
          <p:nvPr/>
        </p:nvSpPr>
        <p:spPr>
          <a:xfrm>
            <a:off x="11102945" y="7308757"/>
            <a:ext cx="2520058" cy="547650"/>
          </a:xfrm>
          <a:prstGeom prst="wedgeRectCallout">
            <a:avLst>
              <a:gd name="adj1" fmla="val -96597"/>
              <a:gd name="adj2" fmla="val -138154"/>
            </a:avLst>
          </a:prstGeom>
          <a:solidFill>
            <a:srgbClr val="E2F0DA"/>
          </a:solidFill>
          <a:ln>
            <a:solidFill>
              <a:schemeClr val="accent6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chemeClr val="accent6"/>
                </a:solidFill>
              </a:rPr>
              <a:t>~500 </a:t>
            </a:r>
            <a:r>
              <a:rPr lang="en-CA" sz="2200" dirty="0"/>
              <a:t>statements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EFC5334-D47B-38B8-F5E8-E86D9081BD2F}"/>
              </a:ext>
            </a:extLst>
          </p:cNvPr>
          <p:cNvSpPr/>
          <p:nvPr/>
        </p:nvSpPr>
        <p:spPr>
          <a:xfrm>
            <a:off x="7957181" y="7169186"/>
            <a:ext cx="2877187" cy="862307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34000">
                <a:srgbClr val="FCE5D6"/>
              </a:gs>
              <a:gs pos="99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2341D-44FC-3FE4-6CDD-AC00C64C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3874"/>
              </p:ext>
            </p:extLst>
          </p:nvPr>
        </p:nvGraphicFramePr>
        <p:xfrm>
          <a:off x="4232787" y="3557813"/>
          <a:ext cx="78217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63">
                  <a:extLst>
                    <a:ext uri="{9D8B030D-6E8A-4147-A177-3AD203B41FA5}">
                      <a16:colId xmlns:a16="http://schemas.microsoft.com/office/drawing/2014/main" val="174326294"/>
                    </a:ext>
                  </a:extLst>
                </a:gridCol>
                <a:gridCol w="1527485">
                  <a:extLst>
                    <a:ext uri="{9D8B030D-6E8A-4147-A177-3AD203B41FA5}">
                      <a16:colId xmlns:a16="http://schemas.microsoft.com/office/drawing/2014/main" val="2082113361"/>
                    </a:ext>
                  </a:extLst>
                </a:gridCol>
                <a:gridCol w="1470901">
                  <a:extLst>
                    <a:ext uri="{9D8B030D-6E8A-4147-A177-3AD203B41FA5}">
                      <a16:colId xmlns:a16="http://schemas.microsoft.com/office/drawing/2014/main" val="3532656153"/>
                    </a:ext>
                  </a:extLst>
                </a:gridCol>
                <a:gridCol w="1384378">
                  <a:extLst>
                    <a:ext uri="{9D8B030D-6E8A-4147-A177-3AD203B41FA5}">
                      <a16:colId xmlns:a16="http://schemas.microsoft.com/office/drawing/2014/main" val="3389723989"/>
                    </a:ext>
                  </a:extLst>
                </a:gridCol>
                <a:gridCol w="1488206">
                  <a:extLst>
                    <a:ext uri="{9D8B030D-6E8A-4147-A177-3AD203B41FA5}">
                      <a16:colId xmlns:a16="http://schemas.microsoft.com/office/drawing/2014/main" val="216008486"/>
                    </a:ext>
                  </a:extLst>
                </a:gridCol>
              </a:tblGrid>
              <a:tr h="166361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buggy versions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</a:rPr>
                        <a:t>Statements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923"/>
                  </a:ext>
                </a:extLst>
              </a:tr>
              <a:tr h="126730">
                <a:tc v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trace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slice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reduction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05134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Chart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356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212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71966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523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Mockito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8843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9571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Defects4J Avg.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332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8590829-E9CC-7BEE-DE13-55A008BB2FB9}"/>
              </a:ext>
            </a:extLst>
          </p:cNvPr>
          <p:cNvSpPr txBox="1"/>
          <p:nvPr/>
        </p:nvSpPr>
        <p:spPr>
          <a:xfrm>
            <a:off x="8019177" y="7227568"/>
            <a:ext cx="2707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&gt; 95% reduction of the code to inspect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42B709-389D-B295-2E1D-569E608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36F40F-7D0A-E7F1-3C93-29685650FEEE}"/>
              </a:ext>
            </a:extLst>
          </p:cNvPr>
          <p:cNvSpPr/>
          <p:nvPr/>
        </p:nvSpPr>
        <p:spPr>
          <a:xfrm>
            <a:off x="4784268" y="7437415"/>
            <a:ext cx="7699942" cy="256032"/>
          </a:xfrm>
          <a:prstGeom prst="roundRect">
            <a:avLst>
              <a:gd name="adj" fmla="val 0"/>
            </a:avLst>
          </a:prstGeom>
          <a:solidFill>
            <a:srgbClr val="7030A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19EB4-C809-67E6-76BE-58888EF6726A}"/>
              </a:ext>
            </a:extLst>
          </p:cNvPr>
          <p:cNvSpPr/>
          <p:nvPr/>
        </p:nvSpPr>
        <p:spPr>
          <a:xfrm>
            <a:off x="4784267" y="3106401"/>
            <a:ext cx="7679283" cy="67509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E9CEC2-E3FE-BEED-E7D1-2C2841826F94}"/>
              </a:ext>
            </a:extLst>
          </p:cNvPr>
          <p:cNvSpPr/>
          <p:nvPr/>
        </p:nvSpPr>
        <p:spPr>
          <a:xfrm>
            <a:off x="4768758" y="2843129"/>
            <a:ext cx="3467597" cy="531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8DE27-7585-B965-66B1-513E2755AF55}"/>
              </a:ext>
            </a:extLst>
          </p:cNvPr>
          <p:cNvSpPr txBox="1"/>
          <p:nvPr/>
        </p:nvSpPr>
        <p:spPr>
          <a:xfrm>
            <a:off x="4737415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F49A15-C9AB-916E-6B4E-AA30D63F16FC}"/>
              </a:ext>
            </a:extLst>
          </p:cNvPr>
          <p:cNvSpPr txBox="1"/>
          <p:nvPr/>
        </p:nvSpPr>
        <p:spPr>
          <a:xfrm>
            <a:off x="5049414" y="2868991"/>
            <a:ext cx="3467604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== 2)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08652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  <a:r>
              <a:rPr lang="en-CA" sz="1400" b="1" noProof="1">
                <a:highlight>
                  <a:srgbClr val="C0C0C0"/>
                </a:highlight>
              </a:rPr>
              <a:t>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 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32124D-1AD6-821E-3734-09716FB17B74}"/>
              </a:ext>
            </a:extLst>
          </p:cNvPr>
          <p:cNvSpPr/>
          <p:nvPr/>
        </p:nvSpPr>
        <p:spPr>
          <a:xfrm>
            <a:off x="8995955" y="2843133"/>
            <a:ext cx="3467597" cy="5317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E50F4-669E-80AC-ECEC-AA7D906FDF85}"/>
              </a:ext>
            </a:extLst>
          </p:cNvPr>
          <p:cNvSpPr txBox="1"/>
          <p:nvPr/>
        </p:nvSpPr>
        <p:spPr>
          <a:xfrm>
            <a:off x="8964611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F573EA-7A10-AC5A-57FC-B92A99EBA85D}"/>
              </a:ext>
            </a:extLst>
          </p:cNvPr>
          <p:cNvCxnSpPr>
            <a:cxnSpLocks/>
          </p:cNvCxnSpPr>
          <p:nvPr/>
        </p:nvCxnSpPr>
        <p:spPr>
          <a:xfrm>
            <a:off x="9273147" y="2843130"/>
            <a:ext cx="0" cy="5317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1721099-5216-A79A-AFD0-05162CC4C65F}"/>
              </a:ext>
            </a:extLst>
          </p:cNvPr>
          <p:cNvSpPr txBox="1"/>
          <p:nvPr/>
        </p:nvSpPr>
        <p:spPr>
          <a:xfrm>
            <a:off x="9252489" y="2868988"/>
            <a:ext cx="3467592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&gt;= 4)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12603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“yyyy”;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date.tim ();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46DCD9-7419-03A8-18F7-6D3EAA46414B}"/>
              </a:ext>
            </a:extLst>
          </p:cNvPr>
          <p:cNvSpPr/>
          <p:nvPr/>
        </p:nvSpPr>
        <p:spPr>
          <a:xfrm>
            <a:off x="4767394" y="2646880"/>
            <a:ext cx="3467590" cy="1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AF2863-3369-9059-BD74-E32F01981DBB}"/>
              </a:ext>
            </a:extLst>
          </p:cNvPr>
          <p:cNvSpPr/>
          <p:nvPr/>
        </p:nvSpPr>
        <p:spPr>
          <a:xfrm>
            <a:off x="8995959" y="2646880"/>
            <a:ext cx="3467591" cy="19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755A2E-F94A-43E6-C670-8520947E9385}"/>
              </a:ext>
            </a:extLst>
          </p:cNvPr>
          <p:cNvCxnSpPr>
            <a:cxnSpLocks/>
            <a:stCxn id="118" idx="1"/>
          </p:cNvCxnSpPr>
          <p:nvPr/>
        </p:nvCxnSpPr>
        <p:spPr>
          <a:xfrm>
            <a:off x="7801957" y="5685117"/>
            <a:ext cx="11939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0FCECAC-37ED-0536-6C6A-1C60DF1B28F9}"/>
              </a:ext>
            </a:extLst>
          </p:cNvPr>
          <p:cNvSpPr txBox="1"/>
          <p:nvPr/>
        </p:nvSpPr>
        <p:spPr>
          <a:xfrm>
            <a:off x="8211986" y="5361612"/>
            <a:ext cx="88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65195313-0675-BCC1-1D56-5093BC2EE695}"/>
              </a:ext>
            </a:extLst>
          </p:cNvPr>
          <p:cNvSpPr/>
          <p:nvPr/>
        </p:nvSpPr>
        <p:spPr>
          <a:xfrm>
            <a:off x="7621790" y="5249528"/>
            <a:ext cx="180167" cy="871177"/>
          </a:xfrm>
          <a:prstGeom prst="rightBrace">
            <a:avLst>
              <a:gd name="adj1" fmla="val 16161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noProof="1"/>
          </a:p>
        </p:txBody>
      </p:sp>
      <p:pic>
        <p:nvPicPr>
          <p:cNvPr id="21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21BB327A-3ACC-6151-B5D6-F0E5DF067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2691" r="57273" b="51363"/>
          <a:stretch/>
        </p:blipFill>
        <p:spPr bwMode="auto">
          <a:xfrm>
            <a:off x="5084514" y="4608935"/>
            <a:ext cx="17684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878A5780-E9CB-6EC3-E8D2-0739E18CB01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7273" b="-1365"/>
          <a:stretch/>
        </p:blipFill>
        <p:spPr bwMode="auto">
          <a:xfrm>
            <a:off x="9294278" y="4681693"/>
            <a:ext cx="175028" cy="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9E75965-1FFA-8F1C-823A-5578EAB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Context-Aware Refinement-Based Slicing</a:t>
            </a:r>
            <a:b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Debugging Regression Failures</a:t>
            </a:r>
            <a:endParaRPr lang="en-US" sz="4800" i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5139-5964-C373-38B3-97138181377E}"/>
              </a:ext>
            </a:extLst>
          </p:cNvPr>
          <p:cNvCxnSpPr>
            <a:cxnSpLocks/>
          </p:cNvCxnSpPr>
          <p:nvPr/>
        </p:nvCxnSpPr>
        <p:spPr>
          <a:xfrm>
            <a:off x="5058739" y="2843126"/>
            <a:ext cx="0" cy="5317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48B49A-2146-2C49-3914-6E55391623CA}"/>
              </a:ext>
            </a:extLst>
          </p:cNvPr>
          <p:cNvGrpSpPr/>
          <p:nvPr/>
        </p:nvGrpSpPr>
        <p:grpSpPr>
          <a:xfrm>
            <a:off x="12257248" y="5755943"/>
            <a:ext cx="4114800" cy="1661267"/>
            <a:chOff x="12496800" y="6079804"/>
            <a:chExt cx="4114800" cy="1661267"/>
          </a:xfrm>
        </p:grpSpPr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6265D745-0716-64CA-046E-4737FAA3F7D2}"/>
                </a:ext>
              </a:extLst>
            </p:cNvPr>
            <p:cNvSpPr/>
            <p:nvPr/>
          </p:nvSpPr>
          <p:spPr>
            <a:xfrm>
              <a:off x="12496800" y="6079804"/>
              <a:ext cx="4114800" cy="1661267"/>
            </a:xfrm>
            <a:prstGeom prst="wedgeRoundRectCallout">
              <a:avLst>
                <a:gd name="adj1" fmla="val -94012"/>
                <a:gd name="adj2" fmla="val 495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F5403A-671C-98C9-5CEB-C56531AB74B6}"/>
                </a:ext>
              </a:extLst>
            </p:cNvPr>
            <p:cNvSpPr/>
            <p:nvPr/>
          </p:nvSpPr>
          <p:spPr>
            <a:xfrm>
              <a:off x="12711811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AB1A67-2AA8-B59B-BE15-2238FCBC3DFC}"/>
                </a:ext>
              </a:extLst>
            </p:cNvPr>
            <p:cNvSpPr txBox="1"/>
            <p:nvPr/>
          </p:nvSpPr>
          <p:spPr>
            <a:xfrm>
              <a:off x="12680467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2E000A-F9A7-8CE3-4533-21D7DEB07A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16713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755450-A4D3-3213-BF7E-61171C98312E}"/>
                </a:ext>
              </a:extLst>
            </p:cNvPr>
            <p:cNvSpPr txBox="1"/>
            <p:nvPr/>
          </p:nvSpPr>
          <p:spPr>
            <a:xfrm>
              <a:off x="12912925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5C4DBC-A8AC-E5D3-BA6E-89B3D673E6E4}"/>
              </a:ext>
            </a:extLst>
          </p:cNvPr>
          <p:cNvGrpSpPr/>
          <p:nvPr/>
        </p:nvGrpSpPr>
        <p:grpSpPr>
          <a:xfrm>
            <a:off x="481741" y="5730918"/>
            <a:ext cx="4114800" cy="1661267"/>
            <a:chOff x="563679" y="6079804"/>
            <a:chExt cx="4114800" cy="1661267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9EBE716-0D46-96FB-8A55-FEC41FE1A154}"/>
                </a:ext>
              </a:extLst>
            </p:cNvPr>
            <p:cNvSpPr/>
            <p:nvPr/>
          </p:nvSpPr>
          <p:spPr>
            <a:xfrm>
              <a:off x="563679" y="6079804"/>
              <a:ext cx="4114800" cy="1661267"/>
            </a:xfrm>
            <a:prstGeom prst="wedgeRoundRectCallout">
              <a:avLst>
                <a:gd name="adj1" fmla="val 85382"/>
                <a:gd name="adj2" fmla="val 535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CF870-611C-8E2A-F29D-C76B57A515A2}"/>
                </a:ext>
              </a:extLst>
            </p:cNvPr>
            <p:cNvSpPr/>
            <p:nvPr/>
          </p:nvSpPr>
          <p:spPr>
            <a:xfrm>
              <a:off x="778690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C42E02-EB13-06C6-E741-1BE25B02E1B8}"/>
                </a:ext>
              </a:extLst>
            </p:cNvPr>
            <p:cNvSpPr txBox="1"/>
            <p:nvPr/>
          </p:nvSpPr>
          <p:spPr>
            <a:xfrm>
              <a:off x="747346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572638-3BE0-BF93-2B54-2615D6AAC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592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90E36-00E0-94BC-A2C0-43B3744FA755}"/>
                </a:ext>
              </a:extLst>
            </p:cNvPr>
            <p:cNvSpPr txBox="1"/>
            <p:nvPr/>
          </p:nvSpPr>
          <p:spPr>
            <a:xfrm>
              <a:off x="979804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571C5BD8-C3A8-56D8-5656-0AD8AE17CECC}"/>
              </a:ext>
            </a:extLst>
          </p:cNvPr>
          <p:cNvSpPr/>
          <p:nvPr/>
        </p:nvSpPr>
        <p:spPr>
          <a:xfrm>
            <a:off x="12728696" y="3389518"/>
            <a:ext cx="2380101" cy="610069"/>
          </a:xfrm>
          <a:prstGeom prst="wedgeRoundRectCallout">
            <a:avLst>
              <a:gd name="adj1" fmla="val -93657"/>
              <a:gd name="adj2" fmla="val -150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C98799A0-A6A6-45EF-2938-6C11769AC3D1}"/>
              </a:ext>
            </a:extLst>
          </p:cNvPr>
          <p:cNvSpPr/>
          <p:nvPr/>
        </p:nvSpPr>
        <p:spPr>
          <a:xfrm>
            <a:off x="12942490" y="8035426"/>
            <a:ext cx="2793626" cy="610069"/>
          </a:xfrm>
          <a:prstGeom prst="wedgeRoundRectCallout">
            <a:avLst>
              <a:gd name="adj1" fmla="val -12357"/>
              <a:gd name="adj2" fmla="val -14672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Secondary statements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9D900DC-0C64-3180-3131-26364A095129}"/>
              </a:ext>
            </a:extLst>
          </p:cNvPr>
          <p:cNvSpPr/>
          <p:nvPr/>
        </p:nvSpPr>
        <p:spPr>
          <a:xfrm>
            <a:off x="12729736" y="4816588"/>
            <a:ext cx="2380101" cy="610069"/>
          </a:xfrm>
          <a:prstGeom prst="wedgeRoundRectCallout">
            <a:avLst>
              <a:gd name="adj1" fmla="val -84343"/>
              <a:gd name="adj2" fmla="val 622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53492-85A4-275E-73AF-B2D20A0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03B2576-1AC6-288E-53EF-581D9B3EB03F}"/>
              </a:ext>
            </a:extLst>
          </p:cNvPr>
          <p:cNvSpPr/>
          <p:nvPr/>
        </p:nvSpPr>
        <p:spPr>
          <a:xfrm>
            <a:off x="12950302" y="4422752"/>
            <a:ext cx="3260739" cy="610069"/>
          </a:xfrm>
          <a:prstGeom prst="wedgeRoundRectCallout">
            <a:avLst>
              <a:gd name="adj1" fmla="val -66039"/>
              <a:gd name="adj2" fmla="val -375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7A2FBD3-FF90-E9C9-3B8C-998DAD72441C}"/>
              </a:ext>
            </a:extLst>
          </p:cNvPr>
          <p:cNvSpPr/>
          <p:nvPr/>
        </p:nvSpPr>
        <p:spPr>
          <a:xfrm>
            <a:off x="12955298" y="4422752"/>
            <a:ext cx="3260739" cy="610069"/>
          </a:xfrm>
          <a:prstGeom prst="wedgeRoundRectCallout">
            <a:avLst>
              <a:gd name="adj1" fmla="val -98756"/>
              <a:gd name="adj2" fmla="val 498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1C8CBB-B2A6-DFAD-28F8-22F58D16D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880944" y="274407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Keeping </a:t>
            </a:r>
            <a:r>
              <a:rPr lang="en-CA" sz="2000" b="1" dirty="0">
                <a:solidFill>
                  <a:schemeClr val="tx1"/>
                </a:solidFill>
              </a:rPr>
              <a:t>Primary</a:t>
            </a:r>
            <a:r>
              <a:rPr lang="en-CA" sz="2000" dirty="0">
                <a:solidFill>
                  <a:schemeClr val="tx1"/>
                </a:solidFill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41409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D95B401-B8A4-8567-7FE7-7CA09E4E2909}"/>
              </a:ext>
            </a:extLst>
          </p:cNvPr>
          <p:cNvSpPr/>
          <p:nvPr/>
        </p:nvSpPr>
        <p:spPr>
          <a:xfrm>
            <a:off x="13419884" y="4481133"/>
            <a:ext cx="3152371" cy="737343"/>
          </a:xfrm>
          <a:prstGeom prst="wedgeRoundRectCallout">
            <a:avLst>
              <a:gd name="adj1" fmla="val -68621"/>
              <a:gd name="adj2" fmla="val 517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Graying out </a:t>
            </a:r>
            <a:r>
              <a:rPr lang="en-CA" sz="2000" b="1" dirty="0">
                <a:solidFill>
                  <a:schemeClr val="tx1"/>
                </a:solidFill>
              </a:rPr>
              <a:t>Secondary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D5389-1724-C041-C82F-21D5F9F54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05CB8-B40B-BDC1-372C-6C3B0E67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7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869ED82-BFFA-3C83-7FD3-490473842AEA}"/>
              </a:ext>
            </a:extLst>
          </p:cNvPr>
          <p:cNvSpPr/>
          <p:nvPr/>
        </p:nvSpPr>
        <p:spPr>
          <a:xfrm>
            <a:off x="12463775" y="7208998"/>
            <a:ext cx="3022610" cy="737343"/>
          </a:xfrm>
          <a:prstGeom prst="wedgeRoundRectCallout">
            <a:avLst>
              <a:gd name="adj1" fmla="val -69109"/>
              <a:gd name="adj2" fmla="val -1000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AA0AD0F-A6D2-6AEB-61E5-7013B5DE5BC8}"/>
              </a:ext>
            </a:extLst>
          </p:cNvPr>
          <p:cNvSpPr/>
          <p:nvPr/>
        </p:nvSpPr>
        <p:spPr>
          <a:xfrm>
            <a:off x="13079485" y="2839838"/>
            <a:ext cx="3022610" cy="737343"/>
          </a:xfrm>
          <a:prstGeom prst="wedgeRoundRectCallout">
            <a:avLst>
              <a:gd name="adj1" fmla="val -130147"/>
              <a:gd name="adj2" fmla="val 405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9E9C06-E285-AA43-0FB6-0EB2A8CCC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D9BB04-4076-13C6-88BD-3EF94B0AC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8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7D292-BC1E-22E9-BB5E-5B26987C92C3}"/>
              </a:ext>
            </a:extLst>
          </p:cNvPr>
          <p:cNvGrpSpPr/>
          <p:nvPr/>
        </p:nvGrpSpPr>
        <p:grpSpPr>
          <a:xfrm>
            <a:off x="9192150" y="3512714"/>
            <a:ext cx="308944" cy="339364"/>
            <a:chOff x="9747316" y="3968685"/>
            <a:chExt cx="308944" cy="339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7169CE-E2BA-A403-D12E-D4339D9C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A995B4-BAD5-9DF2-4B53-1D6BE463A97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3BCD424F-D887-78DF-B43D-5A31CA3FAC34}"/>
              </a:ext>
            </a:extLst>
          </p:cNvPr>
          <p:cNvSpPr/>
          <p:nvPr/>
        </p:nvSpPr>
        <p:spPr>
          <a:xfrm>
            <a:off x="8475030" y="4831856"/>
            <a:ext cx="3022610" cy="737343"/>
          </a:xfrm>
          <a:prstGeom prst="wedgeRoundRectCallout">
            <a:avLst>
              <a:gd name="adj1" fmla="val -20908"/>
              <a:gd name="adj2" fmla="val -1856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Unfolding the irrelevant statements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C3B073-AA5A-977B-93B6-0C7656C92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DC995C-27F6-D22A-46E8-10C717C7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9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902848" y="441563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Unexecuted statements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56393-2D72-34AD-17B5-1B2170577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BE3E97-DDA4-E2C4-94B9-D87880CFB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120534</TotalTime>
  <Words>6713</Words>
  <Application>Microsoft Macintosh PowerPoint</Application>
  <PresentationFormat>Custom</PresentationFormat>
  <Paragraphs>958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Fira Code</vt:lpstr>
      <vt:lpstr>Office Theme</vt:lpstr>
      <vt:lpstr>Regression Failures</vt:lpstr>
      <vt:lpstr>Program Slicing for Debugging</vt:lpstr>
      <vt:lpstr>Context-Aware Refinement-Based Slicing for Debugging Regression Failures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Debugging Essential Statements</vt:lpstr>
      <vt:lpstr>Debugging Essential Statements</vt:lpstr>
      <vt:lpstr>Debugging Essential Statements</vt:lpstr>
      <vt:lpstr>Selecting Which Statements to Debug on</vt:lpstr>
      <vt:lpstr>Debugging Essential Statements</vt:lpstr>
      <vt:lpstr>Side-by-Side Debugging</vt:lpstr>
      <vt:lpstr>Textual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badihi</dc:creator>
  <cp:lastModifiedBy>sahar badihi</cp:lastModifiedBy>
  <cp:revision>400</cp:revision>
  <dcterms:created xsi:type="dcterms:W3CDTF">2023-04-06T17:35:45Z</dcterms:created>
  <dcterms:modified xsi:type="dcterms:W3CDTF">2024-09-17T01:26:59Z</dcterms:modified>
</cp:coreProperties>
</file>