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69" r:id="rId12"/>
    <p:sldId id="270" r:id="rId13"/>
    <p:sldId id="271" r:id="rId14"/>
    <p:sldId id="272" r:id="rId15"/>
    <p:sldId id="26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36377303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16195649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6CD9E7-C18B-4A33-8023-7F08032637A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161929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7889119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6CD9E7-C18B-4A33-8023-7F08032637A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240808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11042252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342766810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0226202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6871680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80044206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7886530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833026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6845559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25094418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177617026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E2191-F65B-422B-A349-1BC1754C78DA}" type="datetimeFigureOut">
              <a:rPr lang="en-US" smtClean="0"/>
              <a:t>04-Jan-22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6CD9E7-C18B-4A33-8023-7F08032637AC}" type="slidenum">
              <a:rPr lang="en-US" smtClean="0"/>
              <a:t>‹#›</a:t>
            </a:fld>
            <a:endParaRPr lang="en-US" dirty="0"/>
          </a:p>
        </p:txBody>
      </p:sp>
    </p:spTree>
    <p:extLst>
      <p:ext uri="{BB962C8B-B14F-4D97-AF65-F5344CB8AC3E}">
        <p14:creationId xmlns:p14="http://schemas.microsoft.com/office/powerpoint/2010/main" val="59720483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AE2191-F65B-422B-A349-1BC1754C78DA}" type="datetimeFigureOut">
              <a:rPr lang="en-US" smtClean="0"/>
              <a:t>04-Jan-22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6CD9E7-C18B-4A33-8023-7F08032637AC}" type="slidenum">
              <a:rPr lang="en-US" smtClean="0"/>
              <a:t>‹#›</a:t>
            </a:fld>
            <a:endParaRPr lang="en-US" dirty="0"/>
          </a:p>
        </p:txBody>
      </p:sp>
    </p:spTree>
    <p:extLst>
      <p:ext uri="{BB962C8B-B14F-4D97-AF65-F5344CB8AC3E}">
        <p14:creationId xmlns:p14="http://schemas.microsoft.com/office/powerpoint/2010/main" val="83959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sh dir="u"/>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7310" y="1825487"/>
            <a:ext cx="9099204" cy="2262781"/>
          </a:xfrm>
        </p:spPr>
        <p:txBody>
          <a:bodyPr>
            <a:normAutofit/>
          </a:bodyPr>
          <a:lstStyle/>
          <a:p>
            <a:r>
              <a:rPr lang="en-US" sz="6000" b="1" dirty="0" smtClean="0">
                <a:solidFill>
                  <a:schemeClr val="tx1"/>
                </a:solidFill>
              </a:rPr>
              <a:t>Gym Management syste</a:t>
            </a:r>
            <a:r>
              <a:rPr lang="en-US" sz="6000" b="1" dirty="0">
                <a:solidFill>
                  <a:schemeClr val="tx1"/>
                </a:solidFill>
              </a:rPr>
              <a:t>m</a:t>
            </a:r>
          </a:p>
        </p:txBody>
      </p:sp>
      <p:sp>
        <p:nvSpPr>
          <p:cNvPr id="3" name="Subtitle 2"/>
          <p:cNvSpPr>
            <a:spLocks noGrp="1"/>
          </p:cNvSpPr>
          <p:nvPr>
            <p:ph type="subTitle" idx="1"/>
          </p:nvPr>
        </p:nvSpPr>
        <p:spPr/>
        <p:txBody>
          <a:bodyPr>
            <a:normAutofit lnSpcReduction="10000"/>
          </a:bodyPr>
          <a:lstStyle/>
          <a:p>
            <a:endParaRPr lang="en-US" b="1" dirty="0" smtClean="0">
              <a:solidFill>
                <a:schemeClr val="tx1"/>
              </a:solidFill>
            </a:endParaRPr>
          </a:p>
          <a:p>
            <a:r>
              <a:rPr lang="en-US" b="1" dirty="0" smtClean="0">
                <a:solidFill>
                  <a:schemeClr val="tx1"/>
                </a:solidFill>
              </a:rPr>
              <a:t>Jithin Varghese								Guide : Elizabeth Thomas</a:t>
            </a:r>
          </a:p>
          <a:p>
            <a:r>
              <a:rPr lang="en-US" b="1" dirty="0" smtClean="0">
                <a:solidFill>
                  <a:schemeClr val="tx1"/>
                </a:solidFill>
              </a:rPr>
              <a:t>Yathunadh Krishnan P U			</a:t>
            </a:r>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139914951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Working of the project</a:t>
            </a:r>
            <a:endParaRPr lang="en-US" b="1" u="sng" dirty="0"/>
          </a:p>
        </p:txBody>
      </p:sp>
      <p:sp>
        <p:nvSpPr>
          <p:cNvPr id="3" name="Content Placeholder 2"/>
          <p:cNvSpPr>
            <a:spLocks noGrp="1"/>
          </p:cNvSpPr>
          <p:nvPr>
            <p:ph idx="1"/>
          </p:nvPr>
        </p:nvSpPr>
        <p:spPr/>
        <p:txBody>
          <a:bodyPr>
            <a:normAutofit/>
          </a:bodyPr>
          <a:lstStyle/>
          <a:p>
            <a:r>
              <a:rPr lang="en-US" sz="2000" b="1" u="sng" dirty="0" smtClean="0"/>
              <a:t>Modules in the system</a:t>
            </a:r>
          </a:p>
          <a:p>
            <a:pPr lvl="1"/>
            <a:r>
              <a:rPr lang="en-US" sz="1800" dirty="0" smtClean="0"/>
              <a:t>Administrator</a:t>
            </a:r>
          </a:p>
          <a:p>
            <a:pPr marL="457200" lvl="1" indent="0">
              <a:buNone/>
            </a:pPr>
            <a:endParaRPr lang="en-US" sz="1800" dirty="0" smtClean="0"/>
          </a:p>
          <a:p>
            <a:pPr lvl="1"/>
            <a:r>
              <a:rPr lang="en-US" sz="1800" dirty="0" smtClean="0"/>
              <a:t>Registered User</a:t>
            </a:r>
          </a:p>
          <a:p>
            <a:pPr marL="457200" lvl="1" indent="0">
              <a:buNone/>
            </a:pPr>
            <a:endParaRPr lang="en-US" sz="1800" dirty="0" smtClean="0"/>
          </a:p>
          <a:p>
            <a:pPr lvl="1"/>
            <a:r>
              <a:rPr lang="en-US" sz="1800" dirty="0" smtClean="0"/>
              <a:t>Trainers</a:t>
            </a:r>
          </a:p>
          <a:p>
            <a:pPr lvl="1"/>
            <a:endParaRPr lang="en-US" sz="1800" dirty="0" smtClean="0"/>
          </a:p>
          <a:p>
            <a:pPr lvl="1"/>
            <a:r>
              <a:rPr lang="en-US" sz="1800" dirty="0" smtClean="0"/>
              <a:t>Guest users</a:t>
            </a:r>
            <a:endParaRPr lang="en-US" sz="1800" dirty="0"/>
          </a:p>
        </p:txBody>
      </p:sp>
    </p:spTree>
    <p:extLst>
      <p:ext uri="{BB962C8B-B14F-4D97-AF65-F5344CB8AC3E}">
        <p14:creationId xmlns:p14="http://schemas.microsoft.com/office/powerpoint/2010/main" val="36049224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Administrator</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Admin can add or remove </a:t>
            </a:r>
            <a:r>
              <a:rPr lang="en-US" dirty="0" smtClean="0">
                <a:latin typeface="Times New Roman" panose="02020603050405020304" pitchFamily="18" charset="0"/>
                <a:cs typeface="Times New Roman" panose="02020603050405020304" pitchFamily="18" charset="0"/>
              </a:rPr>
              <a:t>Trainers.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Admin manages the details of registered users. </a:t>
            </a:r>
          </a:p>
          <a:p>
            <a:r>
              <a:rPr lang="en-US" dirty="0" smtClean="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can update the page content. </a:t>
            </a:r>
          </a:p>
          <a:p>
            <a:r>
              <a:rPr lang="en-US" dirty="0" smtClean="0">
                <a:latin typeface="Times New Roman" panose="02020603050405020304" pitchFamily="18" charset="0"/>
                <a:cs typeface="Times New Roman" panose="02020603050405020304" pitchFamily="18" charset="0"/>
              </a:rPr>
              <a:t>Admin </a:t>
            </a:r>
            <a:r>
              <a:rPr lang="en-US" dirty="0">
                <a:latin typeface="Times New Roman" panose="02020603050405020304" pitchFamily="18" charset="0"/>
                <a:cs typeface="Times New Roman" panose="02020603050405020304" pitchFamily="18" charset="0"/>
              </a:rPr>
              <a:t>can view the dashboard containing count of registered </a:t>
            </a:r>
            <a:r>
              <a:rPr lang="en-US" dirty="0" smtClean="0">
                <a:latin typeface="Times New Roman" panose="02020603050405020304" pitchFamily="18" charset="0"/>
                <a:cs typeface="Times New Roman" panose="02020603050405020304" pitchFamily="18" charset="0"/>
              </a:rPr>
              <a:t>users, daily </a:t>
            </a:r>
            <a:r>
              <a:rPr lang="en-US" dirty="0">
                <a:latin typeface="Times New Roman" panose="02020603050405020304" pitchFamily="18" charset="0"/>
                <a:cs typeface="Times New Roman" panose="02020603050405020304" pitchFamily="18" charset="0"/>
              </a:rPr>
              <a:t>records , </a:t>
            </a:r>
            <a:r>
              <a:rPr lang="en-US" dirty="0" smtClean="0">
                <a:latin typeface="Times New Roman" panose="02020603050405020304" pitchFamily="18" charset="0"/>
                <a:cs typeface="Times New Roman" panose="02020603050405020304" pitchFamily="18" charset="0"/>
              </a:rPr>
              <a:t>etc.</a:t>
            </a:r>
          </a:p>
          <a:p>
            <a:r>
              <a:rPr lang="en-US" dirty="0" smtClean="0">
                <a:latin typeface="Times New Roman" panose="02020603050405020304" pitchFamily="18" charset="0"/>
                <a:cs typeface="Times New Roman" panose="02020603050405020304" pitchFamily="18" charset="0"/>
              </a:rPr>
              <a:t>Manage Gym </a:t>
            </a:r>
            <a:r>
              <a:rPr lang="en-US" dirty="0">
                <a:latin typeface="Times New Roman" panose="02020603050405020304" pitchFamily="18" charset="0"/>
                <a:cs typeface="Times New Roman" panose="02020603050405020304" pitchFamily="18" charset="0"/>
              </a:rPr>
              <a:t>Scheduling and Class </a:t>
            </a:r>
            <a:r>
              <a:rPr lang="en-US" dirty="0" smtClean="0">
                <a:latin typeface="Times New Roman" panose="02020603050405020304" pitchFamily="18" charset="0"/>
                <a:cs typeface="Times New Roman" panose="02020603050405020304" pitchFamily="18" charset="0"/>
              </a:rPr>
              <a:t>Bookings.</a:t>
            </a:r>
          </a:p>
          <a:p>
            <a:r>
              <a:rPr lang="en-US" dirty="0" smtClean="0">
                <a:latin typeface="Times New Roman" panose="02020603050405020304" pitchFamily="18" charset="0"/>
                <a:cs typeface="Times New Roman" panose="02020603050405020304" pitchFamily="18" charset="0"/>
              </a:rPr>
              <a:t>Managing sales of fitness products.</a:t>
            </a:r>
          </a:p>
          <a:p>
            <a:r>
              <a:rPr lang="en-US" dirty="0" smtClean="0">
                <a:latin typeface="Times New Roman" panose="02020603050405020304" pitchFamily="18" charset="0"/>
                <a:cs typeface="Times New Roman" panose="02020603050405020304" pitchFamily="18" charset="0"/>
              </a:rPr>
              <a:t>Managing fitness tips posted by the trainers.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680211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Registered Users</a:t>
            </a:r>
            <a:endParaRPr lang="en-US" b="1" u="sng"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registered users  can access the details of the Trainers.</a:t>
            </a:r>
          </a:p>
          <a:p>
            <a:r>
              <a:rPr lang="en-US" dirty="0">
                <a:latin typeface="Times New Roman" panose="02020603050405020304" pitchFamily="18" charset="0"/>
                <a:cs typeface="Times New Roman" panose="02020603050405020304" pitchFamily="18" charset="0"/>
              </a:rPr>
              <a:t>They can buy  Fitness products from the website.</a:t>
            </a:r>
          </a:p>
          <a:p>
            <a:r>
              <a:rPr lang="en-US" dirty="0">
                <a:latin typeface="Times New Roman" panose="02020603050405020304" pitchFamily="18" charset="0"/>
                <a:cs typeface="Times New Roman" panose="02020603050405020304" pitchFamily="18" charset="0"/>
              </a:rPr>
              <a:t>They can pay gym monthly fee through online.</a:t>
            </a:r>
          </a:p>
          <a:p>
            <a:r>
              <a:rPr lang="en-US" dirty="0">
                <a:latin typeface="Times New Roman" panose="02020603050405020304" pitchFamily="18" charset="0"/>
                <a:cs typeface="Times New Roman" panose="02020603050405020304" pitchFamily="18" charset="0"/>
              </a:rPr>
              <a:t>They can view their attendance details.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6411425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Trainer</a:t>
            </a:r>
            <a:endParaRPr lang="en-US" b="1" u="sng"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They can post fitness related contents in the website.</a:t>
            </a:r>
          </a:p>
          <a:p>
            <a:r>
              <a:rPr lang="en-US" dirty="0" smtClean="0">
                <a:latin typeface="Times New Roman" panose="02020603050405020304" pitchFamily="18" charset="0"/>
                <a:cs typeface="Times New Roman" panose="02020603050405020304" pitchFamily="18" charset="0"/>
              </a:rPr>
              <a:t>Manage salary details.</a:t>
            </a:r>
          </a:p>
          <a:p>
            <a:r>
              <a:rPr lang="en-US" dirty="0" smtClean="0">
                <a:latin typeface="Times New Roman" panose="02020603050405020304" pitchFamily="18" charset="0"/>
                <a:cs typeface="Times New Roman" panose="02020603050405020304" pitchFamily="18" charset="0"/>
              </a:rPr>
              <a:t>Manage the users allotted for each trainer</a:t>
            </a:r>
            <a:endParaRPr lang="en-US" dirty="0"/>
          </a:p>
        </p:txBody>
      </p:sp>
    </p:spTree>
    <p:extLst>
      <p:ext uri="{BB962C8B-B14F-4D97-AF65-F5344CB8AC3E}">
        <p14:creationId xmlns:p14="http://schemas.microsoft.com/office/powerpoint/2010/main" val="2338760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Guest Users</a:t>
            </a:r>
            <a:endParaRPr lang="en-US" b="1" u="sng"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Guest </a:t>
            </a:r>
            <a:r>
              <a:rPr lang="en-US" sz="2000" dirty="0" smtClean="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can visit the website and see the </a:t>
            </a:r>
            <a:r>
              <a:rPr lang="en-US" sz="2000" dirty="0" smtClean="0">
                <a:latin typeface="Times New Roman" panose="02020603050405020304" pitchFamily="18" charset="0"/>
                <a:cs typeface="Times New Roman" panose="02020603050405020304" pitchFamily="18" charset="0"/>
              </a:rPr>
              <a:t>Fitness products </a:t>
            </a:r>
            <a:r>
              <a:rPr lang="en-US" sz="2000" dirty="0">
                <a:latin typeface="Times New Roman" panose="02020603050405020304" pitchFamily="18" charset="0"/>
                <a:cs typeface="Times New Roman" panose="02020603050405020304" pitchFamily="18" charset="0"/>
              </a:rPr>
              <a:t>put for </a:t>
            </a:r>
            <a:r>
              <a:rPr lang="en-US" sz="2000" dirty="0" smtClean="0">
                <a:latin typeface="Times New Roman" panose="02020603050405020304" pitchFamily="18" charset="0"/>
                <a:cs typeface="Times New Roman" panose="02020603050405020304" pitchFamily="18" charset="0"/>
              </a:rPr>
              <a:t>sale.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Guest users can read the fitness tips posted on the website.</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Guest users can also contact the admin through contact us option.</a:t>
            </a:r>
          </a:p>
          <a:p>
            <a:endParaRPr lang="en-US" sz="2000" dirty="0"/>
          </a:p>
        </p:txBody>
      </p:sp>
    </p:spTree>
    <p:extLst>
      <p:ext uri="{BB962C8B-B14F-4D97-AF65-F5344CB8AC3E}">
        <p14:creationId xmlns:p14="http://schemas.microsoft.com/office/powerpoint/2010/main" val="166664539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Hardware &amp; Software requirements</a:t>
            </a:r>
            <a:endParaRPr lang="en-US" b="1" u="sng"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Memory : Minimum of 1 GB of RAM </a:t>
            </a:r>
          </a:p>
          <a:p>
            <a:r>
              <a:rPr lang="en-US" dirty="0">
                <a:latin typeface="Times New Roman" panose="02020603050405020304" pitchFamily="18" charset="0"/>
                <a:cs typeface="Times New Roman" panose="02020603050405020304" pitchFamily="18" charset="0"/>
              </a:rPr>
              <a:t> Operating System: Windows version 7 or later </a:t>
            </a:r>
          </a:p>
          <a:p>
            <a:r>
              <a:rPr lang="en-US" dirty="0">
                <a:latin typeface="Times New Roman" panose="02020603050405020304" pitchFamily="18" charset="0"/>
                <a:cs typeface="Times New Roman" panose="02020603050405020304" pitchFamily="18" charset="0"/>
              </a:rPr>
              <a:t>Processor: Any processor with minimum 1.2GHz clock speed. </a:t>
            </a:r>
          </a:p>
          <a:p>
            <a:r>
              <a:rPr lang="en-US" dirty="0">
                <a:latin typeface="Times New Roman" panose="02020603050405020304" pitchFamily="18" charset="0"/>
                <a:cs typeface="Times New Roman" panose="02020603050405020304" pitchFamily="18" charset="0"/>
              </a:rPr>
              <a:t>Web Browser: Any Browser </a:t>
            </a:r>
          </a:p>
          <a:p>
            <a:r>
              <a:rPr lang="en-US" dirty="0">
                <a:latin typeface="Times New Roman" panose="02020603050405020304" pitchFamily="18" charset="0"/>
                <a:cs typeface="Times New Roman" panose="02020603050405020304" pitchFamily="18" charset="0"/>
              </a:rPr>
              <a:t> Server:  WAMP server 2.4.17 </a:t>
            </a:r>
          </a:p>
          <a:p>
            <a:r>
              <a:rPr lang="en-US" dirty="0">
                <a:latin typeface="Times New Roman" panose="02020603050405020304" pitchFamily="18" charset="0"/>
                <a:cs typeface="Times New Roman" panose="02020603050405020304" pitchFamily="18" charset="0"/>
              </a:rPr>
              <a:t>Front-end: HTML, CSS, Java Script, Bootstrap </a:t>
            </a:r>
          </a:p>
          <a:p>
            <a:r>
              <a:rPr lang="en-US" dirty="0" smtClean="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MySQL 5.7.9 with </a:t>
            </a:r>
            <a:r>
              <a:rPr lang="en-US" dirty="0" err="1">
                <a:latin typeface="Times New Roman" panose="02020603050405020304" pitchFamily="18" charset="0"/>
                <a:cs typeface="Times New Roman" panose="02020603050405020304" pitchFamily="18" charset="0"/>
              </a:rPr>
              <a:t>phpMyAdmin</a:t>
            </a:r>
            <a:r>
              <a:rPr lang="en-US" dirty="0">
                <a:latin typeface="Times New Roman" panose="02020603050405020304" pitchFamily="18" charset="0"/>
                <a:cs typeface="Times New Roman" panose="02020603050405020304" pitchFamily="18" charset="0"/>
              </a:rPr>
              <a:t> 4.8 server interface</a:t>
            </a:r>
          </a:p>
          <a:p>
            <a:endParaRPr lang="en-US" dirty="0"/>
          </a:p>
        </p:txBody>
      </p:sp>
    </p:spTree>
    <p:extLst>
      <p:ext uri="{BB962C8B-B14F-4D97-AF65-F5344CB8AC3E}">
        <p14:creationId xmlns:p14="http://schemas.microsoft.com/office/powerpoint/2010/main" val="217772647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1651" y="1166191"/>
            <a:ext cx="7124769" cy="3747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2433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Need of the system</a:t>
            </a:r>
            <a:endParaRPr lang="en-US" b="1" u="sng" dirty="0"/>
          </a:p>
        </p:txBody>
      </p:sp>
      <p:sp>
        <p:nvSpPr>
          <p:cNvPr id="3" name="Content Placeholder 2"/>
          <p:cNvSpPr>
            <a:spLocks noGrp="1"/>
          </p:cNvSpPr>
          <p:nvPr>
            <p:ph idx="1"/>
          </p:nvPr>
        </p:nvSpPr>
        <p:spPr/>
        <p:txBody>
          <a:bodyPr>
            <a:normAutofit/>
          </a:bodyPr>
          <a:lstStyle/>
          <a:p>
            <a:r>
              <a:rPr lang="en-US" sz="2000" dirty="0"/>
              <a:t>Everyone </a:t>
            </a:r>
            <a:r>
              <a:rPr lang="en-US" sz="2000" dirty="0" smtClean="0"/>
              <a:t>knows </a:t>
            </a:r>
            <a:r>
              <a:rPr lang="en-US" sz="2000" dirty="0"/>
              <a:t>the health benefits of </a:t>
            </a:r>
            <a:r>
              <a:rPr lang="en-US" sz="2000" u="sng" dirty="0"/>
              <a:t>regular </a:t>
            </a:r>
            <a:r>
              <a:rPr lang="en-US" sz="2000" u="sng" dirty="0" smtClean="0"/>
              <a:t>workouts</a:t>
            </a:r>
            <a:r>
              <a:rPr lang="en-US" sz="2000" dirty="0" smtClean="0"/>
              <a:t>. A </a:t>
            </a:r>
            <a:r>
              <a:rPr lang="en-US" sz="2000" u="sng" dirty="0"/>
              <a:t>gym</a:t>
            </a:r>
            <a:r>
              <a:rPr lang="en-US" sz="2000" dirty="0"/>
              <a:t> is a great place to work out. There are a various of types of equipment, trained personnel, and people to watch and meet</a:t>
            </a:r>
            <a:r>
              <a:rPr lang="en-US" sz="2000" dirty="0" smtClean="0"/>
              <a:t>.</a:t>
            </a:r>
          </a:p>
          <a:p>
            <a:pPr marL="0" indent="0">
              <a:buNone/>
            </a:pPr>
            <a:endParaRPr lang="en-US" sz="2000" dirty="0" smtClean="0"/>
          </a:p>
          <a:p>
            <a:r>
              <a:rPr lang="en-US" sz="2000" dirty="0" smtClean="0"/>
              <a:t>This </a:t>
            </a:r>
            <a:r>
              <a:rPr lang="en-US" sz="2000" dirty="0"/>
              <a:t>project is designed to </a:t>
            </a:r>
            <a:r>
              <a:rPr lang="en-US" sz="2000" dirty="0" smtClean="0"/>
              <a:t>facilitate </a:t>
            </a:r>
            <a:r>
              <a:rPr lang="en-US" sz="2000" dirty="0"/>
              <a:t>a </a:t>
            </a:r>
            <a:r>
              <a:rPr lang="en-US" sz="2000" u="sng" dirty="0" smtClean="0"/>
              <a:t>gymming </a:t>
            </a:r>
            <a:r>
              <a:rPr lang="en-US" sz="2000" u="sng" dirty="0"/>
              <a:t>and </a:t>
            </a:r>
            <a:r>
              <a:rPr lang="en-US" sz="2000" u="sng" dirty="0" smtClean="0"/>
              <a:t>fitness center </a:t>
            </a:r>
            <a:r>
              <a:rPr lang="en-US" sz="2000" dirty="0"/>
              <a:t>to </a:t>
            </a:r>
            <a:r>
              <a:rPr lang="en-US" sz="2000" dirty="0" smtClean="0"/>
              <a:t>facilitate </a:t>
            </a:r>
            <a:r>
              <a:rPr lang="en-US" sz="2000" dirty="0"/>
              <a:t>its operations of </a:t>
            </a:r>
            <a:r>
              <a:rPr lang="en-US" sz="2000" dirty="0" smtClean="0"/>
              <a:t>keeping </a:t>
            </a:r>
            <a:r>
              <a:rPr lang="en-US" sz="2000" dirty="0"/>
              <a:t>records </a:t>
            </a:r>
            <a:r>
              <a:rPr lang="en-US" sz="2000" dirty="0" smtClean="0"/>
              <a:t>and store the in form </a:t>
            </a:r>
            <a:r>
              <a:rPr lang="en-US" sz="2000" dirty="0"/>
              <a:t>of a </a:t>
            </a:r>
            <a:r>
              <a:rPr lang="en-US" sz="2000" dirty="0" smtClean="0"/>
              <a:t>large </a:t>
            </a:r>
            <a:r>
              <a:rPr lang="en-US" sz="2000" dirty="0"/>
              <a:t>and </a:t>
            </a:r>
            <a:r>
              <a:rPr lang="en-US" sz="2000" dirty="0" smtClean="0"/>
              <a:t>user friendly database further facilitating eas</a:t>
            </a:r>
            <a:r>
              <a:rPr lang="en-US" sz="2000" dirty="0"/>
              <a:t>y</a:t>
            </a:r>
            <a:r>
              <a:rPr lang="en-US" sz="2000" dirty="0" smtClean="0"/>
              <a:t> </a:t>
            </a:r>
            <a:r>
              <a:rPr lang="en-US" sz="2000" dirty="0"/>
              <a:t>access to the </a:t>
            </a:r>
            <a:r>
              <a:rPr lang="en-US" sz="2000" dirty="0" smtClean="0"/>
              <a:t>personals.</a:t>
            </a:r>
            <a:endParaRPr lang="en-US" sz="2000" dirty="0"/>
          </a:p>
          <a:p>
            <a:endParaRPr lang="en-US" sz="2000" dirty="0"/>
          </a:p>
        </p:txBody>
      </p:sp>
    </p:spTree>
    <p:extLst>
      <p:ext uri="{BB962C8B-B14F-4D97-AF65-F5344CB8AC3E}">
        <p14:creationId xmlns:p14="http://schemas.microsoft.com/office/powerpoint/2010/main" val="376735644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Existing system</a:t>
            </a:r>
            <a:endParaRPr lang="en-US" b="1" u="sng" dirty="0"/>
          </a:p>
        </p:txBody>
      </p:sp>
      <p:sp>
        <p:nvSpPr>
          <p:cNvPr id="3" name="Content Placeholder 2"/>
          <p:cNvSpPr>
            <a:spLocks noGrp="1"/>
          </p:cNvSpPr>
          <p:nvPr>
            <p:ph idx="1"/>
          </p:nvPr>
        </p:nvSpPr>
        <p:spPr/>
        <p:txBody>
          <a:bodyPr>
            <a:normAutofit/>
          </a:bodyPr>
          <a:lstStyle/>
          <a:p>
            <a:r>
              <a:rPr lang="en-US" sz="2000" dirty="0"/>
              <a:t>The gym is working manually. The current system is time consuming and also it is very costly, because it involves a lot of paperwork. To manually handle the system was very difficult task. But now-a-days computerization made easy to work. The following are the reasons why the current system should be </a:t>
            </a:r>
            <a:r>
              <a:rPr lang="en-US" sz="2000" dirty="0" smtClean="0"/>
              <a:t>computerized.</a:t>
            </a:r>
          </a:p>
          <a:p>
            <a:pPr lvl="1"/>
            <a:r>
              <a:rPr lang="en-US" sz="1800" dirty="0"/>
              <a:t>To increase efficiency with reduced cost</a:t>
            </a:r>
            <a:r>
              <a:rPr lang="en-US" sz="1800" dirty="0" smtClean="0"/>
              <a:t>.</a:t>
            </a:r>
          </a:p>
          <a:p>
            <a:pPr lvl="1"/>
            <a:r>
              <a:rPr lang="en-US" sz="1800" dirty="0"/>
              <a:t>To reduce the burden of paper work</a:t>
            </a:r>
            <a:r>
              <a:rPr lang="en-US" sz="1800" dirty="0" smtClean="0"/>
              <a:t>.</a:t>
            </a:r>
          </a:p>
          <a:p>
            <a:pPr lvl="1"/>
            <a:r>
              <a:rPr lang="en-US" sz="1800" dirty="0"/>
              <a:t>To save time management for recording details of each and every member and employee</a:t>
            </a:r>
            <a:r>
              <a:rPr lang="en-US" sz="1800" dirty="0" smtClean="0"/>
              <a:t>.</a:t>
            </a:r>
          </a:p>
          <a:p>
            <a:pPr lvl="1"/>
            <a:r>
              <a:rPr lang="en-US" sz="1800" dirty="0"/>
              <a:t>To generate required reports easily.</a:t>
            </a:r>
          </a:p>
        </p:txBody>
      </p:sp>
    </p:spTree>
    <p:extLst>
      <p:ext uri="{BB962C8B-B14F-4D97-AF65-F5344CB8AC3E}">
        <p14:creationId xmlns:p14="http://schemas.microsoft.com/office/powerpoint/2010/main" val="41632505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Limitations of existing system</a:t>
            </a:r>
            <a:endParaRPr lang="en-US" b="1" u="sng" dirty="0"/>
          </a:p>
        </p:txBody>
      </p:sp>
      <p:sp>
        <p:nvSpPr>
          <p:cNvPr id="3" name="Content Placeholder 2"/>
          <p:cNvSpPr>
            <a:spLocks noGrp="1"/>
          </p:cNvSpPr>
          <p:nvPr>
            <p:ph idx="1"/>
          </p:nvPr>
        </p:nvSpPr>
        <p:spPr/>
        <p:txBody>
          <a:bodyPr/>
          <a:lstStyle/>
          <a:p>
            <a:r>
              <a:rPr lang="en-US" dirty="0"/>
              <a:t>Existing system was </a:t>
            </a:r>
            <a:r>
              <a:rPr lang="en-US" b="1" dirty="0" smtClean="0"/>
              <a:t>manual</a:t>
            </a:r>
            <a:r>
              <a:rPr lang="en-US" dirty="0" smtClean="0"/>
              <a:t>.</a:t>
            </a:r>
          </a:p>
          <a:p>
            <a:r>
              <a:rPr lang="en-US" b="1" dirty="0"/>
              <a:t>Time consuming </a:t>
            </a:r>
            <a:r>
              <a:rPr lang="en-US" dirty="0"/>
              <a:t>as data entry which include calculations took </a:t>
            </a:r>
            <a:r>
              <a:rPr lang="en-US" dirty="0" smtClean="0"/>
              <a:t>lot of </a:t>
            </a:r>
            <a:r>
              <a:rPr lang="en-US" dirty="0"/>
              <a:t>time</a:t>
            </a:r>
            <a:r>
              <a:rPr lang="en-US" dirty="0" smtClean="0"/>
              <a:t>.</a:t>
            </a:r>
          </a:p>
          <a:p>
            <a:endParaRPr lang="en-US" dirty="0"/>
          </a:p>
        </p:txBody>
      </p:sp>
    </p:spTree>
    <p:extLst>
      <p:ext uri="{BB962C8B-B14F-4D97-AF65-F5344CB8AC3E}">
        <p14:creationId xmlns:p14="http://schemas.microsoft.com/office/powerpoint/2010/main" val="199682315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Proposed</a:t>
            </a:r>
            <a:r>
              <a:rPr lang="en-US" u="sng" dirty="0" smtClean="0"/>
              <a:t> </a:t>
            </a:r>
            <a:r>
              <a:rPr lang="en-US" b="1" u="sng" dirty="0" smtClean="0"/>
              <a:t>System</a:t>
            </a:r>
            <a:endParaRPr lang="en-US" b="1" u="sng" dirty="0"/>
          </a:p>
        </p:txBody>
      </p:sp>
      <p:sp>
        <p:nvSpPr>
          <p:cNvPr id="3" name="Content Placeholder 2"/>
          <p:cNvSpPr>
            <a:spLocks noGrp="1"/>
          </p:cNvSpPr>
          <p:nvPr>
            <p:ph idx="1"/>
          </p:nvPr>
        </p:nvSpPr>
        <p:spPr/>
        <p:txBody>
          <a:bodyPr/>
          <a:lstStyle/>
          <a:p>
            <a:r>
              <a:rPr lang="en-US" dirty="0"/>
              <a:t>Using our proposed system, clients can </a:t>
            </a:r>
            <a:r>
              <a:rPr lang="en-US" dirty="0" smtClean="0"/>
              <a:t>take membership at the gym. </a:t>
            </a:r>
            <a:endParaRPr lang="en-US" dirty="0"/>
          </a:p>
          <a:p>
            <a:r>
              <a:rPr lang="en-US" dirty="0" smtClean="0"/>
              <a:t>Users can buy fitness products from the website.</a:t>
            </a:r>
          </a:p>
          <a:p>
            <a:r>
              <a:rPr lang="en-US" dirty="0" smtClean="0"/>
              <a:t>Users can pay gym fee through online.</a:t>
            </a:r>
          </a:p>
          <a:p>
            <a:r>
              <a:rPr lang="en-US" dirty="0" smtClean="0"/>
              <a:t>Gym owner(Admin) can manage the gym activities through this system.</a:t>
            </a:r>
          </a:p>
          <a:p>
            <a:r>
              <a:rPr lang="en-US" dirty="0" smtClean="0"/>
              <a:t>Trainers can share fitness tips to the members as community posts.</a:t>
            </a:r>
          </a:p>
          <a:p>
            <a:r>
              <a:rPr lang="en-US" dirty="0" smtClean="0"/>
              <a:t>Admin can pay trainer salaries through this web app</a:t>
            </a:r>
          </a:p>
          <a:p>
            <a:endParaRPr lang="en-US" dirty="0" smtClean="0"/>
          </a:p>
          <a:p>
            <a:endParaRPr lang="en-US" dirty="0"/>
          </a:p>
        </p:txBody>
      </p:sp>
    </p:spTree>
    <p:extLst>
      <p:ext uri="{BB962C8B-B14F-4D97-AF65-F5344CB8AC3E}">
        <p14:creationId xmlns:p14="http://schemas.microsoft.com/office/powerpoint/2010/main" val="26971995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Feasibility Study</a:t>
            </a:r>
            <a:endParaRPr lang="en-US" b="1" u="sng" dirty="0"/>
          </a:p>
        </p:txBody>
      </p:sp>
      <p:sp>
        <p:nvSpPr>
          <p:cNvPr id="3" name="Content Placeholder 2"/>
          <p:cNvSpPr>
            <a:spLocks noGrp="1"/>
          </p:cNvSpPr>
          <p:nvPr>
            <p:ph idx="1"/>
          </p:nvPr>
        </p:nvSpPr>
        <p:spPr/>
        <p:txBody>
          <a:bodyPr>
            <a:normAutofit/>
          </a:bodyPr>
          <a:lstStyle/>
          <a:p>
            <a:r>
              <a:rPr lang="en-US" b="1" u="sng" dirty="0" smtClean="0"/>
              <a:t>Technical </a:t>
            </a:r>
            <a:r>
              <a:rPr lang="en-US" b="1" u="sng" dirty="0" err="1" smtClean="0"/>
              <a:t>Feasibilty</a:t>
            </a:r>
            <a:endParaRPr lang="en-US" b="1" u="sng" dirty="0" smtClean="0"/>
          </a:p>
          <a:p>
            <a:pPr marL="0" indent="0">
              <a:buNone/>
            </a:pPr>
            <a:endParaRPr lang="en-US" b="1" u="sng" dirty="0" smtClean="0"/>
          </a:p>
          <a:p>
            <a:pPr marL="0" indent="0">
              <a:buNone/>
            </a:pPr>
            <a:r>
              <a:rPr lang="en-US" sz="2000" dirty="0" smtClean="0"/>
              <a:t>In </a:t>
            </a:r>
            <a:r>
              <a:rPr lang="en-US" sz="2000" dirty="0"/>
              <a:t>this </a:t>
            </a:r>
            <a:r>
              <a:rPr lang="en-US" sz="2000" dirty="0" smtClean="0"/>
              <a:t>project, </a:t>
            </a:r>
            <a:r>
              <a:rPr lang="en-US" sz="2000" dirty="0"/>
              <a:t>all the necessary cautions have </a:t>
            </a:r>
            <a:r>
              <a:rPr lang="en-US" sz="2000" dirty="0" smtClean="0"/>
              <a:t>been taken</a:t>
            </a:r>
            <a:r>
              <a:rPr lang="en-US" sz="2000" dirty="0"/>
              <a:t> care to make it technically feasible. </a:t>
            </a:r>
            <a:r>
              <a:rPr lang="en-US" sz="2000" dirty="0" smtClean="0"/>
              <a:t>Using</a:t>
            </a:r>
            <a:r>
              <a:rPr lang="en-US" sz="2000" dirty="0"/>
              <a:t> a key </a:t>
            </a:r>
            <a:r>
              <a:rPr lang="en-US" sz="2000" dirty="0" smtClean="0"/>
              <a:t>the display</a:t>
            </a:r>
            <a:r>
              <a:rPr lang="en-US" sz="2000" dirty="0"/>
              <a:t> of </a:t>
            </a:r>
            <a:r>
              <a:rPr lang="en-US" sz="2000" dirty="0" smtClean="0"/>
              <a:t>text/object</a:t>
            </a:r>
            <a:r>
              <a:rPr lang="en-US" sz="2000" dirty="0"/>
              <a:t> is very </a:t>
            </a:r>
            <a:r>
              <a:rPr lang="en-US" sz="2000" dirty="0" smtClean="0"/>
              <a:t>fast. Also, the</a:t>
            </a:r>
            <a:r>
              <a:rPr lang="en-US" sz="2000" dirty="0"/>
              <a:t> </a:t>
            </a:r>
            <a:r>
              <a:rPr lang="en-US" sz="2000" dirty="0" smtClean="0"/>
              <a:t>tools,</a:t>
            </a:r>
            <a:r>
              <a:rPr lang="en-US" sz="2000" dirty="0"/>
              <a:t> </a:t>
            </a:r>
            <a:r>
              <a:rPr lang="en-US" sz="2000" dirty="0" smtClean="0"/>
              <a:t>operating system</a:t>
            </a:r>
            <a:r>
              <a:rPr lang="en-US" sz="2000" dirty="0"/>
              <a:t> and programming language used in this </a:t>
            </a:r>
            <a:r>
              <a:rPr lang="en-US" sz="2000" dirty="0" smtClean="0"/>
              <a:t>localization process </a:t>
            </a:r>
            <a:r>
              <a:rPr lang="en-US" sz="2000" dirty="0"/>
              <a:t>is compatible with the existing </a:t>
            </a:r>
            <a:r>
              <a:rPr lang="en-US" sz="2000" dirty="0" smtClean="0"/>
              <a:t>one.</a:t>
            </a:r>
            <a:endParaRPr lang="en-US" sz="2000" b="1" u="sng" dirty="0" smtClean="0"/>
          </a:p>
        </p:txBody>
      </p:sp>
    </p:spTree>
    <p:extLst>
      <p:ext uri="{BB962C8B-B14F-4D97-AF65-F5344CB8AC3E}">
        <p14:creationId xmlns:p14="http://schemas.microsoft.com/office/powerpoint/2010/main" val="10329265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Feasibility Study</a:t>
            </a:r>
            <a:endParaRPr lang="en-US" b="1" dirty="0"/>
          </a:p>
        </p:txBody>
      </p:sp>
      <p:sp>
        <p:nvSpPr>
          <p:cNvPr id="3" name="Content Placeholder 2"/>
          <p:cNvSpPr>
            <a:spLocks noGrp="1"/>
          </p:cNvSpPr>
          <p:nvPr>
            <p:ph idx="1"/>
          </p:nvPr>
        </p:nvSpPr>
        <p:spPr/>
        <p:txBody>
          <a:bodyPr/>
          <a:lstStyle/>
          <a:p>
            <a:r>
              <a:rPr lang="en-US" b="1" u="sng" dirty="0"/>
              <a:t>Economical </a:t>
            </a:r>
            <a:r>
              <a:rPr lang="en-US" b="1" u="sng" dirty="0" err="1"/>
              <a:t>Feasibilty</a:t>
            </a:r>
            <a:endParaRPr lang="en-US" b="1" u="sng" dirty="0"/>
          </a:p>
          <a:p>
            <a:pPr marL="0" indent="0">
              <a:buNone/>
            </a:pPr>
            <a:r>
              <a:rPr lang="en-US" dirty="0"/>
              <a:t>The proposed system is economically feasible because ,</a:t>
            </a:r>
          </a:p>
          <a:p>
            <a:pPr>
              <a:buFont typeface="+mj-lt"/>
              <a:buAutoNum type="arabicPeriod"/>
            </a:pPr>
            <a:r>
              <a:rPr lang="en-US" dirty="0"/>
              <a:t>The system requires very less time factors.</a:t>
            </a:r>
          </a:p>
          <a:p>
            <a:pPr>
              <a:buFont typeface="+mj-lt"/>
              <a:buAutoNum type="arabicPeriod"/>
            </a:pPr>
            <a:r>
              <a:rPr lang="en-US" dirty="0"/>
              <a:t>The system will provide fast and efficient automated environment 	     	 	        instead of slow and error prone manual system, thus reducing 	    		        both time and man power spent in running the system.</a:t>
            </a:r>
          </a:p>
          <a:p>
            <a:pPr>
              <a:buFont typeface="+mj-lt"/>
              <a:buAutoNum type="arabicPeriod"/>
            </a:pPr>
            <a:r>
              <a:rPr lang="en-US" dirty="0"/>
              <a:t>The system will have GUI interface and very less user training is required to learn it. </a:t>
            </a:r>
          </a:p>
          <a:p>
            <a:pPr>
              <a:buFont typeface="+mj-lt"/>
              <a:buAutoNum type="arabicPeriod"/>
            </a:pPr>
            <a:r>
              <a:rPr lang="en-US" dirty="0"/>
              <a:t>The system will provide service to view various information if required 		        for some decision making</a:t>
            </a:r>
            <a:endParaRPr lang="en-US" b="1" u="sng" dirty="0"/>
          </a:p>
          <a:p>
            <a:endParaRPr lang="en-US" dirty="0"/>
          </a:p>
        </p:txBody>
      </p:sp>
    </p:spTree>
    <p:extLst>
      <p:ext uri="{BB962C8B-B14F-4D97-AF65-F5344CB8AC3E}">
        <p14:creationId xmlns:p14="http://schemas.microsoft.com/office/powerpoint/2010/main" val="252195736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Feasibility Study</a:t>
            </a:r>
            <a:endParaRPr lang="en-US" dirty="0"/>
          </a:p>
        </p:txBody>
      </p:sp>
      <p:sp>
        <p:nvSpPr>
          <p:cNvPr id="3" name="Content Placeholder 2"/>
          <p:cNvSpPr>
            <a:spLocks noGrp="1"/>
          </p:cNvSpPr>
          <p:nvPr>
            <p:ph idx="1"/>
          </p:nvPr>
        </p:nvSpPr>
        <p:spPr/>
        <p:txBody>
          <a:bodyPr/>
          <a:lstStyle/>
          <a:p>
            <a:r>
              <a:rPr lang="en-US" b="1" u="sng" dirty="0" smtClean="0"/>
              <a:t>Operational </a:t>
            </a:r>
            <a:r>
              <a:rPr lang="en-US" b="1" u="sng" dirty="0" smtClean="0"/>
              <a:t>Feasibility</a:t>
            </a:r>
          </a:p>
          <a:p>
            <a:pPr marL="0" indent="0">
              <a:buNone/>
            </a:pPr>
            <a:endParaRPr lang="en-US" b="1" u="sng" dirty="0" smtClean="0"/>
          </a:p>
          <a:p>
            <a:pPr marL="0" indent="0">
              <a:buNone/>
            </a:pPr>
            <a:r>
              <a:rPr lang="en-US" sz="2000" dirty="0"/>
              <a:t>This </a:t>
            </a:r>
            <a:r>
              <a:rPr lang="en-US" sz="2000" dirty="0" smtClean="0"/>
              <a:t>application</a:t>
            </a:r>
            <a:r>
              <a:rPr lang="en-US" sz="2000" dirty="0"/>
              <a:t> is very easy to operate as it is made </a:t>
            </a:r>
            <a:r>
              <a:rPr lang="en-US" sz="2000" dirty="0" smtClean="0"/>
              <a:t>user friendly</a:t>
            </a:r>
            <a:r>
              <a:rPr lang="en-US" sz="2000" dirty="0"/>
              <a:t> with the help of very effective </a:t>
            </a:r>
            <a:r>
              <a:rPr lang="en-US" sz="2000" dirty="0" smtClean="0"/>
              <a:t>GUI</a:t>
            </a:r>
            <a:r>
              <a:rPr lang="en-US" sz="2000" dirty="0"/>
              <a:t> </a:t>
            </a:r>
            <a:r>
              <a:rPr lang="en-US" sz="2000" dirty="0" smtClean="0"/>
              <a:t>tools.</a:t>
            </a:r>
            <a:r>
              <a:rPr lang="en-US" sz="2000" dirty="0"/>
              <a:t> </a:t>
            </a:r>
            <a:r>
              <a:rPr lang="en-US" sz="2000" dirty="0" smtClean="0"/>
              <a:t>Main consideration</a:t>
            </a:r>
            <a:r>
              <a:rPr lang="en-US" sz="2000" dirty="0"/>
              <a:t> is user’s easy access to all the functionality of </a:t>
            </a:r>
            <a:r>
              <a:rPr lang="en-US" sz="2000" dirty="0" smtClean="0"/>
              <a:t>the application. Another </a:t>
            </a:r>
            <a:r>
              <a:rPr lang="en-US" sz="2000" dirty="0"/>
              <a:t>main consideration is here is that </a:t>
            </a:r>
            <a:r>
              <a:rPr lang="en-US" sz="2000" dirty="0" smtClean="0"/>
              <a:t>whether user  organization is trained enough to use the newer application. Here every functionality is as per previous operational strategy which is not expected to be cumbersome to the potential clients</a:t>
            </a:r>
            <a:endParaRPr lang="en-US" sz="2000" dirty="0"/>
          </a:p>
        </p:txBody>
      </p:sp>
    </p:spTree>
    <p:extLst>
      <p:ext uri="{BB962C8B-B14F-4D97-AF65-F5344CB8AC3E}">
        <p14:creationId xmlns:p14="http://schemas.microsoft.com/office/powerpoint/2010/main" val="22745478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Scope of the project</a:t>
            </a:r>
            <a:endParaRPr lang="en-US" b="1" u="sng" dirty="0"/>
          </a:p>
        </p:txBody>
      </p:sp>
      <p:sp>
        <p:nvSpPr>
          <p:cNvPr id="3" name="Content Placeholder 2"/>
          <p:cNvSpPr>
            <a:spLocks noGrp="1"/>
          </p:cNvSpPr>
          <p:nvPr>
            <p:ph idx="1"/>
          </p:nvPr>
        </p:nvSpPr>
        <p:spPr/>
        <p:txBody>
          <a:bodyPr/>
          <a:lstStyle/>
          <a:p>
            <a:r>
              <a:rPr lang="en-US" dirty="0" smtClean="0"/>
              <a:t>Gym management system meant to make running a fitness center easier. The system collect all data from one location, from online scheduling to automatic invoicing administrative responsibilities</a:t>
            </a:r>
            <a:r>
              <a:rPr lang="en-US" dirty="0" smtClean="0"/>
              <a:t>, So we can operate the business easily.</a:t>
            </a:r>
            <a:endParaRPr lang="en-US" dirty="0"/>
          </a:p>
        </p:txBody>
      </p:sp>
    </p:spTree>
    <p:extLst>
      <p:ext uri="{BB962C8B-B14F-4D97-AF65-F5344CB8AC3E}">
        <p14:creationId xmlns:p14="http://schemas.microsoft.com/office/powerpoint/2010/main" val="2424860575"/>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411</TotalTime>
  <Words>538</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Gym Management system</vt:lpstr>
      <vt:lpstr>Need of the system</vt:lpstr>
      <vt:lpstr>Existing system</vt:lpstr>
      <vt:lpstr>Limitations of existing system</vt:lpstr>
      <vt:lpstr>Proposed System</vt:lpstr>
      <vt:lpstr>Feasibility Study</vt:lpstr>
      <vt:lpstr>Feasibility Study</vt:lpstr>
      <vt:lpstr>Feasibility Study</vt:lpstr>
      <vt:lpstr>Scope of the project</vt:lpstr>
      <vt:lpstr>Working of the project</vt:lpstr>
      <vt:lpstr>Administrator</vt:lpstr>
      <vt:lpstr>Registered Users</vt:lpstr>
      <vt:lpstr>Trainer</vt:lpstr>
      <vt:lpstr>Guest Users</vt:lpstr>
      <vt:lpstr>Hardware &amp; Software 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Dr.Computers</dc:creator>
  <cp:lastModifiedBy>Dr.Computers</cp:lastModifiedBy>
  <cp:revision>38</cp:revision>
  <dcterms:created xsi:type="dcterms:W3CDTF">2022-01-03T13:32:27Z</dcterms:created>
  <dcterms:modified xsi:type="dcterms:W3CDTF">2022-01-04T17:02:01Z</dcterms:modified>
</cp:coreProperties>
</file>