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4"/>
      <p:bold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31acf6fe01_0_2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31acf6fe01_0_2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131fd8d6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131fd8d6f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31acf6fe0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131acf6fe0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32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322c6331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322c6331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31acf6fe01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31acf6fe01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322c63314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322c63314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31acf6fe01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131acf6fe01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1322c6331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1322c6331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int.com/20-advanced-commands-for-linux-expert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H7_1L5eoytA?start=117&amp;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r-vcenter.cse.buffalo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 idx="4294967295"/>
          </p:nvPr>
        </p:nvSpPr>
        <p:spPr>
          <a:xfrm>
            <a:off x="1715250" y="25247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892" name="Google Shape;1892;p13"/>
          <p:cNvSpPr txBox="1">
            <a:spLocks noGrp="1"/>
          </p:cNvSpPr>
          <p:nvPr>
            <p:ph type="subTitle" idx="4294967295"/>
          </p:nvPr>
        </p:nvSpPr>
        <p:spPr>
          <a:xfrm>
            <a:off x="1715250" y="30686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Sean Sanders</a:t>
            </a:r>
            <a:endParaRPr sz="3600" b="1"/>
          </a:p>
        </p:txBody>
      </p:sp>
      <p:sp>
        <p:nvSpPr>
          <p:cNvPr id="1893" name="Google Shape;1893;p13"/>
          <p:cNvSpPr txBox="1">
            <a:spLocks noGrp="1"/>
          </p:cNvSpPr>
          <p:nvPr>
            <p:ph type="body" idx="4294967295"/>
          </p:nvPr>
        </p:nvSpPr>
        <p:spPr>
          <a:xfrm>
            <a:off x="1715250" y="37257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technology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4" name="Google Shape;1894;p1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895" name="Google Shape;18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76" y="106125"/>
            <a:ext cx="3211249" cy="2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59" name="Google Shape;1959;p23"/>
          <p:cNvPicPr preferRelativeResize="0"/>
          <p:nvPr/>
        </p:nvPicPr>
        <p:blipFill rotWithShape="1">
          <a:blip r:embed="rId3">
            <a:alphaModFix/>
          </a:blip>
          <a:srcRect l="21278" t="12208" r="18527" b="12200"/>
          <a:stretch/>
        </p:blipFill>
        <p:spPr>
          <a:xfrm>
            <a:off x="1945625" y="0"/>
            <a:ext cx="55043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24"/>
          <p:cNvSpPr txBox="1">
            <a:spLocks noGrp="1"/>
          </p:cNvSpPr>
          <p:nvPr>
            <p:ph type="title"/>
          </p:nvPr>
        </p:nvSpPr>
        <p:spPr>
          <a:xfrm>
            <a:off x="1131750" y="896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advanced commands</a:t>
            </a:r>
            <a:endParaRPr/>
          </a:p>
        </p:txBody>
      </p:sp>
      <p:sp>
        <p:nvSpPr>
          <p:cNvPr id="1965" name="Google Shape;1965;p24"/>
          <p:cNvSpPr txBox="1">
            <a:spLocks noGrp="1"/>
          </p:cNvSpPr>
          <p:nvPr>
            <p:ph type="body" idx="1"/>
          </p:nvPr>
        </p:nvSpPr>
        <p:spPr>
          <a:xfrm>
            <a:off x="1131750" y="627000"/>
            <a:ext cx="68805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Vim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highly configurable text editor built to make creating and changing any kind of text very efficient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find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Allows the searching for specific files and file names.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List of 20 advanced commands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https://www.tecmint.com/20-advanced-commands-for-linux-experts/</a:t>
            </a:r>
            <a:endParaRPr/>
          </a:p>
        </p:txBody>
      </p:sp>
      <p:sp>
        <p:nvSpPr>
          <p:cNvPr id="1966" name="Google Shape;196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Objectives/Learning Outcomes</a:t>
            </a:r>
            <a:endParaRPr/>
          </a:p>
        </p:txBody>
      </p:sp>
      <p:sp>
        <p:nvSpPr>
          <p:cNvPr id="1901" name="Google Shape;1901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ntroduction to Systems Administration">
            <a:hlinkClick r:id="" action="ppaction://media"/>
            <a:extLst>
              <a:ext uri="{FF2B5EF4-FFF2-40B4-BE49-F238E27FC236}">
                <a16:creationId xmlns:a16="http://schemas.microsoft.com/office/drawing/2014/main" id="{8FA04235-2ADF-A783-F262-F216585046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230" y="0"/>
            <a:ext cx="91035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7"/>
            </p:par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7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65"/>
            <a:ext cx="6395700" cy="20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rgbClr val="FFFFFF"/>
                </a:solidFill>
              </a:rPr>
              <a:t>What is system administration?</a:t>
            </a:r>
            <a:endParaRPr sz="6700">
              <a:solidFill>
                <a:srgbClr val="FFFFFF"/>
              </a:solidFill>
            </a:endParaRPr>
          </a:p>
        </p:txBody>
      </p:sp>
      <p:sp>
        <p:nvSpPr>
          <p:cNvPr id="1918" name="Google Shape;1918;p17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9" name="Google Shape;1919;p17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926" name="Google Shape;19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4" y="0"/>
            <a:ext cx="76820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9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your device</a:t>
            </a:r>
            <a:endParaRPr/>
          </a:p>
        </p:txBody>
      </p:sp>
      <p:sp>
        <p:nvSpPr>
          <p:cNvPr id="1932" name="Google Shape;1932;p19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Steps:</a:t>
            </a:r>
            <a:endParaRPr sz="3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Login to: </a:t>
            </a:r>
            <a:r>
              <a:rPr lang="en" sz="3000" b="1" u="sng">
                <a:solidFill>
                  <a:schemeClr val="hlink"/>
                </a:solidFill>
                <a:hlinkClick r:id="rId3"/>
              </a:rPr>
              <a:t>https://cdr-vcenter.cse.buffalo.edu/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Use the credentials in the back of your name tags to login.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0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938" name="Google Shape;1938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Try to find out file locations without using the change directory and ls commands</a:t>
            </a:r>
            <a:endParaRPr/>
          </a:p>
        </p:txBody>
      </p:sp>
      <p:sp>
        <p:nvSpPr>
          <p:cNvPr id="1944" name="Google Shape;1944;p21"/>
          <p:cNvSpPr txBox="1">
            <a:spLocks noGrp="1"/>
          </p:cNvSpPr>
          <p:nvPr>
            <p:ph type="body" idx="1"/>
          </p:nvPr>
        </p:nvSpPr>
        <p:spPr>
          <a:xfrm>
            <a:off x="692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find . -name '*.txt'</a:t>
            </a:r>
            <a:endParaRPr sz="4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800"/>
          </a:p>
        </p:txBody>
      </p:sp>
      <p:pic>
        <p:nvPicPr>
          <p:cNvPr id="1945" name="Google Shape;19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0" y="1757025"/>
            <a:ext cx="8582949" cy="33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51" name="Google Shape;1951;p22"/>
          <p:cNvGrpSpPr/>
          <p:nvPr/>
        </p:nvGrpSpPr>
        <p:grpSpPr>
          <a:xfrm>
            <a:off x="-1" y="1189975"/>
            <a:ext cx="9144003" cy="2763551"/>
            <a:chOff x="0" y="141475"/>
            <a:chExt cx="9144003" cy="2763551"/>
          </a:xfrm>
        </p:grpSpPr>
        <p:pic>
          <p:nvPicPr>
            <p:cNvPr id="1952" name="Google Shape;1952;p22"/>
            <p:cNvPicPr preferRelativeResize="0"/>
            <p:nvPr/>
          </p:nvPicPr>
          <p:blipFill rotWithShape="1">
            <a:blip r:embed="rId3">
              <a:alphaModFix/>
            </a:blip>
            <a:srcRect b="58701"/>
            <a:stretch/>
          </p:blipFill>
          <p:spPr>
            <a:xfrm>
              <a:off x="0" y="141475"/>
              <a:ext cx="9144003" cy="1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3" name="Google Shape;1953;p22"/>
            <p:cNvPicPr preferRelativeResize="0"/>
            <p:nvPr/>
          </p:nvPicPr>
          <p:blipFill rotWithShape="1">
            <a:blip r:embed="rId4">
              <a:alphaModFix/>
            </a:blip>
            <a:srcRect b="56719"/>
            <a:stretch/>
          </p:blipFill>
          <p:spPr>
            <a:xfrm>
              <a:off x="0" y="1616125"/>
              <a:ext cx="9144003" cy="1288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</Words>
  <Application>Microsoft Office PowerPoint</Application>
  <PresentationFormat>On-screen Show (16:9)</PresentationFormat>
  <Paragraphs>27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Amatic SC</vt:lpstr>
      <vt:lpstr>Arial</vt:lpstr>
      <vt:lpstr>Nathaniel template</vt:lpstr>
      <vt:lpstr>Hello!</vt:lpstr>
      <vt:lpstr>Objectives/Learning Outcomes</vt:lpstr>
      <vt:lpstr>PowerPoint Presentation</vt:lpstr>
      <vt:lpstr>What is system administration?</vt:lpstr>
      <vt:lpstr>PowerPoint Presentation</vt:lpstr>
      <vt:lpstr>Login to your device</vt:lpstr>
      <vt:lpstr>Activity 1</vt:lpstr>
      <vt:lpstr>Try to find out file locations without using the change directory and ls commands</vt:lpstr>
      <vt:lpstr>PowerPoint Presentation</vt:lpstr>
      <vt:lpstr>PowerPoint Presentation</vt:lpstr>
      <vt:lpstr>More advanced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SeanSanders</dc:creator>
  <cp:lastModifiedBy>Sean Sanders</cp:lastModifiedBy>
  <cp:revision>3</cp:revision>
  <dcterms:modified xsi:type="dcterms:W3CDTF">2022-06-22T14:39:51Z</dcterms:modified>
</cp:coreProperties>
</file>