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74" r:id="rId3"/>
    <p:sldId id="277" r:id="rId4"/>
    <p:sldId id="283" r:id="rId5"/>
    <p:sldId id="284" r:id="rId6"/>
    <p:sldId id="287" r:id="rId7"/>
    <p:sldId id="288" r:id="rId8"/>
    <p:sldId id="289" r:id="rId9"/>
    <p:sldId id="290" r:id="rId10"/>
    <p:sldId id="291" r:id="rId11"/>
    <p:sldId id="292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F8865AEF57048811230B6E1AC4B2B" ma:contentTypeVersion="5" ma:contentTypeDescription="Create a new document." ma:contentTypeScope="" ma:versionID="fdfb63b81468798b57226da436f6142b">
  <xsd:schema xmlns:xsd="http://www.w3.org/2001/XMLSchema" xmlns:xs="http://www.w3.org/2001/XMLSchema" xmlns:p="http://schemas.microsoft.com/office/2006/metadata/properties" xmlns:ns2="c5c81902-80a1-4a86-a8c3-e8ee6291d0e7" targetNamespace="http://schemas.microsoft.com/office/2006/metadata/properties" ma:root="true" ma:fieldsID="a64b6199976499b748e52979f3cb272d" ns2:_="">
    <xsd:import namespace="c5c81902-80a1-4a86-a8c3-e8ee6291d0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81902-80a1-4a86-a8c3-e8ee6291d0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BB8FF1-1AC9-4C87-83BD-ACF604C88B55}"/>
</file>

<file path=customXml/itemProps2.xml><?xml version="1.0" encoding="utf-8"?>
<ds:datastoreItem xmlns:ds="http://schemas.openxmlformats.org/officeDocument/2006/customXml" ds:itemID="{EE7A9BFB-2051-43F3-83A9-2D87EAD3DF21}"/>
</file>

<file path=customXml/itemProps3.xml><?xml version="1.0" encoding="utf-8"?>
<ds:datastoreItem xmlns:ds="http://schemas.openxmlformats.org/officeDocument/2006/customXml" ds:itemID="{F9860B63-CC11-426E-BE66-4001BE69F934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DXC Faculty[DXC-FAC]</cp:lastModifiedBy>
  <cp:revision>2</cp:revision>
  <dcterms:created xsi:type="dcterms:W3CDTF">2022-01-13T08:28:35Z</dcterms:created>
  <dcterms:modified xsi:type="dcterms:W3CDTF">2022-01-13T08:32:40Z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0x0101004B0F8865AEF57048811230B6E1AC4B2B</vt:lpwstr>
  </property>
</Properties>
</file>