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3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33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C4B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C4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C4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0C4B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27" y="334843"/>
            <a:ext cx="10515600" cy="2387600"/>
          </a:xfrm>
        </p:spPr>
        <p:txBody>
          <a:bodyPr/>
          <a:lstStyle/>
          <a:p>
            <a:r>
              <a:rPr lang="en-US" dirty="0"/>
              <a:t>Django Ecommerce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64" y="1825624"/>
            <a:ext cx="5719313" cy="20562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What I have Cover in this Project?</a:t>
            </a:r>
          </a:p>
          <a:p>
            <a:r>
              <a:rPr lang="en-US" b="1" dirty="0"/>
              <a:t>Well I Cover Everything in this Project from Zero Level Like How to Create </a:t>
            </a:r>
            <a:r>
              <a:rPr lang="en-US" b="1" dirty="0">
                <a:solidFill>
                  <a:srgbClr val="0C4B33"/>
                </a:solidFill>
              </a:rPr>
              <a:t>Project</a:t>
            </a:r>
            <a:r>
              <a:rPr lang="en-US" b="1" dirty="0"/>
              <a:t>, </a:t>
            </a:r>
            <a:r>
              <a:rPr lang="en-US" b="1" dirty="0">
                <a:solidFill>
                  <a:srgbClr val="0C4B33"/>
                </a:solidFill>
              </a:rPr>
              <a:t>Routing</a:t>
            </a:r>
            <a:r>
              <a:rPr lang="en-US" b="1" dirty="0"/>
              <a:t>, </a:t>
            </a:r>
            <a:r>
              <a:rPr lang="en-US" b="1" dirty="0">
                <a:solidFill>
                  <a:srgbClr val="0C4B33"/>
                </a:solidFill>
              </a:rPr>
              <a:t>Templates</a:t>
            </a:r>
            <a:r>
              <a:rPr lang="en-US" b="1" dirty="0"/>
              <a:t> to </a:t>
            </a:r>
            <a:r>
              <a:rPr lang="en-US" b="1" dirty="0">
                <a:solidFill>
                  <a:srgbClr val="0C4B33"/>
                </a:solidFill>
              </a:rPr>
              <a:t>Rest Framework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C4B33"/>
                </a:solidFill>
              </a:rPr>
              <a:t>Analytics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3881887"/>
            <a:ext cx="1132648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About Project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C4B33"/>
                </a:solidFill>
              </a:rPr>
              <a:t>In This Project of Ecommerce it Includes </a:t>
            </a:r>
            <a:r>
              <a:rPr lang="en-US" b="1" dirty="0">
                <a:solidFill>
                  <a:srgbClr val="FF0000"/>
                </a:solidFill>
              </a:rPr>
              <a:t>Categories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Sub Categories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Products</a:t>
            </a:r>
            <a:r>
              <a:rPr lang="en-US" dirty="0">
                <a:solidFill>
                  <a:srgbClr val="0C4B33"/>
                </a:solidFill>
              </a:rPr>
              <a:t>, Different Types of </a:t>
            </a:r>
            <a:r>
              <a:rPr lang="en-US" b="1" dirty="0">
                <a:solidFill>
                  <a:srgbClr val="FF0000"/>
                </a:solidFill>
              </a:rPr>
              <a:t>Users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C4B33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Admin , Merchant , Users , Support Staff </a:t>
            </a:r>
            <a:r>
              <a:rPr lang="en-US" dirty="0">
                <a:solidFill>
                  <a:srgbClr val="0C4B33"/>
                </a:solidFill>
              </a:rPr>
              <a:t>) , </a:t>
            </a:r>
            <a:r>
              <a:rPr lang="en-US" b="1" dirty="0">
                <a:solidFill>
                  <a:srgbClr val="FF0000"/>
                </a:solidFill>
              </a:rPr>
              <a:t>Orders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Order Analytics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Company Profit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Merchant Profit</a:t>
            </a:r>
            <a:r>
              <a:rPr lang="en-US" dirty="0">
                <a:solidFill>
                  <a:srgbClr val="0C4B33"/>
                </a:solidFill>
              </a:rPr>
              <a:t>, Admin </a:t>
            </a:r>
            <a:r>
              <a:rPr lang="en-US" b="1" dirty="0">
                <a:solidFill>
                  <a:srgbClr val="FF0000"/>
                </a:solidFill>
              </a:rPr>
              <a:t>Panel</a:t>
            </a:r>
            <a:r>
              <a:rPr lang="en-US" dirty="0">
                <a:solidFill>
                  <a:srgbClr val="0C4B33"/>
                </a:solidFill>
              </a:rPr>
              <a:t> for Admin and Merchant , </a:t>
            </a:r>
            <a:r>
              <a:rPr lang="en-US" b="1" dirty="0">
                <a:solidFill>
                  <a:srgbClr val="FF0000"/>
                </a:solidFill>
              </a:rPr>
              <a:t>Order Status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Payment Gateway</a:t>
            </a:r>
            <a:r>
              <a:rPr lang="en-US" dirty="0">
                <a:solidFill>
                  <a:srgbClr val="0C4B33"/>
                </a:solidFill>
              </a:rPr>
              <a:t> ( </a:t>
            </a:r>
            <a:r>
              <a:rPr lang="en-US" b="1" dirty="0" err="1">
                <a:solidFill>
                  <a:srgbClr val="FF0000"/>
                </a:solidFill>
              </a:rPr>
              <a:t>Paypal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C4B33"/>
                </a:solidFill>
              </a:rPr>
              <a:t>[International] and </a:t>
            </a:r>
            <a:r>
              <a:rPr lang="en-US" b="1" dirty="0" err="1">
                <a:solidFill>
                  <a:srgbClr val="FF0000"/>
                </a:solidFill>
              </a:rPr>
              <a:t>Paytm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C4B33"/>
                </a:solidFill>
              </a:rPr>
              <a:t>[Indian] ), </a:t>
            </a:r>
            <a:r>
              <a:rPr lang="en-US" b="1" dirty="0">
                <a:solidFill>
                  <a:srgbClr val="FF0000"/>
                </a:solidFill>
              </a:rPr>
              <a:t>CART</a:t>
            </a:r>
            <a:r>
              <a:rPr lang="en-US" dirty="0">
                <a:solidFill>
                  <a:srgbClr val="0C4B33"/>
                </a:solidFill>
              </a:rPr>
              <a:t>, Product </a:t>
            </a:r>
            <a:r>
              <a:rPr lang="en-US" b="1" dirty="0">
                <a:solidFill>
                  <a:srgbClr val="FF0000"/>
                </a:solidFill>
              </a:rPr>
              <a:t>Rating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Feedback</a:t>
            </a:r>
            <a:r>
              <a:rPr lang="en-US" dirty="0">
                <a:solidFill>
                  <a:srgbClr val="0C4B33"/>
                </a:solidFill>
              </a:rPr>
              <a:t> Merchant, Feedback Customer, Product </a:t>
            </a:r>
            <a:r>
              <a:rPr lang="en-US" b="1" dirty="0">
                <a:solidFill>
                  <a:srgbClr val="FF0000"/>
                </a:solidFill>
              </a:rPr>
              <a:t>Stocks</a:t>
            </a:r>
            <a:r>
              <a:rPr lang="en-US" dirty="0">
                <a:solidFill>
                  <a:srgbClr val="0C4B33"/>
                </a:solidFill>
              </a:rPr>
              <a:t>, Product </a:t>
            </a:r>
            <a:r>
              <a:rPr lang="en-US" b="1" dirty="0">
                <a:solidFill>
                  <a:srgbClr val="FF0000"/>
                </a:solidFill>
              </a:rPr>
              <a:t>Transactions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Coupons</a:t>
            </a:r>
            <a:r>
              <a:rPr lang="en-US" dirty="0">
                <a:solidFill>
                  <a:srgbClr val="0C4B33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Notifications</a:t>
            </a:r>
            <a:r>
              <a:rPr lang="en-US" dirty="0">
                <a:solidFill>
                  <a:srgbClr val="0C4B33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 Customer Support CHAT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1510796"/>
            <a:ext cx="4796287" cy="26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7252"/>
            <a:ext cx="10749367" cy="1208868"/>
          </a:xfrm>
        </p:spPr>
        <p:txBody>
          <a:bodyPr/>
          <a:lstStyle/>
          <a:p>
            <a:r>
              <a:rPr lang="en-US" dirty="0"/>
              <a:t>Modules For Admin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1947" y="1699403"/>
            <a:ext cx="1475117" cy="7232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ADMIN</a:t>
            </a:r>
          </a:p>
          <a:p>
            <a:pPr algn="ctr"/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33554" y="1534092"/>
            <a:ext cx="1475117" cy="9848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Category</a:t>
            </a:r>
          </a:p>
          <a:p>
            <a:pPr algn="ctr"/>
            <a:endParaRPr lang="en-IN" sz="1100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 flipV="1">
            <a:off x="1808671" y="2026535"/>
            <a:ext cx="3203276" cy="3450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554" y="3345269"/>
            <a:ext cx="1475117" cy="126188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Sub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Category</a:t>
            </a:r>
          </a:p>
          <a:p>
            <a:pPr algn="ctr"/>
            <a:endParaRPr lang="en-IN" sz="1100" dirty="0"/>
          </a:p>
        </p:txBody>
      </p:sp>
      <p:cxnSp>
        <p:nvCxnSpPr>
          <p:cNvPr id="18" name="Straight Arrow Connector 17"/>
          <p:cNvCxnSpPr>
            <a:stCxn id="9" idx="2"/>
          </p:cNvCxnSpPr>
          <p:nvPr/>
        </p:nvCxnSpPr>
        <p:spPr>
          <a:xfrm flipH="1">
            <a:off x="1071112" y="2518977"/>
            <a:ext cx="1" cy="8080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553" y="5394284"/>
            <a:ext cx="1475117" cy="98488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  <a:p>
            <a:pPr algn="ctr"/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71110" y="4607153"/>
            <a:ext cx="1" cy="8080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6833" y="5417447"/>
            <a:ext cx="1475117" cy="98488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  <a:p>
            <a:pPr algn="ctr"/>
            <a:endParaRPr lang="en-IN" sz="11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3154392" y="2388173"/>
            <a:ext cx="1945251" cy="302927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03847" y="5308019"/>
            <a:ext cx="1475117" cy="98488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Merchant</a:t>
            </a:r>
          </a:p>
          <a:p>
            <a:pPr algn="ctr"/>
            <a:endParaRPr lang="en-IN" sz="11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5896154" y="2388173"/>
            <a:ext cx="1945252" cy="29198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87064" y="2388173"/>
            <a:ext cx="3620215" cy="27876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07279" y="4959691"/>
            <a:ext cx="1475117" cy="98488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Staff</a:t>
            </a:r>
          </a:p>
          <a:p>
            <a:pPr algn="ctr"/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95779" y="3555404"/>
            <a:ext cx="1475117" cy="98488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Feedback</a:t>
            </a:r>
          </a:p>
          <a:p>
            <a:pPr algn="ctr"/>
            <a:endParaRPr lang="en-IN" sz="1100" dirty="0"/>
          </a:p>
        </p:txBody>
      </p:sp>
      <p:cxnSp>
        <p:nvCxnSpPr>
          <p:cNvPr id="33" name="Straight Arrow Connector 32"/>
          <p:cNvCxnSpPr>
            <a:stCxn id="8" idx="3"/>
          </p:cNvCxnSpPr>
          <p:nvPr/>
        </p:nvCxnSpPr>
        <p:spPr>
          <a:xfrm>
            <a:off x="6487064" y="2061041"/>
            <a:ext cx="3608714" cy="18135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95779" y="1658674"/>
            <a:ext cx="1475117" cy="98488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Notification</a:t>
            </a:r>
          </a:p>
          <a:p>
            <a:pPr algn="ctr"/>
            <a:endParaRPr lang="en-IN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13662" y="1877981"/>
            <a:ext cx="3582116" cy="30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0247" y="5409332"/>
            <a:ext cx="1475117" cy="9848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  <a:p>
            <a:pPr algn="ctr"/>
            <a:endParaRPr lang="en-IN" sz="1100" dirty="0"/>
          </a:p>
        </p:txBody>
      </p:sp>
      <p:cxnSp>
        <p:nvCxnSpPr>
          <p:cNvPr id="48" name="Straight Arrow Connector 47"/>
          <p:cNvCxnSpPr>
            <a:stCxn id="22" idx="3"/>
            <a:endCxn id="42" idx="1"/>
          </p:cNvCxnSpPr>
          <p:nvPr/>
        </p:nvCxnSpPr>
        <p:spPr>
          <a:xfrm flipV="1">
            <a:off x="3891950" y="5901775"/>
            <a:ext cx="1078297" cy="81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20496" y="3217967"/>
            <a:ext cx="1475117" cy="984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Q/A</a:t>
            </a:r>
          </a:p>
          <a:p>
            <a:pPr algn="ctr"/>
            <a:endParaRPr lang="en-IN" sz="1100" dirty="0"/>
          </a:p>
        </p:txBody>
      </p:sp>
      <p:cxnSp>
        <p:nvCxnSpPr>
          <p:cNvPr id="54" name="Straight Arrow Connector 53"/>
          <p:cNvCxnSpPr>
            <a:stCxn id="20" idx="0"/>
            <a:endCxn id="53" idx="2"/>
          </p:cNvCxnSpPr>
          <p:nvPr/>
        </p:nvCxnSpPr>
        <p:spPr>
          <a:xfrm flipV="1">
            <a:off x="1071112" y="4202852"/>
            <a:ext cx="1986943" cy="11914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7" grpId="0" animBg="1"/>
      <p:bldP spid="20" grpId="0" animBg="1"/>
      <p:bldP spid="22" grpId="0" animBg="1"/>
      <p:bldP spid="26" grpId="0" animBg="1"/>
      <p:bldP spid="31" grpId="0" animBg="1"/>
      <p:bldP spid="32" grpId="0" animBg="1"/>
      <p:bldP spid="35" grpId="0" animBg="1"/>
      <p:bldP spid="4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7252"/>
            <a:ext cx="10749367" cy="1208868"/>
          </a:xfrm>
        </p:spPr>
        <p:txBody>
          <a:bodyPr/>
          <a:lstStyle/>
          <a:p>
            <a:r>
              <a:rPr lang="en-US" dirty="0"/>
              <a:t>Modules For Merchant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1947" y="1664898"/>
            <a:ext cx="1475117" cy="7232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Merchant</a:t>
            </a:r>
          </a:p>
          <a:p>
            <a:pPr algn="ctr"/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33554" y="1534092"/>
            <a:ext cx="1475117" cy="9848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  <a:p>
            <a:pPr algn="ctr"/>
            <a:endParaRPr lang="en-IN" sz="1100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 flipV="1">
            <a:off x="1808671" y="2026535"/>
            <a:ext cx="3203276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554" y="3345269"/>
            <a:ext cx="1475117" cy="126188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 Stocks</a:t>
            </a:r>
          </a:p>
          <a:p>
            <a:pPr algn="ctr"/>
            <a:endParaRPr lang="en-IN" sz="1100" dirty="0"/>
          </a:p>
        </p:txBody>
      </p:sp>
      <p:cxnSp>
        <p:nvCxnSpPr>
          <p:cNvPr id="18" name="Straight Arrow Connector 17"/>
          <p:cNvCxnSpPr>
            <a:stCxn id="9" idx="2"/>
          </p:cNvCxnSpPr>
          <p:nvPr/>
        </p:nvCxnSpPr>
        <p:spPr>
          <a:xfrm flipH="1">
            <a:off x="1071112" y="2518977"/>
            <a:ext cx="1" cy="8080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553" y="5394284"/>
            <a:ext cx="1475117" cy="98488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Orders</a:t>
            </a:r>
          </a:p>
          <a:p>
            <a:pPr algn="ctr"/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71110" y="4607153"/>
            <a:ext cx="1" cy="8080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8109" y="4670171"/>
            <a:ext cx="1475117" cy="181588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 Delivery Status</a:t>
            </a:r>
          </a:p>
          <a:p>
            <a:pPr algn="ctr"/>
            <a:endParaRPr lang="en-IN" sz="11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262777" y="2388173"/>
            <a:ext cx="2582891" cy="2281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58398" y="1664898"/>
            <a:ext cx="1475117" cy="98488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Profits</a:t>
            </a:r>
          </a:p>
          <a:p>
            <a:pPr algn="ctr"/>
            <a:endParaRPr lang="en-IN" sz="1100" dirty="0"/>
          </a:p>
        </p:txBody>
      </p:sp>
      <p:cxnSp>
        <p:nvCxnSpPr>
          <p:cNvPr id="27" name="Straight Arrow Connector 26"/>
          <p:cNvCxnSpPr>
            <a:stCxn id="8" idx="3"/>
            <a:endCxn id="26" idx="1"/>
          </p:cNvCxnSpPr>
          <p:nvPr/>
        </p:nvCxnSpPr>
        <p:spPr>
          <a:xfrm>
            <a:off x="6487064" y="2026536"/>
            <a:ext cx="3571334" cy="1308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1" y="5170110"/>
            <a:ext cx="1475117" cy="98488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algn="ctr"/>
            <a:endParaRPr lang="en-IN" sz="1100" dirty="0"/>
          </a:p>
        </p:txBody>
      </p:sp>
      <p:cxnSp>
        <p:nvCxnSpPr>
          <p:cNvPr id="28" name="Straight Arrow Connector 27"/>
          <p:cNvCxnSpPr>
            <a:stCxn id="17" idx="3"/>
          </p:cNvCxnSpPr>
          <p:nvPr/>
        </p:nvCxnSpPr>
        <p:spPr>
          <a:xfrm>
            <a:off x="1808671" y="3976211"/>
            <a:ext cx="2582889" cy="11834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1055" y="5205570"/>
            <a:ext cx="1475117" cy="98488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Feedback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algn="ctr"/>
            <a:endParaRPr lang="en-IN" sz="1100" dirty="0"/>
          </a:p>
        </p:txBody>
      </p:sp>
      <p:cxnSp>
        <p:nvCxnSpPr>
          <p:cNvPr id="34" name="Straight Arrow Connector 33"/>
          <p:cNvCxnSpPr>
            <a:stCxn id="8" idx="2"/>
            <a:endCxn id="30" idx="0"/>
          </p:cNvCxnSpPr>
          <p:nvPr/>
        </p:nvCxnSpPr>
        <p:spPr>
          <a:xfrm>
            <a:off x="5749506" y="2388173"/>
            <a:ext cx="869108" cy="28173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82761" y="3327008"/>
            <a:ext cx="1475117" cy="98488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SUPPORT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CHAT</a:t>
            </a:r>
          </a:p>
          <a:p>
            <a:pPr algn="ctr"/>
            <a:endParaRPr lang="en-IN" sz="1100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6487064" y="2325932"/>
            <a:ext cx="3695697" cy="14935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7" grpId="0" animBg="1"/>
      <p:bldP spid="20" grpId="0" animBg="1"/>
      <p:bldP spid="22" grpId="0" animBg="1"/>
      <p:bldP spid="26" grpId="0" animBg="1"/>
      <p:bldP spid="25" grpId="0" animBg="1"/>
      <p:bldP spid="30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7252"/>
            <a:ext cx="10749367" cy="1208868"/>
          </a:xfrm>
        </p:spPr>
        <p:txBody>
          <a:bodyPr/>
          <a:lstStyle/>
          <a:p>
            <a:r>
              <a:rPr lang="en-US" dirty="0"/>
              <a:t>Modules For 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1947" y="1699403"/>
            <a:ext cx="1475117" cy="7232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  <a:p>
            <a:pPr algn="ctr"/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33554" y="1534092"/>
            <a:ext cx="1475117" cy="9848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  <a:p>
            <a:pPr algn="ctr"/>
            <a:endParaRPr lang="en-IN" sz="1100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 flipV="1">
            <a:off x="1808671" y="2026535"/>
            <a:ext cx="3203276" cy="3450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554" y="3345269"/>
            <a:ext cx="1475117" cy="9848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  <a:p>
            <a:pPr algn="ctr"/>
            <a:endParaRPr lang="en-IN" sz="1100" dirty="0"/>
          </a:p>
        </p:txBody>
      </p:sp>
      <p:cxnSp>
        <p:nvCxnSpPr>
          <p:cNvPr id="18" name="Straight Arrow Connector 17"/>
          <p:cNvCxnSpPr>
            <a:stCxn id="9" idx="2"/>
          </p:cNvCxnSpPr>
          <p:nvPr/>
        </p:nvCxnSpPr>
        <p:spPr>
          <a:xfrm flipH="1">
            <a:off x="1071112" y="2518977"/>
            <a:ext cx="1" cy="8080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553" y="5394284"/>
            <a:ext cx="1475117" cy="98488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Payment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algn="ctr"/>
            <a:endParaRPr lang="en-IN" sz="1100" dirty="0"/>
          </a:p>
        </p:txBody>
      </p: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1071111" y="4330154"/>
            <a:ext cx="2" cy="10850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58398" y="1664898"/>
            <a:ext cx="1475117" cy="98488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Support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Chat</a:t>
            </a:r>
          </a:p>
          <a:p>
            <a:pPr algn="ctr"/>
            <a:endParaRPr lang="en-IN" sz="1100" dirty="0"/>
          </a:p>
        </p:txBody>
      </p:sp>
      <p:cxnSp>
        <p:nvCxnSpPr>
          <p:cNvPr id="27" name="Straight Arrow Connector 26"/>
          <p:cNvCxnSpPr>
            <a:stCxn id="8" idx="3"/>
            <a:endCxn id="26" idx="1"/>
          </p:cNvCxnSpPr>
          <p:nvPr/>
        </p:nvCxnSpPr>
        <p:spPr>
          <a:xfrm>
            <a:off x="6487064" y="2061041"/>
            <a:ext cx="3571334" cy="96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1" y="5170110"/>
            <a:ext cx="1475117" cy="98488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Status</a:t>
            </a:r>
          </a:p>
          <a:p>
            <a:pPr algn="ctr"/>
            <a:endParaRPr lang="en-IN" sz="1100" dirty="0"/>
          </a:p>
        </p:txBody>
      </p:sp>
      <p:cxnSp>
        <p:nvCxnSpPr>
          <p:cNvPr id="28" name="Straight Arrow Connector 27"/>
          <p:cNvCxnSpPr>
            <a:stCxn id="17" idx="3"/>
          </p:cNvCxnSpPr>
          <p:nvPr/>
        </p:nvCxnSpPr>
        <p:spPr>
          <a:xfrm>
            <a:off x="1808671" y="3837712"/>
            <a:ext cx="2582889" cy="1321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8398" y="3766868"/>
            <a:ext cx="1475117" cy="707886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Feedback</a:t>
            </a:r>
          </a:p>
          <a:p>
            <a:pPr algn="ctr"/>
            <a:endParaRPr lang="en-IN" sz="1100" dirty="0"/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6487064" y="2372783"/>
            <a:ext cx="3571334" cy="174802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93161" y="5145298"/>
            <a:ext cx="1475117" cy="9848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RATING</a:t>
            </a:r>
          </a:p>
          <a:p>
            <a:pPr algn="ctr"/>
            <a:endParaRPr lang="en-IN" sz="1100" dirty="0"/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 flipV="1">
            <a:off x="5129117" y="5637741"/>
            <a:ext cx="2764044" cy="332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9088" y="3105880"/>
            <a:ext cx="1475117" cy="98488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QUESTIONS</a:t>
            </a:r>
          </a:p>
          <a:p>
            <a:pPr algn="ctr"/>
            <a:endParaRPr lang="en-IN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50085" y="2506630"/>
            <a:ext cx="2029003" cy="6609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7" grpId="0" animBg="1"/>
      <p:bldP spid="20" grpId="0" animBg="1"/>
      <p:bldP spid="26" grpId="0" animBg="1"/>
      <p:bldP spid="25" grpId="0" animBg="1"/>
      <p:bldP spid="19" grpId="0" animBg="1"/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7252"/>
            <a:ext cx="10749367" cy="1208868"/>
          </a:xfrm>
        </p:spPr>
        <p:txBody>
          <a:bodyPr/>
          <a:lstStyle/>
          <a:p>
            <a:r>
              <a:rPr lang="en-US" dirty="0"/>
              <a:t>Modules For Support Staff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1947" y="1664898"/>
            <a:ext cx="1475117" cy="7232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STAFF</a:t>
            </a:r>
          </a:p>
          <a:p>
            <a:pPr algn="ctr"/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33554" y="1534092"/>
            <a:ext cx="1475117" cy="984885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  <a:p>
            <a:pPr algn="ctr"/>
            <a:endParaRPr lang="en-IN" sz="1100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 flipV="1">
            <a:off x="1808671" y="2026535"/>
            <a:ext cx="3203276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554" y="3345269"/>
            <a:ext cx="1475117" cy="9848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  <a:p>
            <a:pPr algn="ctr"/>
            <a:endParaRPr lang="en-IN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71113" y="2388173"/>
            <a:ext cx="3940834" cy="93883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138" y="5319272"/>
            <a:ext cx="1475117" cy="126188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Live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CHAT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</a:t>
            </a:r>
          </a:p>
          <a:p>
            <a:pPr algn="ctr"/>
            <a:endParaRPr lang="en-IN" sz="1100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1588697" y="2388173"/>
            <a:ext cx="3931196" cy="293109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41558" y="5325125"/>
            <a:ext cx="1475117" cy="1261884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Live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Merchant</a:t>
            </a:r>
          </a:p>
          <a:p>
            <a:pPr algn="ctr"/>
            <a:endParaRPr lang="en-IN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461442" y="4624842"/>
            <a:ext cx="1475117" cy="153888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FOR ADMIN</a:t>
            </a:r>
          </a:p>
          <a:p>
            <a:pPr algn="ctr"/>
            <a:endParaRPr lang="en-IN" sz="1100" dirty="0"/>
          </a:p>
        </p:txBody>
      </p: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487063" y="2388173"/>
            <a:ext cx="3711938" cy="22366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0"/>
          </p:cNvCxnSpPr>
          <p:nvPr/>
        </p:nvCxnSpPr>
        <p:spPr>
          <a:xfrm>
            <a:off x="5891842" y="2388173"/>
            <a:ext cx="87275" cy="29369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7" grpId="0" animBg="1"/>
      <p:bldP spid="20" grpId="0" animBg="1"/>
      <p:bldP spid="25" grpId="0" animBg="1"/>
      <p:bldP spid="19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4873beb7-5857-4685-be1f-d57550cc96cc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1383</TotalTime>
  <Words>217</Words>
  <Application>Microsoft Office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Django Ecommerce Project</vt:lpstr>
      <vt:lpstr>Introduction</vt:lpstr>
      <vt:lpstr>Modules For Admin</vt:lpstr>
      <vt:lpstr>Modules For Merchant</vt:lpstr>
      <vt:lpstr>Modules For Customer</vt:lpstr>
      <vt:lpstr>Modules For Support Staff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Ecommerce Project   [ Project Title : SuperCodersStore ]</dc:title>
  <dc:creator/>
  <cp:keywords/>
  <cp:lastModifiedBy>Mayank Dubey</cp:lastModifiedBy>
  <cp:revision>43</cp:revision>
  <dcterms:created xsi:type="dcterms:W3CDTF">2021-03-26T08:20:09Z</dcterms:created>
  <dcterms:modified xsi:type="dcterms:W3CDTF">2024-01-16T15:38:47Z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MSIP_Label_defa4170-0d19-0005-0004-bc88714345d2_Enabled">
    <vt:lpwstr>true</vt:lpwstr>
  </property>
  <property fmtid="{D5CDD505-2E9C-101B-9397-08002B2CF9AE}" pid="10" name="MSIP_Label_defa4170-0d19-0005-0004-bc88714345d2_SetDate">
    <vt:lpwstr>2024-01-16T15:35:10Z</vt:lpwstr>
  </property>
  <property fmtid="{D5CDD505-2E9C-101B-9397-08002B2CF9AE}" pid="11" name="MSIP_Label_defa4170-0d19-0005-0004-bc88714345d2_Method">
    <vt:lpwstr>Standard</vt:lpwstr>
  </property>
  <property fmtid="{D5CDD505-2E9C-101B-9397-08002B2CF9AE}" pid="12" name="MSIP_Label_defa4170-0d19-0005-0004-bc88714345d2_Name">
    <vt:lpwstr>defa4170-0d19-0005-0004-bc88714345d2</vt:lpwstr>
  </property>
  <property fmtid="{D5CDD505-2E9C-101B-9397-08002B2CF9AE}" pid="13" name="MSIP_Label_defa4170-0d19-0005-0004-bc88714345d2_SiteId">
    <vt:lpwstr>091aec5e-f505-4cc6-bf8e-345077fb0e39</vt:lpwstr>
  </property>
  <property fmtid="{D5CDD505-2E9C-101B-9397-08002B2CF9AE}" pid="14" name="MSIP_Label_defa4170-0d19-0005-0004-bc88714345d2_ActionId">
    <vt:lpwstr>7e686239-fec7-44b8-8f66-9f16a2e7f8d8</vt:lpwstr>
  </property>
  <property fmtid="{D5CDD505-2E9C-101B-9397-08002B2CF9AE}" pid="15" name="MSIP_Label_defa4170-0d19-0005-0004-bc88714345d2_ContentBits">
    <vt:lpwstr>0</vt:lpwstr>
  </property>
</Properties>
</file>