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68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-557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B3528-DF99-4F4B-BDED-1552FA0596B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7333-6453-4921-BC09-7E720A353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microservices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microservices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7333-6453-4921-BC09-7E720A353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3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chia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sẻ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kernel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kẻ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kẻ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bare-metal,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container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dọa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ransomware, cryptojacking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botnet.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container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7333-6453-4921-BC09-7E720A353D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 Generation Firewall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(layer 7)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application-level inspection, intrusion prevention, threat intelligence, URL filtering.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Aft>
                <a:spcPts val="6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NGFW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(outbound traffic),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(inbound traffic).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NGFW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on-premises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Cloud.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Next Generation Firewall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Container Platform.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Container Platform,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Container Platform.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Firewall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Container Platform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7333-6453-4921-BC09-7E720A353D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5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7333-6453-4921-BC09-7E720A353D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5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7333-6453-4921-BC09-7E720A353D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7333-6453-4921-BC09-7E720A353D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Panorama: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(policy),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template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K8S Plugin: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license CN-Series Firewall. K8S Plugin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OCP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service account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CN-MGMT: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(Management Plane)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CN-MGMT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CN-MGMT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pods CN-NGFW (Data Plane). CN-MGMT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CN-MGMT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Kubernetes API. 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CN-MGMT,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sung CN-MGMT-INIT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certificate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Pod CN-MGMT-INIT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certificate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CN-NGFW: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CN-NGFW (Data Plane)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DaemonSet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Kubernetes Service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ReplicaSet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deployment)</a:t>
            </a:r>
          </a:p>
          <a:p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CN-CNI: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DaemonSet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PAN-CNI plugin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CNI plugin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cluster. Plugin CN-CNI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pod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CN-NGFW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chặn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Plugin CN-CNI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annotation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inbound, outbound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CN-NGFW pod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7333-6453-4921-BC09-7E720A353D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AABB1-FE8D-6CD7-3B06-BB965B042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C71D5-BF3E-F6F2-EF57-E8D7D9CEA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A39BC-31D4-0E8F-6AA1-583E15DC0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Panorama: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(policy),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template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K8S Plugin: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license CN-Series Firewall. K8S Plugin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OCP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service account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CN-MGMT: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(Management Plane)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CN-MGMT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CN-MGMT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pods CN-NGFW (Data Plane). CN-MGMT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CN-MGMT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Kubernetes API. 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CN-MGMT,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sung CN-MGMT-INIT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certificate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Pod CN-MGMT-INIT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certificate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CN-NGFW: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CN-NGFW (Data Plane)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DaemonSet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Kubernetes Service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ReplicaSet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deployment)</a:t>
            </a:r>
          </a:p>
          <a:p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CN-CNI: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DaemonSet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PAN-CNI plugin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CNI plugin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cluster. Plugin CN-CNI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pod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CN-NGFW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chặn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Plugin CN-CNI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annotation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inbound, outbound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CN-NGFW pod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7FC0B-5660-8F55-6D3F-62A9A3B4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7333-6453-4921-BC09-7E720A353D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51C1-9708-4BD3-46B4-5C5D1354B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9281-E168-886D-5434-04EA78520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BD6C-0BDD-51A5-8A70-5B502168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3B00-3DBB-F044-D065-2965D8B4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922F-2250-EE8F-7588-C46049FA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5CE4-7CD4-C0C1-7C97-9A36165B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4F1E5-9A24-5A29-AD47-FB0B8EA6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691D7-7BBE-ECBC-8B63-F6703125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E965-A923-B872-0ADC-8D091A86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92FE-1C19-4221-B145-2CEF7C96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61D07-E804-884C-251A-BBEB8FF77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9FC29-A7C3-4075-BEB6-7A8854CE9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D16D-18EA-5A9D-65F7-6246777D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509AC-E207-0584-DD6D-4A3118C7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BFFA-AF55-2760-0FA7-585C62F2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5B54-4CC7-E45E-14CF-73EDE786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5072-A298-7548-54ED-55D2D3A3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1BFE-FDB2-E3E4-D55C-0316260B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9243-B00B-2B20-FB4C-C64A787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27EC-2C8E-236E-FC6D-EA0131F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589D-9B99-3EBB-7A47-131A861D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3820-4D71-B6B2-70C9-EF962498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5591-1EC7-49F0-030A-4FA31EE9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13DB6-A1A7-F8A9-9322-54048F7A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8889-F8E5-7AA7-D07D-1FB40178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DF10-81F2-BC3C-20EE-C33A7BEA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D48A-CEAB-7330-031F-A2DAFB56B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D6111-CB98-65DB-CC65-8E28FAAF6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791BB-BCCA-CB89-5D34-A044B44E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6A5E0-58A6-17B2-5A57-E80C9E7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E1D79-1DFA-E20D-D465-735F6E31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AD83-60D6-737A-FEF1-A11542AB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4641-E14D-DA45-3641-DB1D0BD2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B9D69-C8D3-8B5A-198D-5129ACCC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039F5-7A83-85FB-E23D-771600395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7E5A5-A02F-A0D8-720E-BB70A91FA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A9323-2D04-5BF8-AF51-73989A8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5E654-AE5C-E079-7965-024E9270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9F000-163B-9662-9424-A874CB07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0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EE6B-2033-B568-BED4-EA739EAE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39CD-F3BC-756E-0374-9DB71012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94E1-C47D-0C6E-21CA-67A0E764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E8409-1A80-378B-9157-6F6BBE59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E307F-151F-A40B-CB2E-721BE48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8533B-EE67-6B01-73C3-74DC8A61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8581A-4026-A396-9047-11D9CBF0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344A-5E64-E0F1-D887-8908FAB1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E92D-B3B3-7963-3865-FD47DF38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C828F-A15E-60B4-D8B6-5252B369F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433A9-D1DC-1963-981F-91389F45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44E03-7F5C-D11D-804B-84A329DD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C6504-2F1E-934D-4DAD-7B8AC5D4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8511-0CF0-6AFF-DEEC-BF55BF4E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434A9-7F2D-7095-FC0F-B083C5B07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C91E2-8A4B-8D62-359F-EBDDBE27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1B449-2C7E-A351-A343-3D99E904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FE18B-2C7C-DE93-CC11-759E94A2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18F0B-4FF2-9F6D-38D7-B8349767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03DA6-35A9-9155-D53C-E974FE4F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EE826-C62A-B49B-C5E1-FBD567BE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6003-12EA-B6B9-7C02-308720234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8A39-7B90-4740-8F2F-71BBE6F77E1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794E-1AB0-F293-A890-C804E6A67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24CC-0643-D39C-B67B-AFBFB896F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EADA-E459-4E80-98CB-6587DFF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eployment evolution">
            <a:extLst>
              <a:ext uri="{FF2B5EF4-FFF2-40B4-BE49-F238E27FC236}">
                <a16:creationId xmlns:a16="http://schemas.microsoft.com/office/drawing/2014/main" id="{4B3150ED-4B33-53AB-E701-9E46205A13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6F227-A9D4-FB7C-2FC3-AB7BC4C2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174"/>
            <a:ext cx="12192000" cy="48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2A463-D41E-5B70-7A57-44C0878F9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6591C6-D0D7-3061-5E47-8DD9E26655C5}"/>
              </a:ext>
            </a:extLst>
          </p:cNvPr>
          <p:cNvSpPr txBox="1"/>
          <p:nvPr/>
        </p:nvSpPr>
        <p:spPr>
          <a:xfrm>
            <a:off x="1903997" y="8500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Object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tag-based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68A64-F8AA-BC24-887B-0D90FAC9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68" y="2154572"/>
            <a:ext cx="7948863" cy="30869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25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5D26A-13CB-767C-3F20-7358BBB8C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A382-B63C-BFB0-7FBF-1257589D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42" y="1975488"/>
            <a:ext cx="7816516" cy="36744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4AB9B-1974-7754-B949-9DC41AC8B368}"/>
              </a:ext>
            </a:extLst>
          </p:cNvPr>
          <p:cNvSpPr txBox="1"/>
          <p:nvPr/>
        </p:nvSpPr>
        <p:spPr>
          <a:xfrm>
            <a:off x="2397292" y="1024371"/>
            <a:ext cx="8455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 PHẦN GIẢI PHÁP CN-SERIES CONTAINER FIREWALL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48C93-DA43-43D5-E09F-C4BA2A1E6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990" y="5936388"/>
            <a:ext cx="426779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3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77AA4-2CA4-AE29-3C34-21ACBFCFA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10C54-9AED-EDE0-EDED-0248794C04E3}"/>
              </a:ext>
            </a:extLst>
          </p:cNvPr>
          <p:cNvSpPr txBox="1"/>
          <p:nvPr/>
        </p:nvSpPr>
        <p:spPr>
          <a:xfrm>
            <a:off x="2397292" y="1024371"/>
            <a:ext cx="8455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 PHẦN GIẢI PHÁP CN-SERIES CONTAINER FIREWALL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B9126-C3D4-8220-1628-9DA133FA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64" y="3133684"/>
            <a:ext cx="4267796" cy="5906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D19521-2FF5-0B6E-9ABF-5BDF01676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05" y="1591119"/>
            <a:ext cx="5943600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6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5979D-0BA2-82CE-38B3-538A1C937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2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E38F5-74A8-48E9-A93A-4A22D3A32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41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E281A-5EA6-6825-2E6A-BF2187AB1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49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90E1A-141A-D6A6-C0C4-160D2B4F6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76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AE1DD-74CD-E900-F4B3-D42A735A3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12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B1BB4-8FF8-545C-58A4-21F94940A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ervices vs Monolith: which architecture is the best choice for your  business? – Rrajusingh's Blog">
            <a:extLst>
              <a:ext uri="{FF2B5EF4-FFF2-40B4-BE49-F238E27FC236}">
                <a16:creationId xmlns:a16="http://schemas.microsoft.com/office/drawing/2014/main" id="{E69F7139-4D19-FA39-896A-E28E0B0B6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84362"/>
            <a:ext cx="5943600" cy="30892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14D78A-1168-E6C0-18D2-ACA4BF4CF7A0}"/>
              </a:ext>
            </a:extLst>
          </p:cNvPr>
          <p:cNvSpPr txBox="1"/>
          <p:nvPr/>
        </p:nvSpPr>
        <p:spPr>
          <a:xfrm>
            <a:off x="1402080" y="9828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Container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5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5BFB7-F2CD-B410-8A1C-BA985E74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89BA8-5B67-1BF4-0D9C-1471D0D67394}"/>
              </a:ext>
            </a:extLst>
          </p:cNvPr>
          <p:cNvSpPr txBox="1"/>
          <p:nvPr/>
        </p:nvSpPr>
        <p:spPr>
          <a:xfrm>
            <a:off x="1377696" y="14429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Container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2250C-1062-B921-633D-E68E7B4F82F4}"/>
              </a:ext>
            </a:extLst>
          </p:cNvPr>
          <p:cNvSpPr txBox="1"/>
          <p:nvPr/>
        </p:nvSpPr>
        <p:spPr>
          <a:xfrm>
            <a:off x="2084832" y="2440476"/>
            <a:ext cx="8022336" cy="136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(Container images security).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(Registry security).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(Container engine security).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Container (Orchestrators security).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5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6292E-EB4C-5F81-CABC-615C0D84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E90111-A719-14DE-0797-CBCF7532BCCE}"/>
              </a:ext>
            </a:extLst>
          </p:cNvPr>
          <p:cNvSpPr txBox="1"/>
          <p:nvPr/>
        </p:nvSpPr>
        <p:spPr>
          <a:xfrm>
            <a:off x="3825748" y="25036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 do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1BE6A-1DB8-CF75-DCD7-DE8AD7560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ACA57B-3439-8929-7E10-24F8CBD1E139}"/>
              </a:ext>
            </a:extLst>
          </p:cNvPr>
          <p:cNvSpPr txBox="1"/>
          <p:nvPr/>
        </p:nvSpPr>
        <p:spPr>
          <a:xfrm>
            <a:off x="4319191" y="1090097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Next Generation Firewall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7424F-9BED-F28D-7827-E551C30C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78" y="1926691"/>
            <a:ext cx="6385243" cy="38412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51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DC69A-2C5B-C93B-736E-CDADF8827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1D87B-0E90-33D4-9FBB-9F5723EF060A}"/>
              </a:ext>
            </a:extLst>
          </p:cNvPr>
          <p:cNvSpPr txBox="1"/>
          <p:nvPr/>
        </p:nvSpPr>
        <p:spPr>
          <a:xfrm>
            <a:off x="4310313" y="92224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CN-Series Container Firewall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DCD29-833B-BCE9-92C4-1D58066F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51" y="1705221"/>
            <a:ext cx="7952697" cy="46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92D7F-523F-9053-CB1B-96E72AC93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0E5136-03A8-F7E4-0874-D4481F87937A}"/>
              </a:ext>
            </a:extLst>
          </p:cNvPr>
          <p:cNvSpPr txBox="1"/>
          <p:nvPr/>
        </p:nvSpPr>
        <p:spPr>
          <a:xfrm>
            <a:off x="2078956" y="1325161"/>
            <a:ext cx="8034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Palo Alto CN-Series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Helm charts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Terraform.</a:t>
            </a:r>
            <a:endParaRPr lang="en-US" dirty="0"/>
          </a:p>
        </p:txBody>
      </p:sp>
      <p:pic>
        <p:nvPicPr>
          <p:cNvPr id="3076" name="Picture 4" descr="TERRAFORM FOUNDATION - Đào tạo triển khai Terraform thực tế">
            <a:extLst>
              <a:ext uri="{FF2B5EF4-FFF2-40B4-BE49-F238E27FC236}">
                <a16:creationId xmlns:a16="http://schemas.microsoft.com/office/drawing/2014/main" id="{4C023272-6A2F-530B-476D-B3898D4A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791" y="2568926"/>
            <a:ext cx="4112135" cy="236169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ướng dẫn tạo Helm - Cộng Đồng Linux">
            <a:extLst>
              <a:ext uri="{FF2B5EF4-FFF2-40B4-BE49-F238E27FC236}">
                <a16:creationId xmlns:a16="http://schemas.microsoft.com/office/drawing/2014/main" id="{4FD9B2A1-937C-7CAB-8147-AB67F3C49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AD574-11B6-048E-858F-DF6FAEA03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4" y="2298030"/>
            <a:ext cx="5962316" cy="33538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5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6AC31-3253-5EED-9683-A97E90CDE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FB22E-DF3F-23D7-54A0-FB6072C4D570}"/>
              </a:ext>
            </a:extLst>
          </p:cNvPr>
          <p:cNvSpPr txBox="1"/>
          <p:nvPr/>
        </p:nvSpPr>
        <p:spPr>
          <a:xfrm>
            <a:off x="3756861" y="216149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 NĂNG CHÍNH (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 doc)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FCBDF-B56A-B553-819D-A4B3862EF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D6F75-E97C-4E69-C813-6EF85A13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52" y="1696453"/>
            <a:ext cx="10224096" cy="4320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D1AC7-10EF-CB98-D067-48C750B7F109}"/>
              </a:ext>
            </a:extLst>
          </p:cNvPr>
          <p:cNvSpPr txBox="1"/>
          <p:nvPr/>
        </p:nvSpPr>
        <p:spPr>
          <a:xfrm>
            <a:off x="2435393" y="840731"/>
            <a:ext cx="7659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Panorama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5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1222</Words>
  <Application>Microsoft Office PowerPoint</Application>
  <PresentationFormat>Widescreen</PresentationFormat>
  <Paragraphs>60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huuhai</dc:creator>
  <cp:lastModifiedBy>huuhai</cp:lastModifiedBy>
  <cp:revision>37</cp:revision>
  <dcterms:created xsi:type="dcterms:W3CDTF">2024-11-29T10:04:45Z</dcterms:created>
  <dcterms:modified xsi:type="dcterms:W3CDTF">2024-11-29T10:40:50Z</dcterms:modified>
</cp:coreProperties>
</file>