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277" r:id="rId4"/>
    <p:sldId id="261" r:id="rId5"/>
    <p:sldId id="280" r:id="rId6"/>
    <p:sldId id="281" r:id="rId7"/>
    <p:sldId id="258" r:id="rId8"/>
    <p:sldId id="263" r:id="rId9"/>
    <p:sldId id="265" r:id="rId10"/>
    <p:sldId id="266" r:id="rId11"/>
    <p:sldId id="267" r:id="rId12"/>
    <p:sldId id="268" r:id="rId13"/>
    <p:sldId id="27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7C856-F691-46C0-802F-21961E950C6B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3E091-2F66-4AE2-AA08-A938F6D11E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2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1F98-D754-44E5-8BA8-1AB43BEB8576}" type="datetime1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79C4-3746-4D67-B7B7-56DFE6BE0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5268-7C98-4FEA-BCB4-F35E0620E6F8}" type="datetime1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79C4-3746-4D67-B7B7-56DFE6BE0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2C9F-B524-4D44-B59F-FAF1D28DE99B}" type="datetime1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79C4-3746-4D67-B7B7-56DFE6BE0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423D-BB63-4119-9053-D1EA3FD414A7}" type="datetime1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79C4-3746-4D67-B7B7-56DFE6BE0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F150-6C83-4824-A50F-25FDE1FEA0EC}" type="datetime1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79C4-3746-4D67-B7B7-56DFE6BE0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4500-98BF-4BE3-B58C-48A5CB6D27F1}" type="datetime1">
              <a:rPr lang="en-US" smtClean="0"/>
              <a:pPr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79C4-3746-4D67-B7B7-56DFE6BE0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FB44-9888-45AD-A950-8723D1F92ECF}" type="datetime1">
              <a:rPr lang="en-US" smtClean="0"/>
              <a:pPr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79C4-3746-4D67-B7B7-56DFE6BE0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4929-2205-4B89-8774-A6DA58310034}" type="datetime1">
              <a:rPr lang="en-US" smtClean="0"/>
              <a:pPr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79C4-3746-4D67-B7B7-56DFE6BE0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A7CD-9B99-492D-B54E-F104E4D93F74}" type="datetime1">
              <a:rPr lang="en-US" smtClean="0"/>
              <a:pPr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79C4-3746-4D67-B7B7-56DFE6BE0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A515-26A5-47F7-BDB9-1392A14660FD}" type="datetime1">
              <a:rPr lang="en-US" smtClean="0"/>
              <a:pPr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79C4-3746-4D67-B7B7-56DFE6BE0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F3B2-879A-4ED5-AED3-D729D9D9F9A0}" type="datetime1">
              <a:rPr lang="en-US" smtClean="0"/>
              <a:pPr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79C4-3746-4D67-B7B7-56DFE6BE0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B3950-BB7A-462B-AF4F-2F786E3E2631}" type="datetime1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Navneet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579C4-3746-4D67-B7B7-56DFE6BE0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Events are actions or occurrences that happen in the system you are programming, which the system tells you about so you can respond to them in some way if desired. </a:t>
            </a:r>
          </a:p>
          <a:p>
            <a:pPr algn="just"/>
            <a:r>
              <a:rPr lang="en-US" dirty="0" smtClean="0"/>
              <a:t>For example, if the user clicks a button on a webpage, you might want to respond to that action by displaying an information box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Onload</a:t>
            </a:r>
            <a:r>
              <a:rPr lang="en-US" dirty="0" smtClean="0"/>
              <a:t> event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()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alert(“</a:t>
            </a:r>
            <a:r>
              <a:rPr lang="en-US" dirty="0" err="1" smtClean="0"/>
              <a:t>Hai</a:t>
            </a:r>
            <a:r>
              <a:rPr lang="en-US" dirty="0" smtClean="0"/>
              <a:t> !!, I am loaded");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&lt;body </a:t>
            </a:r>
            <a:r>
              <a:rPr lang="en-US" dirty="0" err="1" smtClean="0"/>
              <a:t>onload</a:t>
            </a:r>
            <a:r>
              <a:rPr lang="en-US" dirty="0" smtClean="0"/>
              <a:t>=“</a:t>
            </a:r>
            <a:r>
              <a:rPr lang="en-US" dirty="0" err="1" smtClean="0"/>
              <a:t>hai</a:t>
            </a:r>
            <a:r>
              <a:rPr lang="en-US" dirty="0" smtClean="0"/>
              <a:t>()"&gt;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Onchange</a:t>
            </a:r>
            <a:r>
              <a:rPr lang="en-US" dirty="0" smtClean="0"/>
              <a:t> event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onchange</a:t>
            </a:r>
            <a:r>
              <a:rPr lang="en-US" dirty="0"/>
              <a:t> event occurs when the value of an element has been changed.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Onchange</a:t>
            </a:r>
            <a:r>
              <a:rPr lang="en-US" dirty="0" smtClean="0"/>
              <a:t> event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hai</a:t>
            </a:r>
            <a:r>
              <a:rPr lang="en-US" dirty="0" smtClean="0"/>
              <a:t>()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x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fname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x.value</a:t>
            </a:r>
            <a:r>
              <a:rPr lang="en-US" dirty="0" smtClean="0"/>
              <a:t> = </a:t>
            </a:r>
            <a:r>
              <a:rPr lang="en-US" dirty="0" err="1" smtClean="0"/>
              <a:t>x.value.toUpperCase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Enter your name: &lt;input id="</a:t>
            </a:r>
            <a:r>
              <a:rPr lang="en-US" dirty="0" err="1" smtClean="0"/>
              <a:t>fname</a:t>
            </a:r>
            <a:r>
              <a:rPr lang="en-US" dirty="0" smtClean="0"/>
              <a:t>" </a:t>
            </a:r>
            <a:r>
              <a:rPr lang="en-US" dirty="0" err="1" smtClean="0"/>
              <a:t>onchange</a:t>
            </a:r>
            <a:r>
              <a:rPr lang="en-US" dirty="0" smtClean="0"/>
              <a:t>=“</a:t>
            </a:r>
            <a:r>
              <a:rPr lang="en-US" dirty="0" err="1" smtClean="0"/>
              <a:t>hai</a:t>
            </a:r>
            <a:r>
              <a:rPr lang="en-US" dirty="0" smtClean="0"/>
              <a:t>()"&gt;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Onchange</a:t>
            </a:r>
            <a:r>
              <a:rPr lang="en-US" dirty="0" smtClean="0"/>
              <a:t> event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()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x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fname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x.style.backgroundColor</a:t>
            </a:r>
            <a:r>
              <a:rPr lang="en-US" dirty="0" smtClean="0"/>
              <a:t>="</a:t>
            </a:r>
            <a:r>
              <a:rPr lang="en-US" dirty="0" err="1" smtClean="0"/>
              <a:t>powderblue</a:t>
            </a:r>
            <a:r>
              <a:rPr lang="en-US" dirty="0" smtClean="0"/>
              <a:t>";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Enter your name: &lt;input id="</a:t>
            </a:r>
            <a:r>
              <a:rPr lang="en-US" dirty="0" err="1" smtClean="0"/>
              <a:t>fname</a:t>
            </a:r>
            <a:r>
              <a:rPr lang="en-US" dirty="0" smtClean="0"/>
              <a:t>" </a:t>
            </a:r>
            <a:r>
              <a:rPr lang="en-US" dirty="0" err="1" smtClean="0"/>
              <a:t>onchange</a:t>
            </a:r>
            <a:r>
              <a:rPr lang="en-US" dirty="0" smtClean="0"/>
              <a:t>=“</a:t>
            </a:r>
            <a:r>
              <a:rPr lang="en-US" dirty="0" err="1" smtClean="0"/>
              <a:t>hai</a:t>
            </a:r>
            <a:r>
              <a:rPr lang="en-US" dirty="0" smtClean="0"/>
              <a:t>()"&gt;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Onsubmit</a:t>
            </a:r>
            <a:r>
              <a:rPr lang="en-US" dirty="0" smtClean="0"/>
              <a:t> event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onsubmit</a:t>
            </a:r>
            <a:r>
              <a:rPr lang="en-US" dirty="0"/>
              <a:t> event occurs when a form is submitted.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Onsubmit</a:t>
            </a:r>
            <a:r>
              <a:rPr lang="en-US" dirty="0" smtClean="0"/>
              <a:t> event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hai</a:t>
            </a:r>
            <a:r>
              <a:rPr lang="en-US" dirty="0" smtClean="0"/>
              <a:t>()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alert("The form </a:t>
            </a:r>
            <a:r>
              <a:rPr lang="en-US" dirty="0"/>
              <a:t> </a:t>
            </a:r>
            <a:r>
              <a:rPr lang="en-US" dirty="0" smtClean="0"/>
              <a:t>has been submitted");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&lt;form </a:t>
            </a:r>
            <a:r>
              <a:rPr lang="en-US" dirty="0" err="1" smtClean="0"/>
              <a:t>onsubmit</a:t>
            </a:r>
            <a:r>
              <a:rPr lang="en-US" dirty="0" smtClean="0"/>
              <a:t>=“</a:t>
            </a:r>
            <a:r>
              <a:rPr lang="en-US" dirty="0" err="1" smtClean="0"/>
              <a:t>hai</a:t>
            </a:r>
            <a:r>
              <a:rPr lang="en-US" dirty="0" smtClean="0"/>
              <a:t>()"&gt;</a:t>
            </a:r>
          </a:p>
          <a:p>
            <a:pPr>
              <a:buNone/>
            </a:pPr>
            <a:r>
              <a:rPr lang="en-US" dirty="0" smtClean="0"/>
              <a:t>  Enter name: &lt;input type="text" name="</a:t>
            </a:r>
            <a:r>
              <a:rPr lang="en-US" dirty="0" err="1" smtClean="0"/>
              <a:t>fname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 &lt;input type="submit"&gt;</a:t>
            </a:r>
          </a:p>
          <a:p>
            <a:pPr>
              <a:buNone/>
            </a:pPr>
            <a:r>
              <a:rPr lang="en-US" dirty="0" smtClean="0"/>
              <a:t>&lt;/form&gt;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Onkeypress</a:t>
            </a:r>
            <a:r>
              <a:rPr lang="en-US" dirty="0" smtClean="0"/>
              <a:t> event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onkeypress</a:t>
            </a:r>
            <a:r>
              <a:rPr lang="en-US" dirty="0"/>
              <a:t> event occurs when the user presses a key (on the keyboard).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Onkeypress</a:t>
            </a:r>
            <a:r>
              <a:rPr lang="en-US" dirty="0" smtClean="0"/>
              <a:t> event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hai</a:t>
            </a:r>
            <a:r>
              <a:rPr lang="en-US" dirty="0" smtClean="0"/>
              <a:t>()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alert("Enter a value");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&lt;input type="text" </a:t>
            </a:r>
            <a:r>
              <a:rPr lang="en-US" dirty="0" err="1" smtClean="0"/>
              <a:t>onkeypress</a:t>
            </a:r>
            <a:r>
              <a:rPr lang="en-US" dirty="0" smtClean="0"/>
              <a:t>=“</a:t>
            </a:r>
            <a:r>
              <a:rPr lang="en-US" dirty="0" err="1" smtClean="0"/>
              <a:t>hai</a:t>
            </a:r>
            <a:r>
              <a:rPr lang="en-US" dirty="0" smtClean="0"/>
              <a:t>()"&gt;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Onkeyup</a:t>
            </a:r>
            <a:r>
              <a:rPr lang="en-US" dirty="0" smtClean="0"/>
              <a:t> event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onkeyup</a:t>
            </a:r>
            <a:r>
              <a:rPr lang="en-US" dirty="0"/>
              <a:t> event occurs when the user releases a key (on the keyboard).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Onkeyup</a:t>
            </a:r>
            <a:r>
              <a:rPr lang="en-US" dirty="0" smtClean="0"/>
              <a:t> event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hai</a:t>
            </a:r>
            <a:r>
              <a:rPr lang="en-US" dirty="0" smtClean="0"/>
              <a:t>()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alert("Enter your name");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&lt;input type="text" </a:t>
            </a:r>
            <a:r>
              <a:rPr lang="en-US" dirty="0" err="1" smtClean="0"/>
              <a:t>onkeyup</a:t>
            </a:r>
            <a:r>
              <a:rPr lang="en-US" dirty="0" smtClean="0"/>
              <a:t>=“</a:t>
            </a:r>
            <a:r>
              <a:rPr lang="en-US" dirty="0" err="1" smtClean="0"/>
              <a:t>hai</a:t>
            </a:r>
            <a:r>
              <a:rPr lang="en-US" dirty="0" smtClean="0"/>
              <a:t>()"&gt;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mouse events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Onmouseover</a:t>
            </a:r>
            <a:endParaRPr lang="en-US" dirty="0" smtClean="0"/>
          </a:p>
          <a:p>
            <a:r>
              <a:rPr lang="en-US" dirty="0" err="1" smtClean="0"/>
              <a:t>Onmouseout</a:t>
            </a:r>
            <a:endParaRPr lang="en-US" dirty="0" smtClean="0"/>
          </a:p>
          <a:p>
            <a:r>
              <a:rPr lang="en-US" dirty="0" err="1" smtClean="0"/>
              <a:t>Onclick</a:t>
            </a:r>
            <a:endParaRPr lang="en-US" dirty="0" smtClean="0"/>
          </a:p>
          <a:p>
            <a:r>
              <a:rPr lang="en-US" dirty="0" err="1" smtClean="0"/>
              <a:t>Onload</a:t>
            </a:r>
            <a:endParaRPr lang="en-US" dirty="0" smtClean="0"/>
          </a:p>
          <a:p>
            <a:r>
              <a:rPr lang="en-US" dirty="0" err="1" smtClean="0"/>
              <a:t>Onchange</a:t>
            </a:r>
            <a:endParaRPr lang="en-US" dirty="0" smtClean="0"/>
          </a:p>
          <a:p>
            <a:r>
              <a:rPr lang="en-US" dirty="0" err="1" smtClean="0"/>
              <a:t>Onsubmit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Onkeydown</a:t>
            </a:r>
            <a:r>
              <a:rPr lang="en-US" dirty="0" smtClean="0"/>
              <a:t> event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onkeydown</a:t>
            </a:r>
            <a:r>
              <a:rPr lang="en-US" dirty="0"/>
              <a:t> event occurs when the user is pressing a key (on the keyboard).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Onkeydown</a:t>
            </a:r>
            <a:r>
              <a:rPr lang="en-US" dirty="0" smtClean="0"/>
              <a:t> event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()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alert("Enter your name");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&lt;input type="text" </a:t>
            </a:r>
            <a:r>
              <a:rPr lang="en-US" dirty="0" err="1" smtClean="0"/>
              <a:t>onkeydown</a:t>
            </a:r>
            <a:r>
              <a:rPr lang="en-US" dirty="0" smtClean="0"/>
              <a:t>=“</a:t>
            </a:r>
            <a:r>
              <a:rPr lang="en-US" dirty="0" err="1" smtClean="0"/>
              <a:t>hai</a:t>
            </a:r>
            <a:r>
              <a:rPr lang="en-US" dirty="0" smtClean="0"/>
              <a:t>()"&gt;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</a:t>
            </a:r>
            <a:r>
              <a:rPr lang="en-US" dirty="0" err="1" smtClean="0"/>
              <a:t>onkeydown</a:t>
            </a:r>
            <a:r>
              <a:rPr lang="en-US" dirty="0" smtClean="0"/>
              <a:t>() and </a:t>
            </a:r>
            <a:r>
              <a:rPr lang="en-US" dirty="0" err="1" smtClean="0"/>
              <a:t>onkeypress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mtClean="0"/>
              <a:t>	The</a:t>
            </a:r>
            <a:r>
              <a:rPr lang="en-US" dirty="0" smtClean="0"/>
              <a:t> </a:t>
            </a:r>
            <a:r>
              <a:rPr lang="en-US" b="1" dirty="0" err="1" smtClean="0"/>
              <a:t>keypress</a:t>
            </a:r>
            <a:r>
              <a:rPr lang="en-US" dirty="0" smtClean="0"/>
              <a:t> event is sent to an element when the browser registers keyboard input. This is similar to the </a:t>
            </a:r>
            <a:r>
              <a:rPr lang="en-US" b="1" dirty="0" err="1" smtClean="0"/>
              <a:t>keydown</a:t>
            </a:r>
            <a:r>
              <a:rPr lang="en-US" dirty="0" smtClean="0"/>
              <a:t> event, except that modifier and non-printing keys such as Shift, Esc, and delete trigger </a:t>
            </a:r>
            <a:r>
              <a:rPr lang="en-US" dirty="0" err="1" smtClean="0"/>
              <a:t>keydown</a:t>
            </a:r>
            <a:r>
              <a:rPr lang="en-US" dirty="0" smtClean="0"/>
              <a:t> events but not </a:t>
            </a:r>
            <a:r>
              <a:rPr lang="en-US" dirty="0" err="1" smtClean="0"/>
              <a:t>keypress</a:t>
            </a:r>
            <a:r>
              <a:rPr lang="en-US" dirty="0" smtClean="0"/>
              <a:t> events. Other differences between the two events may arise depending on platform and browser.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key events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Onkeypress</a:t>
            </a:r>
            <a:endParaRPr lang="en-US" dirty="0" smtClean="0"/>
          </a:p>
          <a:p>
            <a:r>
              <a:rPr lang="en-US" dirty="0" err="1" smtClean="0"/>
              <a:t>Onkeyup</a:t>
            </a:r>
            <a:endParaRPr lang="en-US" dirty="0" smtClean="0"/>
          </a:p>
          <a:p>
            <a:r>
              <a:rPr lang="en-US" dirty="0" err="1" smtClean="0"/>
              <a:t>onkeydown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onmouseover</a:t>
            </a:r>
            <a:r>
              <a:rPr lang="en-US" dirty="0"/>
              <a:t> and </a:t>
            </a:r>
            <a:r>
              <a:rPr lang="en-US" dirty="0" err="1" smtClean="0"/>
              <a:t>onmouseout</a:t>
            </a:r>
            <a:r>
              <a:rPr lang="en-US" dirty="0" smtClean="0"/>
              <a:t> event type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onmouseover</a:t>
            </a:r>
            <a:r>
              <a:rPr lang="en-US" dirty="0"/>
              <a:t> event triggers when you bring your mouse over any element and the </a:t>
            </a:r>
            <a:r>
              <a:rPr lang="en-US" b="1" dirty="0" err="1"/>
              <a:t>onmouseout</a:t>
            </a:r>
            <a:r>
              <a:rPr lang="en-US" dirty="0"/>
              <a:t> triggers when you move your mouse out from that element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onmouseover</a:t>
            </a:r>
            <a:r>
              <a:rPr lang="en-US" dirty="0"/>
              <a:t> and </a:t>
            </a:r>
            <a:r>
              <a:rPr lang="en-US" dirty="0" err="1" smtClean="0"/>
              <a:t>onmouseout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/>
              <a:t>function big(x) 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err="1"/>
              <a:t>x.style.height</a:t>
            </a:r>
            <a:r>
              <a:rPr lang="en-IN" dirty="0"/>
              <a:t> = "100%";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err="1"/>
              <a:t>x.style.width</a:t>
            </a:r>
            <a:r>
              <a:rPr lang="en-IN" dirty="0"/>
              <a:t> = "100%";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function small(x) 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err="1"/>
              <a:t>x.style.height</a:t>
            </a:r>
            <a:r>
              <a:rPr lang="en-IN" dirty="0"/>
              <a:t> = "200px";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err="1"/>
              <a:t>x.style.width</a:t>
            </a:r>
            <a:r>
              <a:rPr lang="en-IN" dirty="0"/>
              <a:t> = "200px";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&lt;table </a:t>
            </a:r>
            <a:r>
              <a:rPr lang="en-IN" dirty="0" err="1"/>
              <a:t>bgcolor</a:t>
            </a:r>
            <a:r>
              <a:rPr lang="en-IN" dirty="0"/>
              <a:t>="</a:t>
            </a:r>
            <a:r>
              <a:rPr lang="en-IN" dirty="0" err="1"/>
              <a:t>powderblue</a:t>
            </a:r>
            <a:r>
              <a:rPr lang="en-IN" dirty="0"/>
              <a:t>" align="</a:t>
            </a:r>
            <a:r>
              <a:rPr lang="en-IN" dirty="0" err="1"/>
              <a:t>center</a:t>
            </a:r>
            <a:r>
              <a:rPr lang="en-IN" dirty="0"/>
              <a:t>" border="2" </a:t>
            </a:r>
            <a:r>
              <a:rPr lang="en-IN" dirty="0" err="1"/>
              <a:t>onmouseover</a:t>
            </a:r>
            <a:r>
              <a:rPr lang="en-IN" dirty="0"/>
              <a:t>="big(this)" </a:t>
            </a:r>
            <a:r>
              <a:rPr lang="en-IN" dirty="0" err="1"/>
              <a:t>onmouseout</a:t>
            </a:r>
            <a:r>
              <a:rPr lang="en-IN" dirty="0"/>
              <a:t>="small(this)" width="200" height="200"&gt;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/>
              <a:t>th</a:t>
            </a:r>
            <a:r>
              <a:rPr lang="en-IN" dirty="0"/>
              <a:t>&gt;Name&lt;/</a:t>
            </a:r>
            <a:r>
              <a:rPr lang="en-IN" dirty="0" err="1"/>
              <a:t>th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/>
              <a:t>th</a:t>
            </a:r>
            <a:r>
              <a:rPr lang="en-IN" dirty="0"/>
              <a:t>&gt;</a:t>
            </a:r>
            <a:r>
              <a:rPr lang="en-IN" dirty="0" err="1"/>
              <a:t>Reg</a:t>
            </a:r>
            <a:r>
              <a:rPr lang="en-IN" dirty="0"/>
              <a:t> No&lt;/</a:t>
            </a:r>
            <a:r>
              <a:rPr lang="en-IN" dirty="0" err="1"/>
              <a:t>th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&lt;/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&lt;</a:t>
            </a:r>
            <a:r>
              <a:rPr lang="en-IN" dirty="0" err="1"/>
              <a:t>tr</a:t>
            </a:r>
            <a:r>
              <a:rPr lang="en-IN" dirty="0"/>
              <a:t> style="text-align: </a:t>
            </a:r>
            <a:r>
              <a:rPr lang="en-IN" dirty="0" err="1"/>
              <a:t>center</a:t>
            </a:r>
            <a:r>
              <a:rPr lang="en-IN" dirty="0"/>
              <a:t>;"&gt;</a:t>
            </a:r>
          </a:p>
          <a:p>
            <a:pPr marL="0" indent="0">
              <a:buNone/>
            </a:pPr>
            <a:r>
              <a:rPr lang="en-IN" dirty="0"/>
              <a:t>&lt;td&gt;Ram&lt;/td&gt;</a:t>
            </a:r>
          </a:p>
          <a:p>
            <a:pPr marL="0" indent="0">
              <a:buNone/>
            </a:pPr>
            <a:r>
              <a:rPr lang="en-IN" dirty="0"/>
              <a:t>&lt;td&gt;119&lt;/td&gt;</a:t>
            </a:r>
          </a:p>
          <a:p>
            <a:pPr marL="0" indent="0">
              <a:buNone/>
            </a:pPr>
            <a:r>
              <a:rPr lang="en-IN" dirty="0"/>
              <a:t>&lt;/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/>
              <a:t>tr</a:t>
            </a:r>
            <a:r>
              <a:rPr lang="en-IN" dirty="0"/>
              <a:t> style="text-align: </a:t>
            </a:r>
            <a:r>
              <a:rPr lang="en-IN" dirty="0" err="1"/>
              <a:t>center</a:t>
            </a:r>
            <a:r>
              <a:rPr lang="en-IN" dirty="0"/>
              <a:t>;"&gt;</a:t>
            </a:r>
          </a:p>
          <a:p>
            <a:pPr marL="0" indent="0">
              <a:buNone/>
            </a:pPr>
            <a:r>
              <a:rPr lang="en-IN" dirty="0"/>
              <a:t>    &lt;td&gt;</a:t>
            </a:r>
            <a:r>
              <a:rPr lang="en-IN" dirty="0" err="1"/>
              <a:t>Shaam</a:t>
            </a:r>
            <a:r>
              <a:rPr lang="en-IN" dirty="0"/>
              <a:t>&lt;/td&gt;</a:t>
            </a:r>
          </a:p>
          <a:p>
            <a:pPr marL="0" indent="0">
              <a:buNone/>
            </a:pPr>
            <a:r>
              <a:rPr lang="en-IN" dirty="0"/>
              <a:t>    &lt;td&gt;120,&lt;/td&gt;</a:t>
            </a:r>
          </a:p>
          <a:p>
            <a:pPr marL="0" indent="0">
              <a:buNone/>
            </a:pPr>
            <a:r>
              <a:rPr lang="en-IN" dirty="0"/>
              <a:t>    &lt;/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&lt;/table&gt;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</a:t>
            </a:r>
            <a:r>
              <a:rPr lang="en-IN" dirty="0" smtClean="0"/>
              <a:t>&gt;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onmouseover</a:t>
            </a:r>
            <a:r>
              <a:rPr lang="en-US" dirty="0"/>
              <a:t> and </a:t>
            </a:r>
            <a:r>
              <a:rPr lang="en-US" dirty="0" err="1" smtClean="0"/>
              <a:t>onmouseout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500" dirty="0" smtClean="0"/>
              <a:t>&lt;html&gt; </a:t>
            </a:r>
          </a:p>
          <a:p>
            <a:pPr>
              <a:buNone/>
            </a:pPr>
            <a:r>
              <a:rPr lang="en-US" sz="1500" dirty="0" smtClean="0"/>
              <a:t>  &lt;p&gt;  when mouse is moved over the color name, background color changes  &lt;/p&gt; </a:t>
            </a:r>
          </a:p>
          <a:p>
            <a:pPr>
              <a:buNone/>
            </a:pPr>
            <a:r>
              <a:rPr lang="en-US" sz="1500" dirty="0" smtClean="0"/>
              <a:t>    &lt;a </a:t>
            </a:r>
            <a:r>
              <a:rPr lang="en-US" sz="1500" dirty="0" err="1" smtClean="0"/>
              <a:t>onmouseover</a:t>
            </a:r>
            <a:r>
              <a:rPr lang="en-US" sz="1500" dirty="0" smtClean="0"/>
              <a:t>=</a:t>
            </a:r>
            <a:r>
              <a:rPr lang="en-US" sz="1500" dirty="0" err="1" smtClean="0"/>
              <a:t>document.bgColor</a:t>
            </a:r>
            <a:r>
              <a:rPr lang="en-US" sz="1500" dirty="0" smtClean="0"/>
              <a:t>='green' </a:t>
            </a:r>
            <a:r>
              <a:rPr lang="en-US" sz="1500" dirty="0" err="1" smtClean="0"/>
              <a:t>onmouseout</a:t>
            </a:r>
            <a:r>
              <a:rPr lang="en-US" sz="1500" dirty="0" smtClean="0"/>
              <a:t>=</a:t>
            </a:r>
            <a:r>
              <a:rPr lang="en-US" sz="1500" dirty="0" err="1" smtClean="0"/>
              <a:t>document.bgColor</a:t>
            </a:r>
            <a:r>
              <a:rPr lang="en-US" sz="1500" dirty="0" smtClean="0"/>
              <a:t>='white'&gt;Bright Green&lt;/a&gt;&lt;</a:t>
            </a:r>
            <a:r>
              <a:rPr lang="en-US" sz="1500" dirty="0" err="1" smtClean="0"/>
              <a:t>br</a:t>
            </a:r>
            <a:r>
              <a:rPr lang="en-US" sz="1500" dirty="0" smtClean="0"/>
              <a:t>&gt; </a:t>
            </a:r>
          </a:p>
          <a:p>
            <a:pPr>
              <a:buNone/>
            </a:pPr>
            <a:r>
              <a:rPr lang="en-US" sz="1500" dirty="0" smtClean="0"/>
              <a:t>    &lt;a </a:t>
            </a:r>
            <a:r>
              <a:rPr lang="en-US" sz="1500" dirty="0" err="1" smtClean="0"/>
              <a:t>onmouseover</a:t>
            </a:r>
            <a:r>
              <a:rPr lang="en-US" sz="1500" dirty="0" smtClean="0"/>
              <a:t>=</a:t>
            </a:r>
            <a:r>
              <a:rPr lang="en-US" sz="1500" dirty="0" err="1" smtClean="0"/>
              <a:t>document.bgColor</a:t>
            </a:r>
            <a:r>
              <a:rPr lang="en-US" sz="1500" dirty="0" smtClean="0"/>
              <a:t>='red' </a:t>
            </a:r>
            <a:r>
              <a:rPr lang="en-US" sz="1500" dirty="0" err="1" smtClean="0"/>
              <a:t>onmouseout</a:t>
            </a:r>
            <a:r>
              <a:rPr lang="en-US" sz="1500" dirty="0" smtClean="0"/>
              <a:t>=</a:t>
            </a:r>
            <a:r>
              <a:rPr lang="en-US" sz="1500" dirty="0" err="1" smtClean="0"/>
              <a:t>document.bgColor</a:t>
            </a:r>
            <a:r>
              <a:rPr lang="en-US" sz="1500" dirty="0" smtClean="0"/>
              <a:t>='white'&gt;Red&lt;/a&gt;&lt;</a:t>
            </a:r>
            <a:r>
              <a:rPr lang="en-US" sz="1500" dirty="0" err="1" smtClean="0"/>
              <a:t>br</a:t>
            </a:r>
            <a:r>
              <a:rPr lang="en-US" sz="1500" dirty="0" smtClean="0"/>
              <a:t>&gt; </a:t>
            </a:r>
          </a:p>
          <a:p>
            <a:pPr>
              <a:buNone/>
            </a:pPr>
            <a:r>
              <a:rPr lang="en-US" sz="1500" dirty="0" smtClean="0"/>
              <a:t>    &lt;a </a:t>
            </a:r>
            <a:r>
              <a:rPr lang="en-US" sz="1500" dirty="0" err="1" smtClean="0"/>
              <a:t>onmouseover</a:t>
            </a:r>
            <a:r>
              <a:rPr lang="en-US" sz="1500" dirty="0" smtClean="0"/>
              <a:t>=</a:t>
            </a:r>
            <a:r>
              <a:rPr lang="en-US" sz="1500" dirty="0" err="1" smtClean="0"/>
              <a:t>document.bgColor</a:t>
            </a:r>
            <a:r>
              <a:rPr lang="en-US" sz="1500" dirty="0" smtClean="0"/>
              <a:t>='magenta' </a:t>
            </a:r>
            <a:r>
              <a:rPr lang="en-US" sz="1500" dirty="0" err="1" smtClean="0"/>
              <a:t>onmouseout</a:t>
            </a:r>
            <a:r>
              <a:rPr lang="en-US" sz="1500" dirty="0" smtClean="0"/>
              <a:t>=</a:t>
            </a:r>
            <a:r>
              <a:rPr lang="en-US" sz="1500" dirty="0" err="1" smtClean="0"/>
              <a:t>document.bgColor</a:t>
            </a:r>
            <a:r>
              <a:rPr lang="en-US" sz="1500" dirty="0" smtClean="0"/>
              <a:t>='white'&gt;Magenta&lt;/a&gt;&lt;</a:t>
            </a:r>
            <a:r>
              <a:rPr lang="en-US" sz="1500" dirty="0" err="1" smtClean="0"/>
              <a:t>br</a:t>
            </a:r>
            <a:r>
              <a:rPr lang="en-US" sz="1500" dirty="0" smtClean="0"/>
              <a:t>&gt; </a:t>
            </a:r>
          </a:p>
          <a:p>
            <a:pPr>
              <a:buNone/>
            </a:pPr>
            <a:r>
              <a:rPr lang="en-US" sz="1500" dirty="0" smtClean="0"/>
              <a:t>    &lt;a </a:t>
            </a:r>
            <a:r>
              <a:rPr lang="en-US" sz="1500" dirty="0" err="1" smtClean="0"/>
              <a:t>onmouseover</a:t>
            </a:r>
            <a:r>
              <a:rPr lang="en-US" sz="1500" dirty="0" smtClean="0"/>
              <a:t>=</a:t>
            </a:r>
            <a:r>
              <a:rPr lang="en-US" sz="1500" dirty="0" err="1" smtClean="0"/>
              <a:t>document.bgColor</a:t>
            </a:r>
            <a:r>
              <a:rPr lang="en-US" sz="1500" dirty="0" smtClean="0"/>
              <a:t>='purple' </a:t>
            </a:r>
            <a:r>
              <a:rPr lang="en-US" sz="1500" dirty="0" err="1" smtClean="0"/>
              <a:t>onmouseout</a:t>
            </a:r>
            <a:r>
              <a:rPr lang="en-US" sz="1500" dirty="0" smtClean="0"/>
              <a:t>=</a:t>
            </a:r>
            <a:r>
              <a:rPr lang="en-US" sz="1500" dirty="0" err="1" smtClean="0"/>
              <a:t>document.bgColor</a:t>
            </a:r>
            <a:r>
              <a:rPr lang="en-US" sz="1500" dirty="0" smtClean="0"/>
              <a:t>='white'&gt;Purple&lt;/a&gt;&lt;</a:t>
            </a:r>
            <a:r>
              <a:rPr lang="en-US" sz="1500" dirty="0" err="1" smtClean="0"/>
              <a:t>br</a:t>
            </a:r>
            <a:r>
              <a:rPr lang="en-US" sz="1500" dirty="0" smtClean="0"/>
              <a:t>&gt; </a:t>
            </a:r>
          </a:p>
          <a:p>
            <a:pPr>
              <a:buNone/>
            </a:pPr>
            <a:r>
              <a:rPr lang="en-US" sz="1500" dirty="0" smtClean="0"/>
              <a:t>    &lt;a </a:t>
            </a:r>
            <a:r>
              <a:rPr lang="en-US" sz="1500" dirty="0" err="1" smtClean="0"/>
              <a:t>onmouseover</a:t>
            </a:r>
            <a:r>
              <a:rPr lang="en-US" sz="1500" dirty="0" smtClean="0"/>
              <a:t>=</a:t>
            </a:r>
            <a:r>
              <a:rPr lang="en-US" sz="1500" dirty="0" err="1" smtClean="0"/>
              <a:t>document.bgColor</a:t>
            </a:r>
            <a:r>
              <a:rPr lang="en-US" sz="1500" dirty="0" smtClean="0"/>
              <a:t>='blue' </a:t>
            </a:r>
            <a:r>
              <a:rPr lang="en-US" sz="1500" dirty="0" err="1" smtClean="0"/>
              <a:t>onmouseout</a:t>
            </a:r>
            <a:r>
              <a:rPr lang="en-US" sz="1500" dirty="0" smtClean="0"/>
              <a:t>=</a:t>
            </a:r>
            <a:r>
              <a:rPr lang="en-US" sz="1500" dirty="0" err="1" smtClean="0"/>
              <a:t>document.bgColor</a:t>
            </a:r>
            <a:r>
              <a:rPr lang="en-US" sz="1500" dirty="0" smtClean="0"/>
              <a:t>='white'&gt;Blue&lt;/a&gt;&lt;</a:t>
            </a:r>
            <a:r>
              <a:rPr lang="en-US" sz="1500" dirty="0" err="1" smtClean="0"/>
              <a:t>br</a:t>
            </a:r>
            <a:r>
              <a:rPr lang="en-US" sz="1500" dirty="0" smtClean="0"/>
              <a:t>&gt; </a:t>
            </a:r>
          </a:p>
          <a:p>
            <a:pPr>
              <a:buNone/>
            </a:pPr>
            <a:r>
              <a:rPr lang="en-US" sz="1500" dirty="0" smtClean="0"/>
              <a:t>    &lt;a </a:t>
            </a:r>
            <a:r>
              <a:rPr lang="en-US" sz="1500" dirty="0" err="1" smtClean="0"/>
              <a:t>onmouseover</a:t>
            </a:r>
            <a:r>
              <a:rPr lang="en-US" sz="1500" dirty="0" smtClean="0"/>
              <a:t>=</a:t>
            </a:r>
            <a:r>
              <a:rPr lang="en-US" sz="1500" dirty="0" err="1" smtClean="0"/>
              <a:t>document.bgColor</a:t>
            </a:r>
            <a:r>
              <a:rPr lang="en-US" sz="1500" dirty="0" smtClean="0"/>
              <a:t>='yellow' </a:t>
            </a:r>
            <a:r>
              <a:rPr lang="en-US" sz="1500" dirty="0" err="1" smtClean="0"/>
              <a:t>onmouseout</a:t>
            </a:r>
            <a:r>
              <a:rPr lang="en-US" sz="1500" dirty="0" smtClean="0"/>
              <a:t>=</a:t>
            </a:r>
            <a:r>
              <a:rPr lang="en-US" sz="1500" dirty="0" err="1" smtClean="0"/>
              <a:t>document.bgColor</a:t>
            </a:r>
            <a:r>
              <a:rPr lang="en-US" sz="1500" dirty="0" smtClean="0"/>
              <a:t>='white'&gt;Yellow&lt;/a&gt;&lt;</a:t>
            </a:r>
            <a:r>
              <a:rPr lang="en-US" sz="1500" dirty="0" err="1" smtClean="0"/>
              <a:t>br</a:t>
            </a:r>
            <a:r>
              <a:rPr lang="en-US" sz="1500" dirty="0" smtClean="0"/>
              <a:t>&gt; </a:t>
            </a:r>
          </a:p>
          <a:p>
            <a:pPr>
              <a:buNone/>
            </a:pPr>
            <a:r>
              <a:rPr lang="en-US" sz="1500" dirty="0" smtClean="0"/>
              <a:t>    &lt;a </a:t>
            </a:r>
            <a:r>
              <a:rPr lang="en-US" sz="1500" dirty="0" err="1" smtClean="0"/>
              <a:t>onmouseover</a:t>
            </a:r>
            <a:r>
              <a:rPr lang="en-US" sz="1500" dirty="0" smtClean="0"/>
              <a:t>=</a:t>
            </a:r>
            <a:r>
              <a:rPr lang="en-US" sz="1500" dirty="0" err="1" smtClean="0"/>
              <a:t>document.bgColor</a:t>
            </a:r>
            <a:r>
              <a:rPr lang="en-US" sz="1500" dirty="0" smtClean="0"/>
              <a:t>='black' </a:t>
            </a:r>
            <a:r>
              <a:rPr lang="en-US" sz="1500" dirty="0" err="1" smtClean="0"/>
              <a:t>onmouseout</a:t>
            </a:r>
            <a:r>
              <a:rPr lang="en-US" sz="1500" dirty="0" smtClean="0"/>
              <a:t>=</a:t>
            </a:r>
            <a:r>
              <a:rPr lang="en-US" sz="1500" dirty="0" err="1" smtClean="0"/>
              <a:t>document.bgColor</a:t>
            </a:r>
            <a:r>
              <a:rPr lang="en-US" sz="1500" dirty="0" smtClean="0"/>
              <a:t>='white'&gt;Black&lt;/a&gt;&lt;</a:t>
            </a:r>
            <a:r>
              <a:rPr lang="en-US" sz="1500" dirty="0" err="1" smtClean="0"/>
              <a:t>br</a:t>
            </a:r>
            <a:r>
              <a:rPr lang="en-US" sz="1500" dirty="0" smtClean="0"/>
              <a:t>&gt; </a:t>
            </a:r>
          </a:p>
          <a:p>
            <a:pPr>
              <a:buNone/>
            </a:pPr>
            <a:r>
              <a:rPr lang="en-US" sz="1500" dirty="0" smtClean="0"/>
              <a:t>    &lt;a </a:t>
            </a:r>
            <a:r>
              <a:rPr lang="en-US" sz="1500" dirty="0" err="1" smtClean="0"/>
              <a:t>onmouseover</a:t>
            </a:r>
            <a:r>
              <a:rPr lang="en-US" sz="1500" dirty="0" smtClean="0"/>
              <a:t>=</a:t>
            </a:r>
            <a:r>
              <a:rPr lang="en-US" sz="1500" dirty="0" err="1" smtClean="0"/>
              <a:t>document.bgColor</a:t>
            </a:r>
            <a:r>
              <a:rPr lang="en-US" sz="1500" dirty="0" smtClean="0"/>
              <a:t>='orange' </a:t>
            </a:r>
            <a:r>
              <a:rPr lang="en-US" sz="1500" dirty="0" err="1" smtClean="0"/>
              <a:t>onmouseout</a:t>
            </a:r>
            <a:r>
              <a:rPr lang="en-US" sz="1500" dirty="0" smtClean="0"/>
              <a:t>=</a:t>
            </a:r>
            <a:r>
              <a:rPr lang="en-US" sz="1500" dirty="0" err="1" smtClean="0"/>
              <a:t>document.bgColor</a:t>
            </a:r>
            <a:r>
              <a:rPr lang="en-US" sz="1500" dirty="0" smtClean="0"/>
              <a:t>='white'&gt;Orange&lt;/a&gt;&lt;</a:t>
            </a:r>
            <a:r>
              <a:rPr lang="en-US" sz="1500" dirty="0" err="1" smtClean="0"/>
              <a:t>br</a:t>
            </a:r>
            <a:r>
              <a:rPr lang="en-US" sz="1500" dirty="0" smtClean="0"/>
              <a:t>&gt; </a:t>
            </a:r>
          </a:p>
          <a:p>
            <a:pPr>
              <a:buNone/>
            </a:pPr>
            <a:r>
              <a:rPr lang="en-US" sz="1500" dirty="0" smtClean="0"/>
              <a:t>&lt;/html&gt;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Onclick</a:t>
            </a:r>
            <a:r>
              <a:rPr lang="en-US" dirty="0" smtClean="0"/>
              <a:t> event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the most frequently used event type which occurs when a user clicks the left button of his mouse. You can put your validation, warning etc., against this event type.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Onclick</a:t>
            </a:r>
            <a:r>
              <a:rPr lang="en-US" dirty="0" smtClean="0"/>
              <a:t> event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&lt;html&gt;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         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hai</a:t>
            </a:r>
            <a:r>
              <a:rPr lang="en-US" dirty="0" smtClean="0"/>
              <a:t>() </a:t>
            </a:r>
          </a:p>
          <a:p>
            <a:pPr>
              <a:buNone/>
            </a:pPr>
            <a:r>
              <a:rPr lang="en-US" dirty="0" smtClean="0"/>
              <a:t>{               </a:t>
            </a:r>
          </a:p>
          <a:p>
            <a:pPr>
              <a:buNone/>
            </a:pPr>
            <a:r>
              <a:rPr lang="en-US" dirty="0" smtClean="0"/>
              <a:t>alert("Hey all!!!!")            </a:t>
            </a:r>
          </a:p>
          <a:p>
            <a:pPr>
              <a:buNone/>
            </a:pPr>
            <a:r>
              <a:rPr lang="en-US" dirty="0" smtClean="0"/>
              <a:t>}      </a:t>
            </a:r>
          </a:p>
          <a:p>
            <a:pPr>
              <a:buNone/>
            </a:pPr>
            <a:r>
              <a:rPr lang="en-US" dirty="0" smtClean="0"/>
              <a:t>&lt;/script&gt;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&lt;body&gt;      </a:t>
            </a:r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=“</a:t>
            </a:r>
            <a:r>
              <a:rPr lang="en-US" dirty="0" err="1" smtClean="0"/>
              <a:t>hai</a:t>
            </a:r>
            <a:r>
              <a:rPr lang="en-US" dirty="0" smtClean="0"/>
              <a:t>()"&gt;click  here&lt;/button&gt;     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Onload</a:t>
            </a:r>
            <a:r>
              <a:rPr lang="en-US" dirty="0" smtClean="0"/>
              <a:t> event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onload</a:t>
            </a:r>
            <a:r>
              <a:rPr lang="en-US" dirty="0"/>
              <a:t> event occurs when an object has been loaded.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Navneet Kaur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822</Words>
  <Application>Microsoft Office PowerPoint</Application>
  <PresentationFormat>On-screen Show (4:3)</PresentationFormat>
  <Paragraphs>223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Javascript events</vt:lpstr>
      <vt:lpstr>Javascript mouse events</vt:lpstr>
      <vt:lpstr>Javascript key events</vt:lpstr>
      <vt:lpstr>onmouseover and onmouseout event type</vt:lpstr>
      <vt:lpstr>onmouseover and onmouseout example</vt:lpstr>
      <vt:lpstr>onmouseover and onmouseout example</vt:lpstr>
      <vt:lpstr>Onclick event type</vt:lpstr>
      <vt:lpstr>Onclick event example</vt:lpstr>
      <vt:lpstr>Onload event type</vt:lpstr>
      <vt:lpstr>Onload event example</vt:lpstr>
      <vt:lpstr>Onchange event type</vt:lpstr>
      <vt:lpstr>Onchange event example</vt:lpstr>
      <vt:lpstr>Onchange event example</vt:lpstr>
      <vt:lpstr>Onsubmit event type</vt:lpstr>
      <vt:lpstr>Onsubmit event example</vt:lpstr>
      <vt:lpstr>Onkeypress event type</vt:lpstr>
      <vt:lpstr>Onkeypress event example</vt:lpstr>
      <vt:lpstr>Onkeyup event type</vt:lpstr>
      <vt:lpstr>Onkeyup event example</vt:lpstr>
      <vt:lpstr>Onkeydown event type</vt:lpstr>
      <vt:lpstr>Onkeydown event example</vt:lpstr>
      <vt:lpstr>Difference between onkeydown() and onkeypress()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events</dc:title>
  <dc:creator>Dell</dc:creator>
  <cp:lastModifiedBy>dell</cp:lastModifiedBy>
  <cp:revision>69</cp:revision>
  <dcterms:created xsi:type="dcterms:W3CDTF">2019-01-05T10:38:11Z</dcterms:created>
  <dcterms:modified xsi:type="dcterms:W3CDTF">2022-01-23T08:42:38Z</dcterms:modified>
</cp:coreProperties>
</file>