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336" r:id="rId5"/>
    <p:sldId id="312" r:id="rId6"/>
    <p:sldId id="337" r:id="rId7"/>
    <p:sldId id="338" r:id="rId8"/>
    <p:sldId id="340" r:id="rId9"/>
    <p:sldId id="339" r:id="rId10"/>
    <p:sldId id="341" r:id="rId11"/>
    <p:sldId id="342" r:id="rId12"/>
    <p:sldId id="343" r:id="rId13"/>
    <p:sldId id="344" r:id="rId14"/>
    <p:sldId id="345" r:id="rId15"/>
    <p:sldId id="349" r:id="rId16"/>
    <p:sldId id="350" r:id="rId17"/>
    <p:sldId id="351" r:id="rId18"/>
    <p:sldId id="352" r:id="rId19"/>
    <p:sldId id="346" r:id="rId20"/>
    <p:sldId id="353" r:id="rId21"/>
    <p:sldId id="347" r:id="rId22"/>
    <p:sldId id="348" r:id="rId23"/>
    <p:sldId id="321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6" userDrawn="1">
          <p15:clr>
            <a:srgbClr val="A4A3A4"/>
          </p15:clr>
        </p15:guide>
        <p15:guide id="2" pos="325" userDrawn="1">
          <p15:clr>
            <a:srgbClr val="A4A3A4"/>
          </p15:clr>
        </p15:guide>
        <p15:guide id="3" pos="7355" userDrawn="1">
          <p15:clr>
            <a:srgbClr val="A4A3A4"/>
          </p15:clr>
        </p15:guide>
        <p15:guide id="4" orient="horz" pos="397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011C"/>
    <a:srgbClr val="172041"/>
    <a:srgbClr val="121628"/>
    <a:srgbClr val="090E21"/>
    <a:srgbClr val="8901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74" autoAdjust="0"/>
    <p:restoredTop sz="94719" autoAdjust="0"/>
  </p:normalViewPr>
  <p:slideViewPr>
    <p:cSldViewPr snapToGrid="0" showGuides="1">
      <p:cViewPr varScale="1">
        <p:scale>
          <a:sx n="78" d="100"/>
          <a:sy n="78" d="100"/>
        </p:scale>
        <p:origin x="558" y="96"/>
      </p:cViewPr>
      <p:guideLst>
        <p:guide orient="horz" pos="346"/>
        <p:guide pos="325"/>
        <p:guide pos="7355"/>
        <p:guide orient="horz" pos="397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97BA6-6262-4515-8C18-D8F5017B64A9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A881ED-7D9D-447F-B9AA-B57D8F5D5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932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@ethanhaddox?utm_source=unsplash&amp;utm_medium=referral&amp;utm_content=creditCopyText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unsplash.com/s/photos/cool-people?utm_source=unsplash&amp;utm_medium=referral&amp;utm_content=creditCopyText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@ethanhaddox?utm_source=unsplash&amp;utm_medium=referral&amp;utm_content=creditCopyText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unsplash.com/s/photos/cool-people?utm_source=unsplash&amp;utm_medium=referral&amp;utm_content=creditCopyText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@ethanhaddox?utm_source=unsplash&amp;utm_medium=referral&amp;utm_content=creditCopyText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unsplash.com/s/photos/cool-people?utm_source=unsplash&amp;utm_medium=referral&amp;utm_content=creditCopyText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@ethanhaddox?utm_source=unsplash&amp;utm_medium=referral&amp;utm_content=creditCopyText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unsplash.com/s/photos/cool-people?utm_source=unsplash&amp;utm_medium=referral&amp;utm_content=creditCopyText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@ethanhaddox?utm_source=unsplash&amp;utm_medium=referral&amp;utm_content=creditCopyText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unsplash.com/s/photos/cool-people?utm_source=unsplash&amp;utm_medium=referral&amp;utm_content=creditCopyText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@ethanhaddox?utm_source=unsplash&amp;utm_medium=referral&amp;utm_content=creditCopyText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unsplash.com/s/photos/cool-people?utm_source=unsplash&amp;utm_medium=referral&amp;utm_content=creditCopyText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@ethanhaddox?utm_source=unsplash&amp;utm_medium=referral&amp;utm_content=creditCopyText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unsplash.com/s/photos/cool-people?utm_source=unsplash&amp;utm_medium=referral&amp;utm_content=creditCopyText" TargetMode="Externa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@ethanhaddox?utm_source=unsplash&amp;utm_medium=referral&amp;utm_content=creditCopyText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unsplash.com/s/photos/cool-people?utm_source=unsplash&amp;utm_medium=referral&amp;utm_content=creditCopyText" TargetMode="Externa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@ethanhaddox?utm_source=unsplash&amp;utm_medium=referral&amp;utm_content=creditCopyText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unsplash.com/s/photos/cool-people?utm_source=unsplash&amp;utm_medium=referral&amp;utm_content=creditCopyText" TargetMode="Externa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@ethanhaddox?utm_source=unsplash&amp;utm_medium=referral&amp;utm_content=creditCopyText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unsplash.com/s/photos/cool-people?utm_source=unsplash&amp;utm_medium=referral&amp;utm_content=creditCopyText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@anthonyintraversato?utm_source=unsplash&amp;utm_medium=referral&amp;utm_content=creditCopyText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unsplash.com/s/photos/cool-people?utm_source=unsplash&amp;utm_medium=referral&amp;utm_content=creditCopyText" TargetMode="Externa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@ethanhaddox?utm_source=unsplash&amp;utm_medium=referral&amp;utm_content=creditCopyText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unsplash.com/s/photos/cool-people?utm_source=unsplash&amp;utm_medium=referral&amp;utm_content=creditCopyText" TargetMode="Externa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@ethanhaddox?utm_source=unsplash&amp;utm_medium=referral&amp;utm_content=creditCopyText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unsplash.com/s/photos/cool-people?utm_source=unsplash&amp;utm_medium=referral&amp;utm_content=creditCopyText" TargetMode="Externa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@ethanhaddox?utm_source=unsplash&amp;utm_medium=referral&amp;utm_content=creditCopyText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unsplash.com/s/photos/cool-people?utm_source=unsplash&amp;utm_medium=referral&amp;utm_content=creditCopyText" TargetMode="Externa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@ethanhaddox?utm_source=unsplash&amp;utm_medium=referral&amp;utm_content=creditCopyText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unsplash.com/s/photos/cool-people?utm_source=unsplash&amp;utm_medium=referral&amp;utm_content=creditCopyText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@ethanhaddox?utm_source=unsplash&amp;utm_medium=referral&amp;utm_content=creditCopyText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unsplash.com/s/photos/cool-people?utm_source=unsplash&amp;utm_medium=referral&amp;utm_content=creditCopyText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@ethanhaddox?utm_source=unsplash&amp;utm_medium=referral&amp;utm_content=creditCopyText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unsplash.com/s/photos/cool-people?utm_source=unsplash&amp;utm_medium=referral&amp;utm_content=creditCopyText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@ethanhaddox?utm_source=unsplash&amp;utm_medium=referral&amp;utm_content=creditCopyText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unsplash.com/s/photos/cool-people?utm_source=unsplash&amp;utm_medium=referral&amp;utm_content=creditCopyText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@ethanhaddox?utm_source=unsplash&amp;utm_medium=referral&amp;utm_content=creditCopyText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unsplash.com/s/photos/cool-people?utm_source=unsplash&amp;utm_medium=referral&amp;utm_content=creditCopyText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@ethanhaddox?utm_source=unsplash&amp;utm_medium=referral&amp;utm_content=creditCopyText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unsplash.com/s/photos/cool-people?utm_source=unsplash&amp;utm_medium=referral&amp;utm_content=creditCopyText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@ethanhaddox?utm_source=unsplash&amp;utm_medium=referral&amp;utm_content=creditCopyText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unsplash.com/s/photos/cool-people?utm_source=unsplash&amp;utm_medium=referral&amp;utm_content=creditCopyText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A881ED-7D9D-447F-B9AA-B57D8F5D504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3020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Creadit</a:t>
            </a:r>
            <a:r>
              <a:rPr lang="en-US" dirty="0"/>
              <a:t> picture : </a:t>
            </a:r>
            <a:br>
              <a:rPr lang="en-US" dirty="0"/>
            </a:br>
            <a:r>
              <a:rPr lang="en-US" dirty="0"/>
              <a:t>Photo by </a:t>
            </a:r>
            <a:r>
              <a:rPr lang="en-US" dirty="0">
                <a:hlinkClick r:id="rId3"/>
              </a:rPr>
              <a:t>Ethan </a:t>
            </a:r>
            <a:r>
              <a:rPr lang="en-US" dirty="0" err="1">
                <a:hlinkClick r:id="rId3"/>
              </a:rPr>
              <a:t>Haddox</a:t>
            </a:r>
            <a:r>
              <a:rPr lang="en-US" dirty="0"/>
              <a:t> on </a:t>
            </a:r>
            <a:r>
              <a:rPr lang="en-US" dirty="0" err="1">
                <a:hlinkClick r:id="rId4"/>
              </a:rPr>
              <a:t>Unsplash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>
                <a:effectLst/>
              </a:rPr>
              <a:t>Link : </a:t>
            </a:r>
            <a:r>
              <a:rPr lang="en-US" u="sng" dirty="0"/>
              <a:t>https://unsplash.com/photos/jvUZkoh4Hhw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A881ED-7D9D-447F-B9AA-B57D8F5D504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092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Creadit</a:t>
            </a:r>
            <a:r>
              <a:rPr lang="en-US" dirty="0"/>
              <a:t> picture : </a:t>
            </a:r>
            <a:br>
              <a:rPr lang="en-US" dirty="0"/>
            </a:br>
            <a:r>
              <a:rPr lang="en-US" dirty="0"/>
              <a:t>Photo by </a:t>
            </a:r>
            <a:r>
              <a:rPr lang="en-US" dirty="0">
                <a:hlinkClick r:id="rId3"/>
              </a:rPr>
              <a:t>Ethan </a:t>
            </a:r>
            <a:r>
              <a:rPr lang="en-US" dirty="0" err="1">
                <a:hlinkClick r:id="rId3"/>
              </a:rPr>
              <a:t>Haddox</a:t>
            </a:r>
            <a:r>
              <a:rPr lang="en-US" dirty="0"/>
              <a:t> on </a:t>
            </a:r>
            <a:r>
              <a:rPr lang="en-US" dirty="0" err="1">
                <a:hlinkClick r:id="rId4"/>
              </a:rPr>
              <a:t>Unsplash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>
                <a:effectLst/>
              </a:rPr>
              <a:t>Link : </a:t>
            </a:r>
            <a:r>
              <a:rPr lang="en-US" u="sng" dirty="0"/>
              <a:t>https://unsplash.com/photos/jvUZkoh4Hhw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A881ED-7D9D-447F-B9AA-B57D8F5D504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0417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Creadit</a:t>
            </a:r>
            <a:r>
              <a:rPr lang="en-US" dirty="0"/>
              <a:t> picture : </a:t>
            </a:r>
            <a:br>
              <a:rPr lang="en-US" dirty="0"/>
            </a:br>
            <a:r>
              <a:rPr lang="en-US" dirty="0"/>
              <a:t>Photo by </a:t>
            </a:r>
            <a:r>
              <a:rPr lang="en-US" dirty="0">
                <a:hlinkClick r:id="rId3"/>
              </a:rPr>
              <a:t>Ethan </a:t>
            </a:r>
            <a:r>
              <a:rPr lang="en-US" dirty="0" err="1">
                <a:hlinkClick r:id="rId3"/>
              </a:rPr>
              <a:t>Haddox</a:t>
            </a:r>
            <a:r>
              <a:rPr lang="en-US" dirty="0"/>
              <a:t> on </a:t>
            </a:r>
            <a:r>
              <a:rPr lang="en-US" dirty="0" err="1">
                <a:hlinkClick r:id="rId4"/>
              </a:rPr>
              <a:t>Unsplash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>
                <a:effectLst/>
              </a:rPr>
              <a:t>Link : </a:t>
            </a:r>
            <a:r>
              <a:rPr lang="en-US" u="sng" dirty="0"/>
              <a:t>https://unsplash.com/photos/jvUZkoh4Hhw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A881ED-7D9D-447F-B9AA-B57D8F5D504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9723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Creadit</a:t>
            </a:r>
            <a:r>
              <a:rPr lang="en-US" dirty="0"/>
              <a:t> picture : </a:t>
            </a:r>
            <a:br>
              <a:rPr lang="en-US" dirty="0"/>
            </a:br>
            <a:r>
              <a:rPr lang="en-US" dirty="0"/>
              <a:t>Photo by </a:t>
            </a:r>
            <a:r>
              <a:rPr lang="en-US" dirty="0">
                <a:hlinkClick r:id="rId3"/>
              </a:rPr>
              <a:t>Ethan </a:t>
            </a:r>
            <a:r>
              <a:rPr lang="en-US" dirty="0" err="1">
                <a:hlinkClick r:id="rId3"/>
              </a:rPr>
              <a:t>Haddox</a:t>
            </a:r>
            <a:r>
              <a:rPr lang="en-US" dirty="0"/>
              <a:t> on </a:t>
            </a:r>
            <a:r>
              <a:rPr lang="en-US" dirty="0" err="1">
                <a:hlinkClick r:id="rId4"/>
              </a:rPr>
              <a:t>Unsplash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>
                <a:effectLst/>
              </a:rPr>
              <a:t>Link : </a:t>
            </a:r>
            <a:r>
              <a:rPr lang="en-US" u="sng" dirty="0"/>
              <a:t>https://unsplash.com/photos/jvUZkoh4Hhw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A881ED-7D9D-447F-B9AA-B57D8F5D504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8126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Creadit</a:t>
            </a:r>
            <a:r>
              <a:rPr lang="en-US" dirty="0"/>
              <a:t> picture : </a:t>
            </a:r>
            <a:br>
              <a:rPr lang="en-US" dirty="0"/>
            </a:br>
            <a:r>
              <a:rPr lang="en-US" dirty="0"/>
              <a:t>Photo by </a:t>
            </a:r>
            <a:r>
              <a:rPr lang="en-US" dirty="0">
                <a:hlinkClick r:id="rId3"/>
              </a:rPr>
              <a:t>Ethan </a:t>
            </a:r>
            <a:r>
              <a:rPr lang="en-US" dirty="0" err="1">
                <a:hlinkClick r:id="rId3"/>
              </a:rPr>
              <a:t>Haddox</a:t>
            </a:r>
            <a:r>
              <a:rPr lang="en-US" dirty="0"/>
              <a:t> on </a:t>
            </a:r>
            <a:r>
              <a:rPr lang="en-US" dirty="0" err="1">
                <a:hlinkClick r:id="rId4"/>
              </a:rPr>
              <a:t>Unsplash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>
                <a:effectLst/>
              </a:rPr>
              <a:t>Link : </a:t>
            </a:r>
            <a:r>
              <a:rPr lang="en-US" u="sng" dirty="0"/>
              <a:t>https://unsplash.com/photos/jvUZkoh4Hhw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A881ED-7D9D-447F-B9AA-B57D8F5D504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4097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Creadit</a:t>
            </a:r>
            <a:r>
              <a:rPr lang="en-US" dirty="0"/>
              <a:t> picture : </a:t>
            </a:r>
            <a:br>
              <a:rPr lang="en-US" dirty="0"/>
            </a:br>
            <a:r>
              <a:rPr lang="en-US" dirty="0"/>
              <a:t>Photo by </a:t>
            </a:r>
            <a:r>
              <a:rPr lang="en-US" dirty="0">
                <a:hlinkClick r:id="rId3"/>
              </a:rPr>
              <a:t>Ethan </a:t>
            </a:r>
            <a:r>
              <a:rPr lang="en-US" dirty="0" err="1">
                <a:hlinkClick r:id="rId3"/>
              </a:rPr>
              <a:t>Haddox</a:t>
            </a:r>
            <a:r>
              <a:rPr lang="en-US" dirty="0"/>
              <a:t> on </a:t>
            </a:r>
            <a:r>
              <a:rPr lang="en-US" dirty="0" err="1">
                <a:hlinkClick r:id="rId4"/>
              </a:rPr>
              <a:t>Unsplash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>
                <a:effectLst/>
              </a:rPr>
              <a:t>Link : </a:t>
            </a:r>
            <a:r>
              <a:rPr lang="en-US" u="sng" dirty="0"/>
              <a:t>https://unsplash.com/photos/jvUZkoh4Hhw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A881ED-7D9D-447F-B9AA-B57D8F5D504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9923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Creadit</a:t>
            </a:r>
            <a:r>
              <a:rPr lang="en-US" dirty="0"/>
              <a:t> picture : </a:t>
            </a:r>
            <a:br>
              <a:rPr lang="en-US" dirty="0"/>
            </a:br>
            <a:r>
              <a:rPr lang="en-US" dirty="0"/>
              <a:t>Photo by </a:t>
            </a:r>
            <a:r>
              <a:rPr lang="en-US" dirty="0">
                <a:hlinkClick r:id="rId3"/>
              </a:rPr>
              <a:t>Ethan </a:t>
            </a:r>
            <a:r>
              <a:rPr lang="en-US" dirty="0" err="1">
                <a:hlinkClick r:id="rId3"/>
              </a:rPr>
              <a:t>Haddox</a:t>
            </a:r>
            <a:r>
              <a:rPr lang="en-US" dirty="0"/>
              <a:t> on </a:t>
            </a:r>
            <a:r>
              <a:rPr lang="en-US" dirty="0" err="1">
                <a:hlinkClick r:id="rId4"/>
              </a:rPr>
              <a:t>Unsplash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>
                <a:effectLst/>
              </a:rPr>
              <a:t>Link : </a:t>
            </a:r>
            <a:r>
              <a:rPr lang="en-US" u="sng" dirty="0"/>
              <a:t>https://unsplash.com/photos/jvUZkoh4Hhw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A881ED-7D9D-447F-B9AA-B57D8F5D504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9409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Creadit</a:t>
            </a:r>
            <a:r>
              <a:rPr lang="en-US" dirty="0"/>
              <a:t> picture : </a:t>
            </a:r>
            <a:br>
              <a:rPr lang="en-US" dirty="0"/>
            </a:br>
            <a:r>
              <a:rPr lang="en-US" dirty="0"/>
              <a:t>Photo by </a:t>
            </a:r>
            <a:r>
              <a:rPr lang="en-US" dirty="0">
                <a:hlinkClick r:id="rId3"/>
              </a:rPr>
              <a:t>Ethan </a:t>
            </a:r>
            <a:r>
              <a:rPr lang="en-US" dirty="0" err="1">
                <a:hlinkClick r:id="rId3"/>
              </a:rPr>
              <a:t>Haddox</a:t>
            </a:r>
            <a:r>
              <a:rPr lang="en-US" dirty="0"/>
              <a:t> on </a:t>
            </a:r>
            <a:r>
              <a:rPr lang="en-US" dirty="0" err="1">
                <a:hlinkClick r:id="rId4"/>
              </a:rPr>
              <a:t>Unsplash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>
                <a:effectLst/>
              </a:rPr>
              <a:t>Link : </a:t>
            </a:r>
            <a:r>
              <a:rPr lang="en-US" u="sng" dirty="0"/>
              <a:t>https://unsplash.com/photos/jvUZkoh4Hhw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A881ED-7D9D-447F-B9AA-B57D8F5D504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0365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Creadit</a:t>
            </a:r>
            <a:r>
              <a:rPr lang="en-US" dirty="0"/>
              <a:t> picture : </a:t>
            </a:r>
            <a:br>
              <a:rPr lang="en-US" dirty="0"/>
            </a:br>
            <a:r>
              <a:rPr lang="en-US" dirty="0"/>
              <a:t>Photo by </a:t>
            </a:r>
            <a:r>
              <a:rPr lang="en-US" dirty="0">
                <a:hlinkClick r:id="rId3"/>
              </a:rPr>
              <a:t>Ethan </a:t>
            </a:r>
            <a:r>
              <a:rPr lang="en-US" dirty="0" err="1">
                <a:hlinkClick r:id="rId3"/>
              </a:rPr>
              <a:t>Haddox</a:t>
            </a:r>
            <a:r>
              <a:rPr lang="en-US" dirty="0"/>
              <a:t> on </a:t>
            </a:r>
            <a:r>
              <a:rPr lang="en-US" dirty="0" err="1">
                <a:hlinkClick r:id="rId4"/>
              </a:rPr>
              <a:t>Unsplash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>
                <a:effectLst/>
              </a:rPr>
              <a:t>Link : </a:t>
            </a:r>
            <a:r>
              <a:rPr lang="en-US" u="sng" dirty="0"/>
              <a:t>https://unsplash.com/photos/jvUZkoh4Hhw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A881ED-7D9D-447F-B9AA-B57D8F5D504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4042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Creadit</a:t>
            </a:r>
            <a:r>
              <a:rPr lang="en-US" dirty="0"/>
              <a:t> picture : </a:t>
            </a:r>
            <a:br>
              <a:rPr lang="en-US" dirty="0"/>
            </a:br>
            <a:r>
              <a:rPr lang="en-US" dirty="0"/>
              <a:t>Photo by </a:t>
            </a:r>
            <a:r>
              <a:rPr lang="en-US" dirty="0">
                <a:hlinkClick r:id="rId3"/>
              </a:rPr>
              <a:t>Ethan </a:t>
            </a:r>
            <a:r>
              <a:rPr lang="en-US" dirty="0" err="1">
                <a:hlinkClick r:id="rId3"/>
              </a:rPr>
              <a:t>Haddox</a:t>
            </a:r>
            <a:r>
              <a:rPr lang="en-US" dirty="0"/>
              <a:t> on </a:t>
            </a:r>
            <a:r>
              <a:rPr lang="en-US" dirty="0" err="1">
                <a:hlinkClick r:id="rId4"/>
              </a:rPr>
              <a:t>Unsplash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>
                <a:effectLst/>
              </a:rPr>
              <a:t>Link : </a:t>
            </a:r>
            <a:r>
              <a:rPr lang="en-US" u="sng" dirty="0"/>
              <a:t>https://unsplash.com/photos/jvUZkoh4Hhw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A881ED-7D9D-447F-B9AA-B57D8F5D504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3464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Creadit</a:t>
            </a:r>
            <a:r>
              <a:rPr lang="en-US" dirty="0"/>
              <a:t> picture : </a:t>
            </a:r>
            <a:br>
              <a:rPr lang="en-US" dirty="0"/>
            </a:br>
            <a:r>
              <a:rPr lang="en-US" dirty="0"/>
              <a:t>Photo by </a:t>
            </a:r>
            <a:r>
              <a:rPr lang="en-US" dirty="0">
                <a:hlinkClick r:id="rId3"/>
              </a:rPr>
              <a:t>Anthony </a:t>
            </a:r>
            <a:r>
              <a:rPr lang="en-US" dirty="0" err="1">
                <a:hlinkClick r:id="rId3"/>
              </a:rPr>
              <a:t>Intraversato</a:t>
            </a:r>
            <a:r>
              <a:rPr lang="en-US" dirty="0"/>
              <a:t> on </a:t>
            </a:r>
            <a:r>
              <a:rPr lang="en-US" dirty="0" err="1">
                <a:hlinkClick r:id="rId4"/>
              </a:rPr>
              <a:t>Unsplash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>
                <a:effectLst/>
              </a:rPr>
              <a:t>Link : </a:t>
            </a:r>
            <a:r>
              <a:rPr lang="en-US" u="sng" dirty="0"/>
              <a:t>https://unsplash.com/photos/vYRAP3yMa3I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A881ED-7D9D-447F-B9AA-B57D8F5D504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7392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Creadit</a:t>
            </a:r>
            <a:r>
              <a:rPr lang="en-US" dirty="0"/>
              <a:t> picture : </a:t>
            </a:r>
            <a:br>
              <a:rPr lang="en-US" dirty="0"/>
            </a:br>
            <a:r>
              <a:rPr lang="en-US" dirty="0"/>
              <a:t>Photo by </a:t>
            </a:r>
            <a:r>
              <a:rPr lang="en-US" dirty="0">
                <a:hlinkClick r:id="rId3"/>
              </a:rPr>
              <a:t>Ethan </a:t>
            </a:r>
            <a:r>
              <a:rPr lang="en-US" dirty="0" err="1">
                <a:hlinkClick r:id="rId3"/>
              </a:rPr>
              <a:t>Haddox</a:t>
            </a:r>
            <a:r>
              <a:rPr lang="en-US" dirty="0"/>
              <a:t> on </a:t>
            </a:r>
            <a:r>
              <a:rPr lang="en-US" dirty="0" err="1">
                <a:hlinkClick r:id="rId4"/>
              </a:rPr>
              <a:t>Unsplash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>
                <a:effectLst/>
              </a:rPr>
              <a:t>Link : </a:t>
            </a:r>
            <a:r>
              <a:rPr lang="en-US" u="sng" dirty="0"/>
              <a:t>https://unsplash.com/photos/jvUZkoh4Hhw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A881ED-7D9D-447F-B9AA-B57D8F5D504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2782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Creadit</a:t>
            </a:r>
            <a:r>
              <a:rPr lang="en-US" dirty="0"/>
              <a:t> picture : </a:t>
            </a:r>
            <a:br>
              <a:rPr lang="en-US" dirty="0"/>
            </a:br>
            <a:r>
              <a:rPr lang="en-US" dirty="0"/>
              <a:t>Photo by </a:t>
            </a:r>
            <a:r>
              <a:rPr lang="en-US" dirty="0">
                <a:hlinkClick r:id="rId3"/>
              </a:rPr>
              <a:t>Ethan </a:t>
            </a:r>
            <a:r>
              <a:rPr lang="en-US" dirty="0" err="1">
                <a:hlinkClick r:id="rId3"/>
              </a:rPr>
              <a:t>Haddox</a:t>
            </a:r>
            <a:r>
              <a:rPr lang="en-US" dirty="0"/>
              <a:t> on </a:t>
            </a:r>
            <a:r>
              <a:rPr lang="en-US" dirty="0" err="1">
                <a:hlinkClick r:id="rId4"/>
              </a:rPr>
              <a:t>Unsplash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>
                <a:effectLst/>
              </a:rPr>
              <a:t>Link : </a:t>
            </a:r>
            <a:r>
              <a:rPr lang="en-US" u="sng" dirty="0"/>
              <a:t>https://unsplash.com/photos/jvUZkoh4Hhw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A881ED-7D9D-447F-B9AA-B57D8F5D504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4835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Creadit</a:t>
            </a:r>
            <a:r>
              <a:rPr lang="en-US" dirty="0"/>
              <a:t> picture : </a:t>
            </a:r>
            <a:br>
              <a:rPr lang="en-US" dirty="0"/>
            </a:br>
            <a:r>
              <a:rPr lang="en-US" dirty="0"/>
              <a:t>Photo by </a:t>
            </a:r>
            <a:r>
              <a:rPr lang="en-US" dirty="0">
                <a:hlinkClick r:id="rId3"/>
              </a:rPr>
              <a:t>Ethan </a:t>
            </a:r>
            <a:r>
              <a:rPr lang="en-US" dirty="0" err="1">
                <a:hlinkClick r:id="rId3"/>
              </a:rPr>
              <a:t>Haddox</a:t>
            </a:r>
            <a:r>
              <a:rPr lang="en-US" dirty="0"/>
              <a:t> on </a:t>
            </a:r>
            <a:r>
              <a:rPr lang="en-US" dirty="0" err="1">
                <a:hlinkClick r:id="rId4"/>
              </a:rPr>
              <a:t>Unsplash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>
                <a:effectLst/>
              </a:rPr>
              <a:t>Link : </a:t>
            </a:r>
            <a:r>
              <a:rPr lang="en-US" u="sng" dirty="0"/>
              <a:t>https://unsplash.com/photos/jvUZkoh4Hhw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A881ED-7D9D-447F-B9AA-B57D8F5D504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5514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A881ED-7D9D-447F-B9AA-B57D8F5D504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2902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Creadit</a:t>
            </a:r>
            <a:r>
              <a:rPr lang="en-US" dirty="0"/>
              <a:t> picture : </a:t>
            </a:r>
            <a:br>
              <a:rPr lang="en-US" dirty="0"/>
            </a:br>
            <a:r>
              <a:rPr lang="en-US" dirty="0"/>
              <a:t>Photo by </a:t>
            </a:r>
            <a:r>
              <a:rPr lang="en-US" dirty="0">
                <a:hlinkClick r:id="rId3"/>
              </a:rPr>
              <a:t>Ethan </a:t>
            </a:r>
            <a:r>
              <a:rPr lang="en-US" dirty="0" err="1">
                <a:hlinkClick r:id="rId3"/>
              </a:rPr>
              <a:t>Haddox</a:t>
            </a:r>
            <a:r>
              <a:rPr lang="en-US" dirty="0"/>
              <a:t> on </a:t>
            </a:r>
            <a:r>
              <a:rPr lang="en-US" dirty="0" err="1">
                <a:hlinkClick r:id="rId4"/>
              </a:rPr>
              <a:t>Unsplash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>
                <a:effectLst/>
              </a:rPr>
              <a:t>Link : </a:t>
            </a:r>
            <a:r>
              <a:rPr lang="en-US" u="sng" dirty="0"/>
              <a:t>https://unsplash.com/photos/jvUZkoh4Hhw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A881ED-7D9D-447F-B9AA-B57D8F5D504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910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Creadit</a:t>
            </a:r>
            <a:r>
              <a:rPr lang="en-US" dirty="0"/>
              <a:t> picture : </a:t>
            </a:r>
            <a:br>
              <a:rPr lang="en-US" dirty="0"/>
            </a:br>
            <a:r>
              <a:rPr lang="en-US" dirty="0"/>
              <a:t>Photo by </a:t>
            </a:r>
            <a:r>
              <a:rPr lang="en-US" dirty="0">
                <a:hlinkClick r:id="rId3"/>
              </a:rPr>
              <a:t>Ethan </a:t>
            </a:r>
            <a:r>
              <a:rPr lang="en-US" dirty="0" err="1">
                <a:hlinkClick r:id="rId3"/>
              </a:rPr>
              <a:t>Haddox</a:t>
            </a:r>
            <a:r>
              <a:rPr lang="en-US" dirty="0"/>
              <a:t> on </a:t>
            </a:r>
            <a:r>
              <a:rPr lang="en-US" dirty="0" err="1">
                <a:hlinkClick r:id="rId4"/>
              </a:rPr>
              <a:t>Unsplash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>
                <a:effectLst/>
              </a:rPr>
              <a:t>Link : </a:t>
            </a:r>
            <a:r>
              <a:rPr lang="en-US" u="sng" dirty="0"/>
              <a:t>https://unsplash.com/photos/jvUZkoh4Hhw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A881ED-7D9D-447F-B9AA-B57D8F5D504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9408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Creadit</a:t>
            </a:r>
            <a:r>
              <a:rPr lang="en-US" dirty="0"/>
              <a:t> picture : </a:t>
            </a:r>
            <a:br>
              <a:rPr lang="en-US" dirty="0"/>
            </a:br>
            <a:r>
              <a:rPr lang="en-US" dirty="0"/>
              <a:t>Photo by </a:t>
            </a:r>
            <a:r>
              <a:rPr lang="en-US" dirty="0">
                <a:hlinkClick r:id="rId3"/>
              </a:rPr>
              <a:t>Ethan </a:t>
            </a:r>
            <a:r>
              <a:rPr lang="en-US" dirty="0" err="1">
                <a:hlinkClick r:id="rId3"/>
              </a:rPr>
              <a:t>Haddox</a:t>
            </a:r>
            <a:r>
              <a:rPr lang="en-US" dirty="0"/>
              <a:t> on </a:t>
            </a:r>
            <a:r>
              <a:rPr lang="en-US" dirty="0" err="1">
                <a:hlinkClick r:id="rId4"/>
              </a:rPr>
              <a:t>Unsplash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>
                <a:effectLst/>
              </a:rPr>
              <a:t>Link : </a:t>
            </a:r>
            <a:r>
              <a:rPr lang="en-US" u="sng" dirty="0"/>
              <a:t>https://unsplash.com/photos/jvUZkoh4Hhw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A881ED-7D9D-447F-B9AA-B57D8F5D504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4748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Creadit</a:t>
            </a:r>
            <a:r>
              <a:rPr lang="en-US" dirty="0"/>
              <a:t> picture : </a:t>
            </a:r>
            <a:br>
              <a:rPr lang="en-US" dirty="0"/>
            </a:br>
            <a:r>
              <a:rPr lang="en-US" dirty="0"/>
              <a:t>Photo by </a:t>
            </a:r>
            <a:r>
              <a:rPr lang="en-US" dirty="0">
                <a:hlinkClick r:id="rId3"/>
              </a:rPr>
              <a:t>Ethan </a:t>
            </a:r>
            <a:r>
              <a:rPr lang="en-US" dirty="0" err="1">
                <a:hlinkClick r:id="rId3"/>
              </a:rPr>
              <a:t>Haddox</a:t>
            </a:r>
            <a:r>
              <a:rPr lang="en-US" dirty="0"/>
              <a:t> on </a:t>
            </a:r>
            <a:r>
              <a:rPr lang="en-US" dirty="0" err="1">
                <a:hlinkClick r:id="rId4"/>
              </a:rPr>
              <a:t>Unsplash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>
                <a:effectLst/>
              </a:rPr>
              <a:t>Link : </a:t>
            </a:r>
            <a:r>
              <a:rPr lang="en-US" u="sng" dirty="0"/>
              <a:t>https://unsplash.com/photos/jvUZkoh4Hhw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A881ED-7D9D-447F-B9AA-B57D8F5D504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9519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Creadit</a:t>
            </a:r>
            <a:r>
              <a:rPr lang="en-US" dirty="0"/>
              <a:t> picture : </a:t>
            </a:r>
            <a:br>
              <a:rPr lang="en-US" dirty="0"/>
            </a:br>
            <a:r>
              <a:rPr lang="en-US" dirty="0"/>
              <a:t>Photo by </a:t>
            </a:r>
            <a:r>
              <a:rPr lang="en-US" dirty="0">
                <a:hlinkClick r:id="rId3"/>
              </a:rPr>
              <a:t>Ethan </a:t>
            </a:r>
            <a:r>
              <a:rPr lang="en-US" dirty="0" err="1">
                <a:hlinkClick r:id="rId3"/>
              </a:rPr>
              <a:t>Haddox</a:t>
            </a:r>
            <a:r>
              <a:rPr lang="en-US" dirty="0"/>
              <a:t> on </a:t>
            </a:r>
            <a:r>
              <a:rPr lang="en-US" dirty="0" err="1">
                <a:hlinkClick r:id="rId4"/>
              </a:rPr>
              <a:t>Unsplash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>
                <a:effectLst/>
              </a:rPr>
              <a:t>Link : </a:t>
            </a:r>
            <a:r>
              <a:rPr lang="en-US" u="sng" dirty="0"/>
              <a:t>https://unsplash.com/photos/jvUZkoh4Hhw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A881ED-7D9D-447F-B9AA-B57D8F5D504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3761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Creadit</a:t>
            </a:r>
            <a:r>
              <a:rPr lang="en-US" dirty="0"/>
              <a:t> picture : </a:t>
            </a:r>
            <a:br>
              <a:rPr lang="en-US" dirty="0"/>
            </a:br>
            <a:r>
              <a:rPr lang="en-US" dirty="0"/>
              <a:t>Photo by </a:t>
            </a:r>
            <a:r>
              <a:rPr lang="en-US" dirty="0">
                <a:hlinkClick r:id="rId3"/>
              </a:rPr>
              <a:t>Ethan </a:t>
            </a:r>
            <a:r>
              <a:rPr lang="en-US" dirty="0" err="1">
                <a:hlinkClick r:id="rId3"/>
              </a:rPr>
              <a:t>Haddox</a:t>
            </a:r>
            <a:r>
              <a:rPr lang="en-US" dirty="0"/>
              <a:t> on </a:t>
            </a:r>
            <a:r>
              <a:rPr lang="en-US" dirty="0" err="1">
                <a:hlinkClick r:id="rId4"/>
              </a:rPr>
              <a:t>Unsplash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>
                <a:effectLst/>
              </a:rPr>
              <a:t>Link : </a:t>
            </a:r>
            <a:r>
              <a:rPr lang="en-US" u="sng" dirty="0"/>
              <a:t>https://unsplash.com/photos/jvUZkoh4Hhw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A881ED-7D9D-447F-B9AA-B57D8F5D504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339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Creadit</a:t>
            </a:r>
            <a:r>
              <a:rPr lang="en-US" dirty="0"/>
              <a:t> picture : </a:t>
            </a:r>
            <a:br>
              <a:rPr lang="en-US" dirty="0"/>
            </a:br>
            <a:r>
              <a:rPr lang="en-US" dirty="0"/>
              <a:t>Photo by </a:t>
            </a:r>
            <a:r>
              <a:rPr lang="en-US" dirty="0">
                <a:hlinkClick r:id="rId3"/>
              </a:rPr>
              <a:t>Ethan </a:t>
            </a:r>
            <a:r>
              <a:rPr lang="en-US" dirty="0" err="1">
                <a:hlinkClick r:id="rId3"/>
              </a:rPr>
              <a:t>Haddox</a:t>
            </a:r>
            <a:r>
              <a:rPr lang="en-US" dirty="0"/>
              <a:t> on </a:t>
            </a:r>
            <a:r>
              <a:rPr lang="en-US" dirty="0" err="1">
                <a:hlinkClick r:id="rId4"/>
              </a:rPr>
              <a:t>Unsplash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>
                <a:effectLst/>
              </a:rPr>
              <a:t>Link : </a:t>
            </a:r>
            <a:r>
              <a:rPr lang="en-US" u="sng" dirty="0"/>
              <a:t>https://unsplash.com/photos/jvUZkoh4Hhw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A881ED-7D9D-447F-B9AA-B57D8F5D504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396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F59A0-9D46-42FA-822A-244950DD70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FEA3E5-7089-4084-A29E-215801B4D9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F7DB46-D2F3-41D5-822F-91D7C7F10E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3BB8A0E-C089-4F24-ABDA-00538CAF816F}" type="datetime1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B0B3E6-3D7A-4A4D-AB91-22C51CDDB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www.yourwebsite.com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1A5FC6-A4C1-4F12-A4D8-41CCFA5E6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4097F2-A895-4D78-A27E-C52CFC4E8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385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2E4B3-FD77-4F09-B98D-464986D8C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C79093-B154-4F21-9072-298C24BCE7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D4650F-F0AA-4E80-A6E1-5D1C486C9C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862415C-66CA-4E29-813C-96959DE4AEE5}" type="datetime1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5F7730-9828-4EB3-85FE-97AC886B4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www.yourwebsite.com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0A992B-F0B3-45E6-820D-9A76945EC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4097F2-A895-4D78-A27E-C52CFC4E8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190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D9A038-4E44-4166-9F8A-FF35807ED9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A1A2D4-B44D-48D2-9D02-3F1C64D449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6E11AC-1AC9-4D6D-A1C8-0B06B1A312A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F3A11D5-B6DF-4326-8913-C191819D3722}" type="datetime1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4C4763-B98F-446B-935A-BF4B1C15D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www.yourwebsite.com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25E28D-0FC4-4DB4-B1B4-061E9BB82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4097F2-A895-4D78-A27E-C52CFC4E8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202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C1433-CDF1-4E6C-9B56-64EE97C0A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8781B-4588-4E47-BE2A-E3A247B80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B0A5B7-B270-40D9-BE8D-C520B3C863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CBCADA-1793-4A8D-ABD9-11ACEDDC6350}" type="datetime1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F09A21-3927-4EEF-86C8-2BD776A2C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www.yourwebsite.com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A46E13-7B59-496E-93FC-D13BB0155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4097F2-A895-4D78-A27E-C52CFC4E8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846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6C4F2-B06C-461B-B2E6-B5684554F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3A0B36-9400-4852-8096-C70BDF51B9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C69D0-3AF6-45A8-AF21-8A23891ACE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5F6C459-78FD-4D9D-BAAE-AC99BD40B695}" type="datetime1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A6104A-ADE6-4E1D-B749-DE34E11B0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www.yourwebsite.com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18B0D6-AB5A-407E-9ECF-D6198F4A0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4097F2-A895-4D78-A27E-C52CFC4E8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938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C2183-D4CD-4727-8706-467473F86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E35B6-C009-4134-A9A0-654693273D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B1FA7E-58BC-4684-B3C0-C580C2FAE0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BE6448-DAC2-40E1-8DE4-32C81A412F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33984AA-09FC-4245-8F8F-76C56D3AB07A}" type="datetime1">
              <a:rPr lang="en-US" smtClean="0"/>
              <a:t>6/23/2021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C35892-456A-4490-B307-96EEE54A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www.yourwebsite.com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F227B6-405D-4B35-9694-3522F2F7D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4097F2-A895-4D78-A27E-C52CFC4E8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271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A6427-C976-44D0-A352-74812DA87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42F7D0-AA50-40F2-A525-B697308917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DC4043-4BC2-4916-9CDB-710D525760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B43B47-875F-40EE-87A6-62E5F26AA2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E01C33-B538-46B1-BEBD-8C5181A568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A491C5-CFA8-4029-9F01-F2C8427C14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91F56D-2C94-4AF6-82DC-5F113771A068}" type="datetime1">
              <a:rPr lang="en-US" smtClean="0"/>
              <a:t>6/23/2021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267264-3BAF-4D8D-A938-C74C867D5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www.yourwebsite.com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E77453-FCE0-48EE-BFE8-2155B33A5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4097F2-A895-4D78-A27E-C52CFC4E8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545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49C58-DEB2-44DD-B299-D12CCC200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AFC7D1-D02E-4F24-AC74-91B9C51DA0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F24AEAD-B7D3-4005-A723-A70065F1E039}" type="datetime1">
              <a:rPr lang="en-US" smtClean="0"/>
              <a:t>6/23/2021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2B2B8C-BA50-437B-A4D3-745B020C1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www.yourwebsite.com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4FFD66-C7A2-4924-9218-D88CB8637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4097F2-A895-4D78-A27E-C52CFC4E8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330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4FB5F7-7B9A-4943-8944-A3D2CAF3313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C472C4A-6008-4F12-AAEA-B7A524ACCE90}" type="datetime1">
              <a:rPr lang="en-US" smtClean="0"/>
              <a:t>6/23/2021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32C8E4-2C46-4D54-AF34-DA4BC4176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www.yourwebsite.com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65DF05-BEBC-43B0-BE01-78E18B046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4097F2-A895-4D78-A27E-C52CFC4E8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284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33BD6-912B-4215-B788-2E72F86D7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12414-CA6E-441C-814A-A1A6DBD75F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B3D866-8AF4-45C4-8772-74C916E2DF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F42DB9-6E95-4117-A847-0294B0C6DA0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7E137E-083A-4B95-9B15-2D54CC3B2FC5}" type="datetime1">
              <a:rPr lang="en-US" smtClean="0"/>
              <a:t>6/23/2021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ED9E4-B53D-447B-BB6A-B779A2761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www.yourwebsite.com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6743A-3D29-4AEF-9AA4-2F7C0E251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4097F2-A895-4D78-A27E-C52CFC4E8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018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BA298-5233-4BB1-9DD9-BD72790CD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46E532-217A-4F75-A1AB-D9BF7D1612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2F381B-E8BC-4B3A-B287-FF8BF7E4BB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A63D91-64EB-406C-BDA9-8DF7DACF289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9DAA6D-58F9-4488-B6E7-E3E0D6C068BE}" type="datetime1">
              <a:rPr lang="en-US" smtClean="0"/>
              <a:t>6/23/2021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3FA8A6-3F6D-492A-8B2E-5F5363B5C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www.yourwebsite.com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B6BB3F-A9E5-4C5B-8F20-A768EE9E1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4097F2-A895-4D78-A27E-C52CFC4E8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897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0E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5D0A44-051C-4C65-A884-B09DC26CF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365125"/>
            <a:ext cx="10837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818A09-3554-48D8-9865-3D08CB7B9A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5938" y="1825625"/>
            <a:ext cx="10837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9A768D-0ECC-4EA5-9BDE-D9A32BC009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14800" cy="169277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>
            <a:lvl1pPr algn="l">
              <a:defRPr lang="en-US" sz="1100" i="1" dirty="0">
                <a:solidFill>
                  <a:schemeClr val="bg1"/>
                </a:solidFill>
              </a:defRPr>
            </a:lvl1pPr>
          </a:lstStyle>
          <a:p>
            <a:pPr algn="l"/>
            <a:r>
              <a:rPr lang="en-US" dirty="0"/>
              <a:t>www.yourwebsite.com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8CB7F2D-A0AB-433B-869A-822C05A99B2D}"/>
              </a:ext>
            </a:extLst>
          </p:cNvPr>
          <p:cNvGrpSpPr/>
          <p:nvPr userDrawn="1"/>
        </p:nvGrpSpPr>
        <p:grpSpPr>
          <a:xfrm>
            <a:off x="10998863" y="452415"/>
            <a:ext cx="677200" cy="193719"/>
            <a:chOff x="4103688" y="-2378075"/>
            <a:chExt cx="1309687" cy="374650"/>
          </a:xfrm>
          <a:solidFill>
            <a:schemeClr val="bg1"/>
          </a:solidFill>
        </p:grpSpPr>
        <p:sp>
          <p:nvSpPr>
            <p:cNvPr id="15" name="Freeform 254">
              <a:extLst>
                <a:ext uri="{FF2B5EF4-FFF2-40B4-BE49-F238E27FC236}">
                  <a16:creationId xmlns:a16="http://schemas.microsoft.com/office/drawing/2014/main" id="{51CDD2E1-FE8C-4DB5-B069-0ABEA224CA6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3688" y="-2374900"/>
              <a:ext cx="182562" cy="288925"/>
            </a:xfrm>
            <a:custGeom>
              <a:avLst/>
              <a:gdLst>
                <a:gd name="T0" fmla="*/ 43 w 61"/>
                <a:gd name="T1" fmla="*/ 47 h 95"/>
                <a:gd name="T2" fmla="*/ 30 w 61"/>
                <a:gd name="T3" fmla="*/ 55 h 95"/>
                <a:gd name="T4" fmla="*/ 11 w 61"/>
                <a:gd name="T5" fmla="*/ 83 h 95"/>
                <a:gd name="T6" fmla="*/ 11 w 61"/>
                <a:gd name="T7" fmla="*/ 85 h 95"/>
                <a:gd name="T8" fmla="*/ 57 w 61"/>
                <a:gd name="T9" fmla="*/ 85 h 95"/>
                <a:gd name="T10" fmla="*/ 60 w 61"/>
                <a:gd name="T11" fmla="*/ 88 h 95"/>
                <a:gd name="T12" fmla="*/ 60 w 61"/>
                <a:gd name="T13" fmla="*/ 93 h 95"/>
                <a:gd name="T14" fmla="*/ 57 w 61"/>
                <a:gd name="T15" fmla="*/ 95 h 95"/>
                <a:gd name="T16" fmla="*/ 3 w 61"/>
                <a:gd name="T17" fmla="*/ 95 h 95"/>
                <a:gd name="T18" fmla="*/ 0 w 61"/>
                <a:gd name="T19" fmla="*/ 93 h 95"/>
                <a:gd name="T20" fmla="*/ 0 w 61"/>
                <a:gd name="T21" fmla="*/ 83 h 95"/>
                <a:gd name="T22" fmla="*/ 21 w 61"/>
                <a:gd name="T23" fmla="*/ 49 h 95"/>
                <a:gd name="T24" fmla="*/ 35 w 61"/>
                <a:gd name="T25" fmla="*/ 40 h 95"/>
                <a:gd name="T26" fmla="*/ 49 w 61"/>
                <a:gd name="T27" fmla="*/ 22 h 95"/>
                <a:gd name="T28" fmla="*/ 28 w 61"/>
                <a:gd name="T29" fmla="*/ 9 h 95"/>
                <a:gd name="T30" fmla="*/ 4 w 61"/>
                <a:gd name="T31" fmla="*/ 11 h 95"/>
                <a:gd name="T32" fmla="*/ 3 w 61"/>
                <a:gd name="T33" fmla="*/ 11 h 95"/>
                <a:gd name="T34" fmla="*/ 1 w 61"/>
                <a:gd name="T35" fmla="*/ 9 h 95"/>
                <a:gd name="T36" fmla="*/ 1 w 61"/>
                <a:gd name="T37" fmla="*/ 4 h 95"/>
                <a:gd name="T38" fmla="*/ 4 w 61"/>
                <a:gd name="T39" fmla="*/ 2 h 95"/>
                <a:gd name="T40" fmla="*/ 28 w 61"/>
                <a:gd name="T41" fmla="*/ 0 h 95"/>
                <a:gd name="T42" fmla="*/ 61 w 61"/>
                <a:gd name="T43" fmla="*/ 22 h 95"/>
                <a:gd name="T44" fmla="*/ 43 w 61"/>
                <a:gd name="T45" fmla="*/ 47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1" h="95">
                  <a:moveTo>
                    <a:pt x="43" y="47"/>
                  </a:moveTo>
                  <a:cubicBezTo>
                    <a:pt x="30" y="55"/>
                    <a:pt x="30" y="55"/>
                    <a:pt x="30" y="55"/>
                  </a:cubicBezTo>
                  <a:cubicBezTo>
                    <a:pt x="15" y="65"/>
                    <a:pt x="11" y="72"/>
                    <a:pt x="11" y="83"/>
                  </a:cubicBezTo>
                  <a:cubicBezTo>
                    <a:pt x="11" y="85"/>
                    <a:pt x="11" y="85"/>
                    <a:pt x="11" y="85"/>
                  </a:cubicBezTo>
                  <a:cubicBezTo>
                    <a:pt x="57" y="85"/>
                    <a:pt x="57" y="85"/>
                    <a:pt x="57" y="85"/>
                  </a:cubicBezTo>
                  <a:cubicBezTo>
                    <a:pt x="59" y="85"/>
                    <a:pt x="60" y="86"/>
                    <a:pt x="60" y="88"/>
                  </a:cubicBezTo>
                  <a:cubicBezTo>
                    <a:pt x="60" y="93"/>
                    <a:pt x="60" y="93"/>
                    <a:pt x="60" y="93"/>
                  </a:cubicBezTo>
                  <a:cubicBezTo>
                    <a:pt x="60" y="95"/>
                    <a:pt x="59" y="95"/>
                    <a:pt x="57" y="95"/>
                  </a:cubicBezTo>
                  <a:cubicBezTo>
                    <a:pt x="3" y="95"/>
                    <a:pt x="3" y="95"/>
                    <a:pt x="3" y="95"/>
                  </a:cubicBezTo>
                  <a:cubicBezTo>
                    <a:pt x="1" y="95"/>
                    <a:pt x="0" y="94"/>
                    <a:pt x="0" y="93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69"/>
                    <a:pt x="6" y="58"/>
                    <a:pt x="21" y="49"/>
                  </a:cubicBezTo>
                  <a:cubicBezTo>
                    <a:pt x="35" y="40"/>
                    <a:pt x="35" y="40"/>
                    <a:pt x="35" y="40"/>
                  </a:cubicBezTo>
                  <a:cubicBezTo>
                    <a:pt x="46" y="33"/>
                    <a:pt x="49" y="30"/>
                    <a:pt x="49" y="22"/>
                  </a:cubicBezTo>
                  <a:cubicBezTo>
                    <a:pt x="49" y="13"/>
                    <a:pt x="43" y="9"/>
                    <a:pt x="28" y="9"/>
                  </a:cubicBezTo>
                  <a:cubicBezTo>
                    <a:pt x="21" y="9"/>
                    <a:pt x="12" y="10"/>
                    <a:pt x="4" y="11"/>
                  </a:cubicBezTo>
                  <a:cubicBezTo>
                    <a:pt x="4" y="11"/>
                    <a:pt x="4" y="11"/>
                    <a:pt x="3" y="11"/>
                  </a:cubicBezTo>
                  <a:cubicBezTo>
                    <a:pt x="2" y="11"/>
                    <a:pt x="1" y="10"/>
                    <a:pt x="1" y="9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3"/>
                    <a:pt x="3" y="2"/>
                    <a:pt x="4" y="2"/>
                  </a:cubicBezTo>
                  <a:cubicBezTo>
                    <a:pt x="11" y="0"/>
                    <a:pt x="20" y="0"/>
                    <a:pt x="28" y="0"/>
                  </a:cubicBezTo>
                  <a:cubicBezTo>
                    <a:pt x="51" y="0"/>
                    <a:pt x="61" y="7"/>
                    <a:pt x="61" y="22"/>
                  </a:cubicBezTo>
                  <a:cubicBezTo>
                    <a:pt x="61" y="33"/>
                    <a:pt x="56" y="39"/>
                    <a:pt x="43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Freeform 255">
              <a:extLst>
                <a:ext uri="{FF2B5EF4-FFF2-40B4-BE49-F238E27FC236}">
                  <a16:creationId xmlns:a16="http://schemas.microsoft.com/office/drawing/2014/main" id="{4FC27210-BE3A-4FBE-A823-48BC69D4A1F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08463" y="-2308225"/>
              <a:ext cx="211137" cy="304800"/>
            </a:xfrm>
            <a:custGeom>
              <a:avLst/>
              <a:gdLst>
                <a:gd name="T0" fmla="*/ 68 w 70"/>
                <a:gd name="T1" fmla="*/ 74 h 100"/>
                <a:gd name="T2" fmla="*/ 56 w 70"/>
                <a:gd name="T3" fmla="*/ 74 h 100"/>
                <a:gd name="T4" fmla="*/ 56 w 70"/>
                <a:gd name="T5" fmla="*/ 98 h 100"/>
                <a:gd name="T6" fmla="*/ 54 w 70"/>
                <a:gd name="T7" fmla="*/ 100 h 100"/>
                <a:gd name="T8" fmla="*/ 46 w 70"/>
                <a:gd name="T9" fmla="*/ 100 h 100"/>
                <a:gd name="T10" fmla="*/ 44 w 70"/>
                <a:gd name="T11" fmla="*/ 98 h 100"/>
                <a:gd name="T12" fmla="*/ 44 w 70"/>
                <a:gd name="T13" fmla="*/ 74 h 100"/>
                <a:gd name="T14" fmla="*/ 5 w 70"/>
                <a:gd name="T15" fmla="*/ 74 h 100"/>
                <a:gd name="T16" fmla="*/ 0 w 70"/>
                <a:gd name="T17" fmla="*/ 68 h 100"/>
                <a:gd name="T18" fmla="*/ 0 w 70"/>
                <a:gd name="T19" fmla="*/ 63 h 100"/>
                <a:gd name="T20" fmla="*/ 1 w 70"/>
                <a:gd name="T21" fmla="*/ 58 h 100"/>
                <a:gd name="T22" fmla="*/ 41 w 70"/>
                <a:gd name="T23" fmla="*/ 2 h 100"/>
                <a:gd name="T24" fmla="*/ 45 w 70"/>
                <a:gd name="T25" fmla="*/ 0 h 100"/>
                <a:gd name="T26" fmla="*/ 52 w 70"/>
                <a:gd name="T27" fmla="*/ 0 h 100"/>
                <a:gd name="T28" fmla="*/ 56 w 70"/>
                <a:gd name="T29" fmla="*/ 3 h 100"/>
                <a:gd name="T30" fmla="*/ 56 w 70"/>
                <a:gd name="T31" fmla="*/ 63 h 100"/>
                <a:gd name="T32" fmla="*/ 68 w 70"/>
                <a:gd name="T33" fmla="*/ 63 h 100"/>
                <a:gd name="T34" fmla="*/ 70 w 70"/>
                <a:gd name="T35" fmla="*/ 66 h 100"/>
                <a:gd name="T36" fmla="*/ 70 w 70"/>
                <a:gd name="T37" fmla="*/ 71 h 100"/>
                <a:gd name="T38" fmla="*/ 68 w 70"/>
                <a:gd name="T39" fmla="*/ 74 h 100"/>
                <a:gd name="T40" fmla="*/ 44 w 70"/>
                <a:gd name="T41" fmla="*/ 17 h 100"/>
                <a:gd name="T42" fmla="*/ 43 w 70"/>
                <a:gd name="T43" fmla="*/ 17 h 100"/>
                <a:gd name="T44" fmla="*/ 43 w 70"/>
                <a:gd name="T45" fmla="*/ 17 h 100"/>
                <a:gd name="T46" fmla="*/ 42 w 70"/>
                <a:gd name="T47" fmla="*/ 17 h 100"/>
                <a:gd name="T48" fmla="*/ 11 w 70"/>
                <a:gd name="T49" fmla="*/ 61 h 100"/>
                <a:gd name="T50" fmla="*/ 11 w 70"/>
                <a:gd name="T51" fmla="*/ 63 h 100"/>
                <a:gd name="T52" fmla="*/ 12 w 70"/>
                <a:gd name="T53" fmla="*/ 63 h 100"/>
                <a:gd name="T54" fmla="*/ 44 w 70"/>
                <a:gd name="T55" fmla="*/ 63 h 100"/>
                <a:gd name="T56" fmla="*/ 44 w 70"/>
                <a:gd name="T57" fmla="*/ 17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0" h="100">
                  <a:moveTo>
                    <a:pt x="68" y="74"/>
                  </a:moveTo>
                  <a:cubicBezTo>
                    <a:pt x="56" y="74"/>
                    <a:pt x="56" y="74"/>
                    <a:pt x="56" y="74"/>
                  </a:cubicBezTo>
                  <a:cubicBezTo>
                    <a:pt x="56" y="98"/>
                    <a:pt x="56" y="98"/>
                    <a:pt x="56" y="98"/>
                  </a:cubicBezTo>
                  <a:cubicBezTo>
                    <a:pt x="56" y="99"/>
                    <a:pt x="55" y="100"/>
                    <a:pt x="54" y="100"/>
                  </a:cubicBezTo>
                  <a:cubicBezTo>
                    <a:pt x="46" y="100"/>
                    <a:pt x="46" y="100"/>
                    <a:pt x="46" y="100"/>
                  </a:cubicBezTo>
                  <a:cubicBezTo>
                    <a:pt x="44" y="100"/>
                    <a:pt x="44" y="99"/>
                    <a:pt x="44" y="98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5" y="74"/>
                    <a:pt x="5" y="74"/>
                    <a:pt x="5" y="74"/>
                  </a:cubicBezTo>
                  <a:cubicBezTo>
                    <a:pt x="1" y="74"/>
                    <a:pt x="0" y="72"/>
                    <a:pt x="0" y="68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1"/>
                    <a:pt x="0" y="60"/>
                    <a:pt x="1" y="58"/>
                  </a:cubicBezTo>
                  <a:cubicBezTo>
                    <a:pt x="41" y="2"/>
                    <a:pt x="41" y="2"/>
                    <a:pt x="41" y="2"/>
                  </a:cubicBezTo>
                  <a:cubicBezTo>
                    <a:pt x="41" y="1"/>
                    <a:pt x="42" y="0"/>
                    <a:pt x="45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5" y="0"/>
                    <a:pt x="56" y="1"/>
                    <a:pt x="56" y="3"/>
                  </a:cubicBezTo>
                  <a:cubicBezTo>
                    <a:pt x="56" y="63"/>
                    <a:pt x="56" y="63"/>
                    <a:pt x="56" y="63"/>
                  </a:cubicBezTo>
                  <a:cubicBezTo>
                    <a:pt x="68" y="63"/>
                    <a:pt x="68" y="63"/>
                    <a:pt x="68" y="63"/>
                  </a:cubicBezTo>
                  <a:cubicBezTo>
                    <a:pt x="69" y="63"/>
                    <a:pt x="70" y="64"/>
                    <a:pt x="70" y="66"/>
                  </a:cubicBezTo>
                  <a:cubicBezTo>
                    <a:pt x="70" y="71"/>
                    <a:pt x="70" y="71"/>
                    <a:pt x="70" y="71"/>
                  </a:cubicBezTo>
                  <a:cubicBezTo>
                    <a:pt x="70" y="73"/>
                    <a:pt x="69" y="74"/>
                    <a:pt x="68" y="74"/>
                  </a:cubicBezTo>
                  <a:close/>
                  <a:moveTo>
                    <a:pt x="44" y="17"/>
                  </a:moveTo>
                  <a:cubicBezTo>
                    <a:pt x="44" y="17"/>
                    <a:pt x="44" y="17"/>
                    <a:pt x="43" y="17"/>
                  </a:cubicBezTo>
                  <a:cubicBezTo>
                    <a:pt x="43" y="17"/>
                    <a:pt x="43" y="17"/>
                    <a:pt x="43" y="17"/>
                  </a:cubicBezTo>
                  <a:cubicBezTo>
                    <a:pt x="43" y="17"/>
                    <a:pt x="42" y="17"/>
                    <a:pt x="42" y="17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11" y="62"/>
                    <a:pt x="11" y="62"/>
                    <a:pt x="11" y="63"/>
                  </a:cubicBezTo>
                  <a:cubicBezTo>
                    <a:pt x="11" y="63"/>
                    <a:pt x="11" y="63"/>
                    <a:pt x="12" y="63"/>
                  </a:cubicBezTo>
                  <a:cubicBezTo>
                    <a:pt x="44" y="63"/>
                    <a:pt x="44" y="63"/>
                    <a:pt x="44" y="63"/>
                  </a:cubicBezTo>
                  <a:lnTo>
                    <a:pt x="44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Freeform 256">
              <a:extLst>
                <a:ext uri="{FF2B5EF4-FFF2-40B4-BE49-F238E27FC236}">
                  <a16:creationId xmlns:a16="http://schemas.microsoft.com/office/drawing/2014/main" id="{2E536558-9E46-419E-A05C-39434CCDCE0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5025" y="-2374900"/>
              <a:ext cx="34925" cy="292100"/>
            </a:xfrm>
            <a:custGeom>
              <a:avLst/>
              <a:gdLst>
                <a:gd name="T0" fmla="*/ 11 w 12"/>
                <a:gd name="T1" fmla="*/ 95 h 96"/>
                <a:gd name="T2" fmla="*/ 10 w 12"/>
                <a:gd name="T3" fmla="*/ 96 h 96"/>
                <a:gd name="T4" fmla="*/ 3 w 12"/>
                <a:gd name="T5" fmla="*/ 96 h 96"/>
                <a:gd name="T6" fmla="*/ 1 w 12"/>
                <a:gd name="T7" fmla="*/ 95 h 96"/>
                <a:gd name="T8" fmla="*/ 0 w 12"/>
                <a:gd name="T9" fmla="*/ 93 h 96"/>
                <a:gd name="T10" fmla="*/ 0 w 12"/>
                <a:gd name="T11" fmla="*/ 2 h 96"/>
                <a:gd name="T12" fmla="*/ 1 w 12"/>
                <a:gd name="T13" fmla="*/ 1 h 96"/>
                <a:gd name="T14" fmla="*/ 3 w 12"/>
                <a:gd name="T15" fmla="*/ 0 h 96"/>
                <a:gd name="T16" fmla="*/ 10 w 12"/>
                <a:gd name="T17" fmla="*/ 0 h 96"/>
                <a:gd name="T18" fmla="*/ 11 w 12"/>
                <a:gd name="T19" fmla="*/ 1 h 96"/>
                <a:gd name="T20" fmla="*/ 12 w 12"/>
                <a:gd name="T21" fmla="*/ 2 h 96"/>
                <a:gd name="T22" fmla="*/ 12 w 12"/>
                <a:gd name="T23" fmla="*/ 93 h 96"/>
                <a:gd name="T24" fmla="*/ 11 w 12"/>
                <a:gd name="T25" fmla="*/ 9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" h="96">
                  <a:moveTo>
                    <a:pt x="11" y="95"/>
                  </a:moveTo>
                  <a:cubicBezTo>
                    <a:pt x="11" y="95"/>
                    <a:pt x="10" y="96"/>
                    <a:pt x="10" y="96"/>
                  </a:cubicBezTo>
                  <a:cubicBezTo>
                    <a:pt x="3" y="96"/>
                    <a:pt x="3" y="96"/>
                    <a:pt x="3" y="96"/>
                  </a:cubicBezTo>
                  <a:cubicBezTo>
                    <a:pt x="2" y="96"/>
                    <a:pt x="1" y="95"/>
                    <a:pt x="1" y="95"/>
                  </a:cubicBezTo>
                  <a:cubicBezTo>
                    <a:pt x="0" y="94"/>
                    <a:pt x="0" y="94"/>
                    <a:pt x="0" y="9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1"/>
                    <a:pt x="1" y="1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1" y="0"/>
                    <a:pt x="11" y="1"/>
                  </a:cubicBezTo>
                  <a:cubicBezTo>
                    <a:pt x="12" y="1"/>
                    <a:pt x="12" y="2"/>
                    <a:pt x="12" y="2"/>
                  </a:cubicBezTo>
                  <a:cubicBezTo>
                    <a:pt x="12" y="93"/>
                    <a:pt x="12" y="93"/>
                    <a:pt x="12" y="93"/>
                  </a:cubicBezTo>
                  <a:cubicBezTo>
                    <a:pt x="12" y="94"/>
                    <a:pt x="12" y="94"/>
                    <a:pt x="11" y="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Freeform 257">
              <a:extLst>
                <a:ext uri="{FF2B5EF4-FFF2-40B4-BE49-F238E27FC236}">
                  <a16:creationId xmlns:a16="http://schemas.microsoft.com/office/drawing/2014/main" id="{D2D66A76-EA1E-4606-A8BC-BB109E09F0C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43450" y="-2378075"/>
              <a:ext cx="36512" cy="295275"/>
            </a:xfrm>
            <a:custGeom>
              <a:avLst/>
              <a:gdLst>
                <a:gd name="T0" fmla="*/ 11 w 12"/>
                <a:gd name="T1" fmla="*/ 15 h 97"/>
                <a:gd name="T2" fmla="*/ 9 w 12"/>
                <a:gd name="T3" fmla="*/ 15 h 97"/>
                <a:gd name="T4" fmla="*/ 3 w 12"/>
                <a:gd name="T5" fmla="*/ 15 h 97"/>
                <a:gd name="T6" fmla="*/ 1 w 12"/>
                <a:gd name="T7" fmla="*/ 15 h 97"/>
                <a:gd name="T8" fmla="*/ 0 w 12"/>
                <a:gd name="T9" fmla="*/ 13 h 97"/>
                <a:gd name="T10" fmla="*/ 0 w 12"/>
                <a:gd name="T11" fmla="*/ 3 h 97"/>
                <a:gd name="T12" fmla="*/ 1 w 12"/>
                <a:gd name="T13" fmla="*/ 1 h 97"/>
                <a:gd name="T14" fmla="*/ 3 w 12"/>
                <a:gd name="T15" fmla="*/ 0 h 97"/>
                <a:gd name="T16" fmla="*/ 9 w 12"/>
                <a:gd name="T17" fmla="*/ 0 h 97"/>
                <a:gd name="T18" fmla="*/ 11 w 12"/>
                <a:gd name="T19" fmla="*/ 1 h 97"/>
                <a:gd name="T20" fmla="*/ 12 w 12"/>
                <a:gd name="T21" fmla="*/ 3 h 97"/>
                <a:gd name="T22" fmla="*/ 12 w 12"/>
                <a:gd name="T23" fmla="*/ 13 h 97"/>
                <a:gd name="T24" fmla="*/ 11 w 12"/>
                <a:gd name="T25" fmla="*/ 15 h 97"/>
                <a:gd name="T26" fmla="*/ 11 w 12"/>
                <a:gd name="T27" fmla="*/ 96 h 97"/>
                <a:gd name="T28" fmla="*/ 9 w 12"/>
                <a:gd name="T29" fmla="*/ 97 h 97"/>
                <a:gd name="T30" fmla="*/ 3 w 12"/>
                <a:gd name="T31" fmla="*/ 97 h 97"/>
                <a:gd name="T32" fmla="*/ 1 w 12"/>
                <a:gd name="T33" fmla="*/ 96 h 97"/>
                <a:gd name="T34" fmla="*/ 0 w 12"/>
                <a:gd name="T35" fmla="*/ 94 h 97"/>
                <a:gd name="T36" fmla="*/ 0 w 12"/>
                <a:gd name="T37" fmla="*/ 29 h 97"/>
                <a:gd name="T38" fmla="*/ 1 w 12"/>
                <a:gd name="T39" fmla="*/ 27 h 97"/>
                <a:gd name="T40" fmla="*/ 3 w 12"/>
                <a:gd name="T41" fmla="*/ 27 h 97"/>
                <a:gd name="T42" fmla="*/ 9 w 12"/>
                <a:gd name="T43" fmla="*/ 27 h 97"/>
                <a:gd name="T44" fmla="*/ 11 w 12"/>
                <a:gd name="T45" fmla="*/ 27 h 97"/>
                <a:gd name="T46" fmla="*/ 12 w 12"/>
                <a:gd name="T47" fmla="*/ 29 h 97"/>
                <a:gd name="T48" fmla="*/ 12 w 12"/>
                <a:gd name="T49" fmla="*/ 94 h 97"/>
                <a:gd name="T50" fmla="*/ 11 w 12"/>
                <a:gd name="T51" fmla="*/ 9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" h="97">
                  <a:moveTo>
                    <a:pt x="11" y="15"/>
                  </a:moveTo>
                  <a:cubicBezTo>
                    <a:pt x="11" y="15"/>
                    <a:pt x="10" y="15"/>
                    <a:pt x="9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2" y="15"/>
                    <a:pt x="1" y="15"/>
                    <a:pt x="1" y="15"/>
                  </a:cubicBezTo>
                  <a:cubicBezTo>
                    <a:pt x="0" y="14"/>
                    <a:pt x="0" y="14"/>
                    <a:pt x="0" y="1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1"/>
                    <a:pt x="1" y="1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0" y="0"/>
                    <a:pt x="11" y="0"/>
                    <a:pt x="11" y="1"/>
                  </a:cubicBezTo>
                  <a:cubicBezTo>
                    <a:pt x="12" y="1"/>
                    <a:pt x="12" y="2"/>
                    <a:pt x="12" y="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4"/>
                    <a:pt x="12" y="14"/>
                    <a:pt x="11" y="15"/>
                  </a:cubicBezTo>
                  <a:close/>
                  <a:moveTo>
                    <a:pt x="11" y="96"/>
                  </a:moveTo>
                  <a:cubicBezTo>
                    <a:pt x="10" y="96"/>
                    <a:pt x="10" y="97"/>
                    <a:pt x="9" y="97"/>
                  </a:cubicBezTo>
                  <a:cubicBezTo>
                    <a:pt x="3" y="97"/>
                    <a:pt x="3" y="97"/>
                    <a:pt x="3" y="97"/>
                  </a:cubicBezTo>
                  <a:cubicBezTo>
                    <a:pt x="2" y="97"/>
                    <a:pt x="1" y="96"/>
                    <a:pt x="1" y="96"/>
                  </a:cubicBezTo>
                  <a:cubicBezTo>
                    <a:pt x="0" y="95"/>
                    <a:pt x="0" y="95"/>
                    <a:pt x="0" y="94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8"/>
                    <a:pt x="0" y="28"/>
                    <a:pt x="1" y="27"/>
                  </a:cubicBezTo>
                  <a:cubicBezTo>
                    <a:pt x="1" y="27"/>
                    <a:pt x="2" y="27"/>
                    <a:pt x="3" y="27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10" y="27"/>
                    <a:pt x="10" y="27"/>
                    <a:pt x="11" y="27"/>
                  </a:cubicBezTo>
                  <a:cubicBezTo>
                    <a:pt x="11" y="28"/>
                    <a:pt x="12" y="28"/>
                    <a:pt x="12" y="29"/>
                  </a:cubicBezTo>
                  <a:cubicBezTo>
                    <a:pt x="12" y="94"/>
                    <a:pt x="12" y="94"/>
                    <a:pt x="12" y="94"/>
                  </a:cubicBezTo>
                  <a:cubicBezTo>
                    <a:pt x="12" y="95"/>
                    <a:pt x="11" y="95"/>
                    <a:pt x="11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Freeform 258">
              <a:extLst>
                <a:ext uri="{FF2B5EF4-FFF2-40B4-BE49-F238E27FC236}">
                  <a16:creationId xmlns:a16="http://schemas.microsoft.com/office/drawing/2014/main" id="{48845641-DE1E-4458-9AFE-3E384F5E6F6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30763" y="-2374900"/>
              <a:ext cx="171450" cy="295275"/>
            </a:xfrm>
            <a:custGeom>
              <a:avLst/>
              <a:gdLst>
                <a:gd name="T0" fmla="*/ 56 w 57"/>
                <a:gd name="T1" fmla="*/ 93 h 97"/>
                <a:gd name="T2" fmla="*/ 54 w 57"/>
                <a:gd name="T3" fmla="*/ 94 h 97"/>
                <a:gd name="T4" fmla="*/ 41 w 57"/>
                <a:gd name="T5" fmla="*/ 96 h 97"/>
                <a:gd name="T6" fmla="*/ 29 w 57"/>
                <a:gd name="T7" fmla="*/ 97 h 97"/>
                <a:gd name="T8" fmla="*/ 16 w 57"/>
                <a:gd name="T9" fmla="*/ 94 h 97"/>
                <a:gd name="T10" fmla="*/ 7 w 57"/>
                <a:gd name="T11" fmla="*/ 88 h 97"/>
                <a:gd name="T12" fmla="*/ 2 w 57"/>
                <a:gd name="T13" fmla="*/ 78 h 97"/>
                <a:gd name="T14" fmla="*/ 0 w 57"/>
                <a:gd name="T15" fmla="*/ 65 h 97"/>
                <a:gd name="T16" fmla="*/ 0 w 57"/>
                <a:gd name="T17" fmla="*/ 56 h 97"/>
                <a:gd name="T18" fmla="*/ 7 w 57"/>
                <a:gd name="T19" fmla="*/ 33 h 97"/>
                <a:gd name="T20" fmla="*/ 29 w 57"/>
                <a:gd name="T21" fmla="*/ 25 h 97"/>
                <a:gd name="T22" fmla="*/ 37 w 57"/>
                <a:gd name="T23" fmla="*/ 25 h 97"/>
                <a:gd name="T24" fmla="*/ 45 w 57"/>
                <a:gd name="T25" fmla="*/ 26 h 97"/>
                <a:gd name="T26" fmla="*/ 45 w 57"/>
                <a:gd name="T27" fmla="*/ 2 h 97"/>
                <a:gd name="T28" fmla="*/ 46 w 57"/>
                <a:gd name="T29" fmla="*/ 1 h 97"/>
                <a:gd name="T30" fmla="*/ 47 w 57"/>
                <a:gd name="T31" fmla="*/ 0 h 97"/>
                <a:gd name="T32" fmla="*/ 54 w 57"/>
                <a:gd name="T33" fmla="*/ 0 h 97"/>
                <a:gd name="T34" fmla="*/ 56 w 57"/>
                <a:gd name="T35" fmla="*/ 1 h 97"/>
                <a:gd name="T36" fmla="*/ 57 w 57"/>
                <a:gd name="T37" fmla="*/ 2 h 97"/>
                <a:gd name="T38" fmla="*/ 57 w 57"/>
                <a:gd name="T39" fmla="*/ 91 h 97"/>
                <a:gd name="T40" fmla="*/ 56 w 57"/>
                <a:gd name="T41" fmla="*/ 93 h 97"/>
                <a:gd name="T42" fmla="*/ 45 w 57"/>
                <a:gd name="T43" fmla="*/ 35 h 97"/>
                <a:gd name="T44" fmla="*/ 37 w 57"/>
                <a:gd name="T45" fmla="*/ 35 h 97"/>
                <a:gd name="T46" fmla="*/ 29 w 57"/>
                <a:gd name="T47" fmla="*/ 35 h 97"/>
                <a:gd name="T48" fmla="*/ 16 w 57"/>
                <a:gd name="T49" fmla="*/ 40 h 97"/>
                <a:gd name="T50" fmla="*/ 12 w 57"/>
                <a:gd name="T51" fmla="*/ 56 h 97"/>
                <a:gd name="T52" fmla="*/ 12 w 57"/>
                <a:gd name="T53" fmla="*/ 65 h 97"/>
                <a:gd name="T54" fmla="*/ 16 w 57"/>
                <a:gd name="T55" fmla="*/ 81 h 97"/>
                <a:gd name="T56" fmla="*/ 29 w 57"/>
                <a:gd name="T57" fmla="*/ 87 h 97"/>
                <a:gd name="T58" fmla="*/ 37 w 57"/>
                <a:gd name="T59" fmla="*/ 86 h 97"/>
                <a:gd name="T60" fmla="*/ 45 w 57"/>
                <a:gd name="T61" fmla="*/ 86 h 97"/>
                <a:gd name="T62" fmla="*/ 45 w 57"/>
                <a:gd name="T63" fmla="*/ 35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7" h="97">
                  <a:moveTo>
                    <a:pt x="56" y="93"/>
                  </a:moveTo>
                  <a:cubicBezTo>
                    <a:pt x="56" y="94"/>
                    <a:pt x="55" y="94"/>
                    <a:pt x="54" y="94"/>
                  </a:cubicBezTo>
                  <a:cubicBezTo>
                    <a:pt x="50" y="95"/>
                    <a:pt x="46" y="96"/>
                    <a:pt x="41" y="96"/>
                  </a:cubicBezTo>
                  <a:cubicBezTo>
                    <a:pt x="37" y="96"/>
                    <a:pt x="33" y="97"/>
                    <a:pt x="29" y="97"/>
                  </a:cubicBezTo>
                  <a:cubicBezTo>
                    <a:pt x="24" y="97"/>
                    <a:pt x="20" y="96"/>
                    <a:pt x="16" y="94"/>
                  </a:cubicBezTo>
                  <a:cubicBezTo>
                    <a:pt x="13" y="93"/>
                    <a:pt x="10" y="91"/>
                    <a:pt x="7" y="88"/>
                  </a:cubicBezTo>
                  <a:cubicBezTo>
                    <a:pt x="5" y="85"/>
                    <a:pt x="3" y="82"/>
                    <a:pt x="2" y="78"/>
                  </a:cubicBezTo>
                  <a:cubicBezTo>
                    <a:pt x="1" y="74"/>
                    <a:pt x="0" y="70"/>
                    <a:pt x="0" y="65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46"/>
                    <a:pt x="3" y="38"/>
                    <a:pt x="7" y="33"/>
                  </a:cubicBezTo>
                  <a:cubicBezTo>
                    <a:pt x="12" y="27"/>
                    <a:pt x="19" y="25"/>
                    <a:pt x="29" y="25"/>
                  </a:cubicBezTo>
                  <a:cubicBezTo>
                    <a:pt x="31" y="25"/>
                    <a:pt x="34" y="25"/>
                    <a:pt x="37" y="25"/>
                  </a:cubicBezTo>
                  <a:cubicBezTo>
                    <a:pt x="40" y="25"/>
                    <a:pt x="42" y="26"/>
                    <a:pt x="45" y="26"/>
                  </a:cubicBezTo>
                  <a:cubicBezTo>
                    <a:pt x="45" y="2"/>
                    <a:pt x="45" y="2"/>
                    <a:pt x="45" y="2"/>
                  </a:cubicBezTo>
                  <a:cubicBezTo>
                    <a:pt x="45" y="2"/>
                    <a:pt x="45" y="1"/>
                    <a:pt x="46" y="1"/>
                  </a:cubicBezTo>
                  <a:cubicBezTo>
                    <a:pt x="46" y="0"/>
                    <a:pt x="47" y="0"/>
                    <a:pt x="47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5" y="0"/>
                    <a:pt x="56" y="0"/>
                    <a:pt x="56" y="1"/>
                  </a:cubicBezTo>
                  <a:cubicBezTo>
                    <a:pt x="56" y="1"/>
                    <a:pt x="57" y="2"/>
                    <a:pt x="57" y="2"/>
                  </a:cubicBezTo>
                  <a:cubicBezTo>
                    <a:pt x="57" y="91"/>
                    <a:pt x="57" y="91"/>
                    <a:pt x="57" y="91"/>
                  </a:cubicBezTo>
                  <a:cubicBezTo>
                    <a:pt x="57" y="92"/>
                    <a:pt x="57" y="93"/>
                    <a:pt x="56" y="93"/>
                  </a:cubicBezTo>
                  <a:close/>
                  <a:moveTo>
                    <a:pt x="45" y="35"/>
                  </a:moveTo>
                  <a:cubicBezTo>
                    <a:pt x="43" y="35"/>
                    <a:pt x="40" y="35"/>
                    <a:pt x="37" y="35"/>
                  </a:cubicBezTo>
                  <a:cubicBezTo>
                    <a:pt x="34" y="35"/>
                    <a:pt x="31" y="35"/>
                    <a:pt x="29" y="35"/>
                  </a:cubicBezTo>
                  <a:cubicBezTo>
                    <a:pt x="23" y="35"/>
                    <a:pt x="18" y="36"/>
                    <a:pt x="16" y="40"/>
                  </a:cubicBezTo>
                  <a:cubicBezTo>
                    <a:pt x="13" y="44"/>
                    <a:pt x="12" y="49"/>
                    <a:pt x="12" y="56"/>
                  </a:cubicBezTo>
                  <a:cubicBezTo>
                    <a:pt x="12" y="65"/>
                    <a:pt x="12" y="65"/>
                    <a:pt x="12" y="65"/>
                  </a:cubicBezTo>
                  <a:cubicBezTo>
                    <a:pt x="12" y="72"/>
                    <a:pt x="13" y="77"/>
                    <a:pt x="16" y="81"/>
                  </a:cubicBezTo>
                  <a:cubicBezTo>
                    <a:pt x="18" y="85"/>
                    <a:pt x="23" y="87"/>
                    <a:pt x="29" y="87"/>
                  </a:cubicBezTo>
                  <a:cubicBezTo>
                    <a:pt x="32" y="87"/>
                    <a:pt x="34" y="87"/>
                    <a:pt x="37" y="86"/>
                  </a:cubicBezTo>
                  <a:cubicBezTo>
                    <a:pt x="40" y="86"/>
                    <a:pt x="43" y="86"/>
                    <a:pt x="45" y="86"/>
                  </a:cubicBezTo>
                  <a:lnTo>
                    <a:pt x="45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Freeform 259">
              <a:extLst>
                <a:ext uri="{FF2B5EF4-FFF2-40B4-BE49-F238E27FC236}">
                  <a16:creationId xmlns:a16="http://schemas.microsoft.com/office/drawing/2014/main" id="{17B3D634-A7DE-4338-A223-207A05D823E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46663" y="-2298700"/>
              <a:ext cx="180975" cy="219075"/>
            </a:xfrm>
            <a:custGeom>
              <a:avLst/>
              <a:gdLst>
                <a:gd name="T0" fmla="*/ 57 w 60"/>
                <a:gd name="T1" fmla="*/ 39 h 72"/>
                <a:gd name="T2" fmla="*/ 12 w 60"/>
                <a:gd name="T3" fmla="*/ 39 h 72"/>
                <a:gd name="T4" fmla="*/ 12 w 60"/>
                <a:gd name="T5" fmla="*/ 41 h 72"/>
                <a:gd name="T6" fmla="*/ 17 w 60"/>
                <a:gd name="T7" fmla="*/ 57 h 72"/>
                <a:gd name="T8" fmla="*/ 31 w 60"/>
                <a:gd name="T9" fmla="*/ 62 h 72"/>
                <a:gd name="T10" fmla="*/ 43 w 60"/>
                <a:gd name="T11" fmla="*/ 61 h 72"/>
                <a:gd name="T12" fmla="*/ 55 w 60"/>
                <a:gd name="T13" fmla="*/ 60 h 72"/>
                <a:gd name="T14" fmla="*/ 55 w 60"/>
                <a:gd name="T15" fmla="*/ 60 h 72"/>
                <a:gd name="T16" fmla="*/ 57 w 60"/>
                <a:gd name="T17" fmla="*/ 61 h 72"/>
                <a:gd name="T18" fmla="*/ 57 w 60"/>
                <a:gd name="T19" fmla="*/ 62 h 72"/>
                <a:gd name="T20" fmla="*/ 57 w 60"/>
                <a:gd name="T21" fmla="*/ 66 h 72"/>
                <a:gd name="T22" fmla="*/ 57 w 60"/>
                <a:gd name="T23" fmla="*/ 68 h 72"/>
                <a:gd name="T24" fmla="*/ 55 w 60"/>
                <a:gd name="T25" fmla="*/ 69 h 72"/>
                <a:gd name="T26" fmla="*/ 43 w 60"/>
                <a:gd name="T27" fmla="*/ 71 h 72"/>
                <a:gd name="T28" fmla="*/ 31 w 60"/>
                <a:gd name="T29" fmla="*/ 72 h 72"/>
                <a:gd name="T30" fmla="*/ 20 w 60"/>
                <a:gd name="T31" fmla="*/ 70 h 72"/>
                <a:gd name="T32" fmla="*/ 10 w 60"/>
                <a:gd name="T33" fmla="*/ 65 h 72"/>
                <a:gd name="T34" fmla="*/ 3 w 60"/>
                <a:gd name="T35" fmla="*/ 56 h 72"/>
                <a:gd name="T36" fmla="*/ 0 w 60"/>
                <a:gd name="T37" fmla="*/ 41 h 72"/>
                <a:gd name="T38" fmla="*/ 0 w 60"/>
                <a:gd name="T39" fmla="*/ 29 h 72"/>
                <a:gd name="T40" fmla="*/ 8 w 60"/>
                <a:gd name="T41" fmla="*/ 8 h 72"/>
                <a:gd name="T42" fmla="*/ 30 w 60"/>
                <a:gd name="T43" fmla="*/ 0 h 72"/>
                <a:gd name="T44" fmla="*/ 43 w 60"/>
                <a:gd name="T45" fmla="*/ 2 h 72"/>
                <a:gd name="T46" fmla="*/ 52 w 60"/>
                <a:gd name="T47" fmla="*/ 8 h 72"/>
                <a:gd name="T48" fmla="*/ 58 w 60"/>
                <a:gd name="T49" fmla="*/ 17 h 72"/>
                <a:gd name="T50" fmla="*/ 60 w 60"/>
                <a:gd name="T51" fmla="*/ 29 h 72"/>
                <a:gd name="T52" fmla="*/ 60 w 60"/>
                <a:gd name="T53" fmla="*/ 36 h 72"/>
                <a:gd name="T54" fmla="*/ 57 w 60"/>
                <a:gd name="T55" fmla="*/ 39 h 72"/>
                <a:gd name="T56" fmla="*/ 48 w 60"/>
                <a:gd name="T57" fmla="*/ 29 h 72"/>
                <a:gd name="T58" fmla="*/ 43 w 60"/>
                <a:gd name="T59" fmla="*/ 14 h 72"/>
                <a:gd name="T60" fmla="*/ 30 w 60"/>
                <a:gd name="T61" fmla="*/ 10 h 72"/>
                <a:gd name="T62" fmla="*/ 17 w 60"/>
                <a:gd name="T63" fmla="*/ 14 h 72"/>
                <a:gd name="T64" fmla="*/ 12 w 60"/>
                <a:gd name="T65" fmla="*/ 29 h 72"/>
                <a:gd name="T66" fmla="*/ 12 w 60"/>
                <a:gd name="T67" fmla="*/ 31 h 72"/>
                <a:gd name="T68" fmla="*/ 48 w 60"/>
                <a:gd name="T69" fmla="*/ 31 h 72"/>
                <a:gd name="T70" fmla="*/ 48 w 60"/>
                <a:gd name="T71" fmla="*/ 29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0" h="72">
                  <a:moveTo>
                    <a:pt x="57" y="39"/>
                  </a:moveTo>
                  <a:cubicBezTo>
                    <a:pt x="12" y="39"/>
                    <a:pt x="12" y="39"/>
                    <a:pt x="12" y="39"/>
                  </a:cubicBezTo>
                  <a:cubicBezTo>
                    <a:pt x="12" y="41"/>
                    <a:pt x="12" y="41"/>
                    <a:pt x="12" y="41"/>
                  </a:cubicBezTo>
                  <a:cubicBezTo>
                    <a:pt x="12" y="49"/>
                    <a:pt x="14" y="54"/>
                    <a:pt x="17" y="57"/>
                  </a:cubicBezTo>
                  <a:cubicBezTo>
                    <a:pt x="20" y="60"/>
                    <a:pt x="25" y="62"/>
                    <a:pt x="31" y="62"/>
                  </a:cubicBezTo>
                  <a:cubicBezTo>
                    <a:pt x="35" y="62"/>
                    <a:pt x="39" y="62"/>
                    <a:pt x="43" y="61"/>
                  </a:cubicBezTo>
                  <a:cubicBezTo>
                    <a:pt x="48" y="61"/>
                    <a:pt x="51" y="61"/>
                    <a:pt x="55" y="60"/>
                  </a:cubicBezTo>
                  <a:cubicBezTo>
                    <a:pt x="55" y="60"/>
                    <a:pt x="55" y="60"/>
                    <a:pt x="55" y="60"/>
                  </a:cubicBezTo>
                  <a:cubicBezTo>
                    <a:pt x="56" y="60"/>
                    <a:pt x="56" y="60"/>
                    <a:pt x="57" y="61"/>
                  </a:cubicBezTo>
                  <a:cubicBezTo>
                    <a:pt x="57" y="61"/>
                    <a:pt x="57" y="61"/>
                    <a:pt x="57" y="62"/>
                  </a:cubicBezTo>
                  <a:cubicBezTo>
                    <a:pt x="57" y="66"/>
                    <a:pt x="57" y="66"/>
                    <a:pt x="57" y="66"/>
                  </a:cubicBezTo>
                  <a:cubicBezTo>
                    <a:pt x="57" y="67"/>
                    <a:pt x="57" y="68"/>
                    <a:pt x="57" y="68"/>
                  </a:cubicBezTo>
                  <a:cubicBezTo>
                    <a:pt x="56" y="69"/>
                    <a:pt x="56" y="69"/>
                    <a:pt x="55" y="69"/>
                  </a:cubicBezTo>
                  <a:cubicBezTo>
                    <a:pt x="51" y="70"/>
                    <a:pt x="47" y="71"/>
                    <a:pt x="43" y="71"/>
                  </a:cubicBezTo>
                  <a:cubicBezTo>
                    <a:pt x="39" y="71"/>
                    <a:pt x="35" y="72"/>
                    <a:pt x="31" y="72"/>
                  </a:cubicBezTo>
                  <a:cubicBezTo>
                    <a:pt x="27" y="72"/>
                    <a:pt x="23" y="71"/>
                    <a:pt x="20" y="70"/>
                  </a:cubicBezTo>
                  <a:cubicBezTo>
                    <a:pt x="16" y="69"/>
                    <a:pt x="13" y="67"/>
                    <a:pt x="10" y="65"/>
                  </a:cubicBezTo>
                  <a:cubicBezTo>
                    <a:pt x="7" y="63"/>
                    <a:pt x="5" y="60"/>
                    <a:pt x="3" y="56"/>
                  </a:cubicBezTo>
                  <a:cubicBezTo>
                    <a:pt x="1" y="52"/>
                    <a:pt x="0" y="47"/>
                    <a:pt x="0" y="41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0"/>
                    <a:pt x="3" y="13"/>
                    <a:pt x="8" y="8"/>
                  </a:cubicBezTo>
                  <a:cubicBezTo>
                    <a:pt x="13" y="2"/>
                    <a:pt x="20" y="0"/>
                    <a:pt x="30" y="0"/>
                  </a:cubicBezTo>
                  <a:cubicBezTo>
                    <a:pt x="35" y="0"/>
                    <a:pt x="39" y="0"/>
                    <a:pt x="43" y="2"/>
                  </a:cubicBezTo>
                  <a:cubicBezTo>
                    <a:pt x="47" y="3"/>
                    <a:pt x="50" y="5"/>
                    <a:pt x="52" y="8"/>
                  </a:cubicBezTo>
                  <a:cubicBezTo>
                    <a:pt x="55" y="10"/>
                    <a:pt x="56" y="14"/>
                    <a:pt x="58" y="17"/>
                  </a:cubicBezTo>
                  <a:cubicBezTo>
                    <a:pt x="59" y="21"/>
                    <a:pt x="60" y="25"/>
                    <a:pt x="60" y="29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60" y="38"/>
                    <a:pt x="59" y="39"/>
                    <a:pt x="57" y="39"/>
                  </a:cubicBezTo>
                  <a:close/>
                  <a:moveTo>
                    <a:pt x="48" y="29"/>
                  </a:moveTo>
                  <a:cubicBezTo>
                    <a:pt x="48" y="22"/>
                    <a:pt x="46" y="17"/>
                    <a:pt x="43" y="14"/>
                  </a:cubicBezTo>
                  <a:cubicBezTo>
                    <a:pt x="40" y="11"/>
                    <a:pt x="36" y="10"/>
                    <a:pt x="30" y="10"/>
                  </a:cubicBezTo>
                  <a:cubicBezTo>
                    <a:pt x="24" y="10"/>
                    <a:pt x="20" y="11"/>
                    <a:pt x="17" y="14"/>
                  </a:cubicBezTo>
                  <a:cubicBezTo>
                    <a:pt x="14" y="18"/>
                    <a:pt x="12" y="23"/>
                    <a:pt x="12" y="29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48" y="31"/>
                    <a:pt x="48" y="31"/>
                    <a:pt x="48" y="31"/>
                  </a:cubicBezTo>
                  <a:lnTo>
                    <a:pt x="48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Freeform 260">
              <a:extLst>
                <a:ext uri="{FF2B5EF4-FFF2-40B4-BE49-F238E27FC236}">
                  <a16:creationId xmlns:a16="http://schemas.microsoft.com/office/drawing/2014/main" id="{2A5D62B4-FF75-4A64-90FC-E048B10848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5738" y="-2298700"/>
              <a:ext cx="147637" cy="219075"/>
            </a:xfrm>
            <a:custGeom>
              <a:avLst/>
              <a:gdLst>
                <a:gd name="T0" fmla="*/ 49 w 49"/>
                <a:gd name="T1" fmla="*/ 53 h 72"/>
                <a:gd name="T2" fmla="*/ 42 w 49"/>
                <a:gd name="T3" fmla="*/ 67 h 72"/>
                <a:gd name="T4" fmla="*/ 24 w 49"/>
                <a:gd name="T5" fmla="*/ 72 h 72"/>
                <a:gd name="T6" fmla="*/ 20 w 49"/>
                <a:gd name="T7" fmla="*/ 71 h 72"/>
                <a:gd name="T8" fmla="*/ 14 w 49"/>
                <a:gd name="T9" fmla="*/ 71 h 72"/>
                <a:gd name="T10" fmla="*/ 8 w 49"/>
                <a:gd name="T11" fmla="*/ 70 h 72"/>
                <a:gd name="T12" fmla="*/ 3 w 49"/>
                <a:gd name="T13" fmla="*/ 70 h 72"/>
                <a:gd name="T14" fmla="*/ 0 w 49"/>
                <a:gd name="T15" fmla="*/ 67 h 72"/>
                <a:gd name="T16" fmla="*/ 0 w 49"/>
                <a:gd name="T17" fmla="*/ 63 h 72"/>
                <a:gd name="T18" fmla="*/ 1 w 49"/>
                <a:gd name="T19" fmla="*/ 61 h 72"/>
                <a:gd name="T20" fmla="*/ 3 w 49"/>
                <a:gd name="T21" fmla="*/ 61 h 72"/>
                <a:gd name="T22" fmla="*/ 3 w 49"/>
                <a:gd name="T23" fmla="*/ 61 h 72"/>
                <a:gd name="T24" fmla="*/ 8 w 49"/>
                <a:gd name="T25" fmla="*/ 61 h 72"/>
                <a:gd name="T26" fmla="*/ 14 w 49"/>
                <a:gd name="T27" fmla="*/ 62 h 72"/>
                <a:gd name="T28" fmla="*/ 20 w 49"/>
                <a:gd name="T29" fmla="*/ 62 h 72"/>
                <a:gd name="T30" fmla="*/ 24 w 49"/>
                <a:gd name="T31" fmla="*/ 62 h 72"/>
                <a:gd name="T32" fmla="*/ 34 w 49"/>
                <a:gd name="T33" fmla="*/ 60 h 72"/>
                <a:gd name="T34" fmla="*/ 37 w 49"/>
                <a:gd name="T35" fmla="*/ 53 h 72"/>
                <a:gd name="T36" fmla="*/ 35 w 49"/>
                <a:gd name="T37" fmla="*/ 48 h 72"/>
                <a:gd name="T38" fmla="*/ 27 w 49"/>
                <a:gd name="T39" fmla="*/ 42 h 72"/>
                <a:gd name="T40" fmla="*/ 14 w 49"/>
                <a:gd name="T41" fmla="*/ 35 h 72"/>
                <a:gd name="T42" fmla="*/ 4 w 49"/>
                <a:gd name="T43" fmla="*/ 27 h 72"/>
                <a:gd name="T44" fmla="*/ 0 w 49"/>
                <a:gd name="T45" fmla="*/ 17 h 72"/>
                <a:gd name="T46" fmla="*/ 2 w 49"/>
                <a:gd name="T47" fmla="*/ 8 h 72"/>
                <a:gd name="T48" fmla="*/ 7 w 49"/>
                <a:gd name="T49" fmla="*/ 3 h 72"/>
                <a:gd name="T50" fmla="*/ 15 w 49"/>
                <a:gd name="T51" fmla="*/ 0 h 72"/>
                <a:gd name="T52" fmla="*/ 24 w 49"/>
                <a:gd name="T53" fmla="*/ 0 h 72"/>
                <a:gd name="T54" fmla="*/ 35 w 49"/>
                <a:gd name="T55" fmla="*/ 0 h 72"/>
                <a:gd name="T56" fmla="*/ 45 w 49"/>
                <a:gd name="T57" fmla="*/ 1 h 72"/>
                <a:gd name="T58" fmla="*/ 48 w 49"/>
                <a:gd name="T59" fmla="*/ 4 h 72"/>
                <a:gd name="T60" fmla="*/ 48 w 49"/>
                <a:gd name="T61" fmla="*/ 8 h 72"/>
                <a:gd name="T62" fmla="*/ 45 w 49"/>
                <a:gd name="T63" fmla="*/ 10 h 72"/>
                <a:gd name="T64" fmla="*/ 45 w 49"/>
                <a:gd name="T65" fmla="*/ 10 h 72"/>
                <a:gd name="T66" fmla="*/ 36 w 49"/>
                <a:gd name="T67" fmla="*/ 10 h 72"/>
                <a:gd name="T68" fmla="*/ 24 w 49"/>
                <a:gd name="T69" fmla="*/ 9 h 72"/>
                <a:gd name="T70" fmla="*/ 15 w 49"/>
                <a:gd name="T71" fmla="*/ 11 h 72"/>
                <a:gd name="T72" fmla="*/ 12 w 49"/>
                <a:gd name="T73" fmla="*/ 17 h 72"/>
                <a:gd name="T74" fmla="*/ 14 w 49"/>
                <a:gd name="T75" fmla="*/ 22 h 72"/>
                <a:gd name="T76" fmla="*/ 21 w 49"/>
                <a:gd name="T77" fmla="*/ 26 h 72"/>
                <a:gd name="T78" fmla="*/ 34 w 49"/>
                <a:gd name="T79" fmla="*/ 34 h 72"/>
                <a:gd name="T80" fmla="*/ 46 w 49"/>
                <a:gd name="T81" fmla="*/ 43 h 72"/>
                <a:gd name="T82" fmla="*/ 49 w 49"/>
                <a:gd name="T83" fmla="*/ 53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9" h="72">
                  <a:moveTo>
                    <a:pt x="49" y="53"/>
                  </a:moveTo>
                  <a:cubicBezTo>
                    <a:pt x="49" y="59"/>
                    <a:pt x="47" y="64"/>
                    <a:pt x="42" y="67"/>
                  </a:cubicBezTo>
                  <a:cubicBezTo>
                    <a:pt x="38" y="70"/>
                    <a:pt x="32" y="72"/>
                    <a:pt x="24" y="72"/>
                  </a:cubicBezTo>
                  <a:cubicBezTo>
                    <a:pt x="23" y="72"/>
                    <a:pt x="21" y="71"/>
                    <a:pt x="20" y="71"/>
                  </a:cubicBezTo>
                  <a:cubicBezTo>
                    <a:pt x="18" y="71"/>
                    <a:pt x="16" y="71"/>
                    <a:pt x="14" y="71"/>
                  </a:cubicBezTo>
                  <a:cubicBezTo>
                    <a:pt x="12" y="71"/>
                    <a:pt x="10" y="71"/>
                    <a:pt x="8" y="70"/>
                  </a:cubicBezTo>
                  <a:cubicBezTo>
                    <a:pt x="6" y="70"/>
                    <a:pt x="5" y="70"/>
                    <a:pt x="3" y="70"/>
                  </a:cubicBezTo>
                  <a:cubicBezTo>
                    <a:pt x="1" y="69"/>
                    <a:pt x="0" y="68"/>
                    <a:pt x="0" y="67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2"/>
                    <a:pt x="0" y="62"/>
                    <a:pt x="1" y="61"/>
                  </a:cubicBezTo>
                  <a:cubicBezTo>
                    <a:pt x="1" y="61"/>
                    <a:pt x="2" y="61"/>
                    <a:pt x="3" y="61"/>
                  </a:cubicBezTo>
                  <a:cubicBezTo>
                    <a:pt x="3" y="61"/>
                    <a:pt x="3" y="61"/>
                    <a:pt x="3" y="61"/>
                  </a:cubicBezTo>
                  <a:cubicBezTo>
                    <a:pt x="5" y="61"/>
                    <a:pt x="6" y="61"/>
                    <a:pt x="8" y="61"/>
                  </a:cubicBezTo>
                  <a:cubicBezTo>
                    <a:pt x="10" y="61"/>
                    <a:pt x="12" y="62"/>
                    <a:pt x="14" y="62"/>
                  </a:cubicBezTo>
                  <a:cubicBezTo>
                    <a:pt x="16" y="62"/>
                    <a:pt x="18" y="62"/>
                    <a:pt x="20" y="62"/>
                  </a:cubicBezTo>
                  <a:cubicBezTo>
                    <a:pt x="21" y="62"/>
                    <a:pt x="23" y="62"/>
                    <a:pt x="24" y="62"/>
                  </a:cubicBezTo>
                  <a:cubicBezTo>
                    <a:pt x="28" y="62"/>
                    <a:pt x="32" y="61"/>
                    <a:pt x="34" y="60"/>
                  </a:cubicBezTo>
                  <a:cubicBezTo>
                    <a:pt x="36" y="59"/>
                    <a:pt x="37" y="57"/>
                    <a:pt x="37" y="53"/>
                  </a:cubicBezTo>
                  <a:cubicBezTo>
                    <a:pt x="37" y="51"/>
                    <a:pt x="37" y="49"/>
                    <a:pt x="35" y="48"/>
                  </a:cubicBezTo>
                  <a:cubicBezTo>
                    <a:pt x="34" y="47"/>
                    <a:pt x="31" y="45"/>
                    <a:pt x="27" y="42"/>
                  </a:cubicBezTo>
                  <a:cubicBezTo>
                    <a:pt x="14" y="35"/>
                    <a:pt x="14" y="35"/>
                    <a:pt x="14" y="35"/>
                  </a:cubicBezTo>
                  <a:cubicBezTo>
                    <a:pt x="10" y="32"/>
                    <a:pt x="6" y="30"/>
                    <a:pt x="4" y="27"/>
                  </a:cubicBezTo>
                  <a:cubicBezTo>
                    <a:pt x="1" y="24"/>
                    <a:pt x="0" y="21"/>
                    <a:pt x="0" y="17"/>
                  </a:cubicBezTo>
                  <a:cubicBezTo>
                    <a:pt x="0" y="13"/>
                    <a:pt x="1" y="11"/>
                    <a:pt x="2" y="8"/>
                  </a:cubicBezTo>
                  <a:cubicBezTo>
                    <a:pt x="3" y="6"/>
                    <a:pt x="5" y="5"/>
                    <a:pt x="7" y="3"/>
                  </a:cubicBezTo>
                  <a:cubicBezTo>
                    <a:pt x="9" y="2"/>
                    <a:pt x="12" y="1"/>
                    <a:pt x="15" y="0"/>
                  </a:cubicBezTo>
                  <a:cubicBezTo>
                    <a:pt x="18" y="0"/>
                    <a:pt x="21" y="0"/>
                    <a:pt x="24" y="0"/>
                  </a:cubicBezTo>
                  <a:cubicBezTo>
                    <a:pt x="28" y="0"/>
                    <a:pt x="32" y="0"/>
                    <a:pt x="35" y="0"/>
                  </a:cubicBezTo>
                  <a:cubicBezTo>
                    <a:pt x="39" y="0"/>
                    <a:pt x="42" y="1"/>
                    <a:pt x="45" y="1"/>
                  </a:cubicBezTo>
                  <a:cubicBezTo>
                    <a:pt x="47" y="2"/>
                    <a:pt x="48" y="2"/>
                    <a:pt x="48" y="4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48" y="10"/>
                    <a:pt x="47" y="10"/>
                    <a:pt x="45" y="10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43" y="10"/>
                    <a:pt x="40" y="10"/>
                    <a:pt x="36" y="10"/>
                  </a:cubicBezTo>
                  <a:cubicBezTo>
                    <a:pt x="32" y="9"/>
                    <a:pt x="28" y="9"/>
                    <a:pt x="24" y="9"/>
                  </a:cubicBezTo>
                  <a:cubicBezTo>
                    <a:pt x="21" y="9"/>
                    <a:pt x="18" y="10"/>
                    <a:pt x="15" y="11"/>
                  </a:cubicBezTo>
                  <a:cubicBezTo>
                    <a:pt x="13" y="11"/>
                    <a:pt x="12" y="13"/>
                    <a:pt x="12" y="17"/>
                  </a:cubicBezTo>
                  <a:cubicBezTo>
                    <a:pt x="12" y="19"/>
                    <a:pt x="13" y="20"/>
                    <a:pt x="14" y="22"/>
                  </a:cubicBezTo>
                  <a:cubicBezTo>
                    <a:pt x="16" y="23"/>
                    <a:pt x="18" y="25"/>
                    <a:pt x="21" y="26"/>
                  </a:cubicBezTo>
                  <a:cubicBezTo>
                    <a:pt x="34" y="34"/>
                    <a:pt x="34" y="34"/>
                    <a:pt x="34" y="34"/>
                  </a:cubicBezTo>
                  <a:cubicBezTo>
                    <a:pt x="40" y="37"/>
                    <a:pt x="44" y="40"/>
                    <a:pt x="46" y="43"/>
                  </a:cubicBezTo>
                  <a:cubicBezTo>
                    <a:pt x="48" y="46"/>
                    <a:pt x="49" y="49"/>
                    <a:pt x="49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Rectangle 261">
              <a:extLst>
                <a:ext uri="{FF2B5EF4-FFF2-40B4-BE49-F238E27FC236}">
                  <a16:creationId xmlns:a16="http://schemas.microsoft.com/office/drawing/2014/main" id="{9B3B5F07-DD71-40D7-B72A-ED5729FF20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0075" y="-2116138"/>
              <a:ext cx="165100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Freeform 262">
              <a:extLst>
                <a:ext uri="{FF2B5EF4-FFF2-40B4-BE49-F238E27FC236}">
                  <a16:creationId xmlns:a16="http://schemas.microsoft.com/office/drawing/2014/main" id="{CFD01C2A-BCCD-4C20-858F-2AB2FF404B08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9600" y="-2374900"/>
              <a:ext cx="168275" cy="292100"/>
            </a:xfrm>
            <a:custGeom>
              <a:avLst/>
              <a:gdLst>
                <a:gd name="T0" fmla="*/ 7 w 56"/>
                <a:gd name="T1" fmla="*/ 5 h 96"/>
                <a:gd name="T2" fmla="*/ 30 w 56"/>
                <a:gd name="T3" fmla="*/ 0 h 96"/>
                <a:gd name="T4" fmla="*/ 41 w 56"/>
                <a:gd name="T5" fmla="*/ 0 h 96"/>
                <a:gd name="T6" fmla="*/ 52 w 56"/>
                <a:gd name="T7" fmla="*/ 2 h 96"/>
                <a:gd name="T8" fmla="*/ 54 w 56"/>
                <a:gd name="T9" fmla="*/ 3 h 96"/>
                <a:gd name="T10" fmla="*/ 54 w 56"/>
                <a:gd name="T11" fmla="*/ 5 h 96"/>
                <a:gd name="T12" fmla="*/ 54 w 56"/>
                <a:gd name="T13" fmla="*/ 9 h 96"/>
                <a:gd name="T14" fmla="*/ 52 w 56"/>
                <a:gd name="T15" fmla="*/ 12 h 96"/>
                <a:gd name="T16" fmla="*/ 52 w 56"/>
                <a:gd name="T17" fmla="*/ 12 h 96"/>
                <a:gd name="T18" fmla="*/ 41 w 56"/>
                <a:gd name="T19" fmla="*/ 10 h 96"/>
                <a:gd name="T20" fmla="*/ 30 w 56"/>
                <a:gd name="T21" fmla="*/ 10 h 96"/>
                <a:gd name="T22" fmla="*/ 15 w 56"/>
                <a:gd name="T23" fmla="*/ 13 h 96"/>
                <a:gd name="T24" fmla="*/ 11 w 56"/>
                <a:gd name="T25" fmla="*/ 23 h 96"/>
                <a:gd name="T26" fmla="*/ 11 w 56"/>
                <a:gd name="T27" fmla="*/ 28 h 96"/>
                <a:gd name="T28" fmla="*/ 13 w 56"/>
                <a:gd name="T29" fmla="*/ 32 h 96"/>
                <a:gd name="T30" fmla="*/ 17 w 56"/>
                <a:gd name="T31" fmla="*/ 36 h 96"/>
                <a:gd name="T32" fmla="*/ 24 w 56"/>
                <a:gd name="T33" fmla="*/ 41 h 96"/>
                <a:gd name="T34" fmla="*/ 36 w 56"/>
                <a:gd name="T35" fmla="*/ 49 h 96"/>
                <a:gd name="T36" fmla="*/ 51 w 56"/>
                <a:gd name="T37" fmla="*/ 65 h 96"/>
                <a:gd name="T38" fmla="*/ 56 w 56"/>
                <a:gd name="T39" fmla="*/ 83 h 96"/>
                <a:gd name="T40" fmla="*/ 56 w 56"/>
                <a:gd name="T41" fmla="*/ 93 h 96"/>
                <a:gd name="T42" fmla="*/ 55 w 56"/>
                <a:gd name="T43" fmla="*/ 95 h 96"/>
                <a:gd name="T44" fmla="*/ 53 w 56"/>
                <a:gd name="T45" fmla="*/ 96 h 96"/>
                <a:gd name="T46" fmla="*/ 3 w 56"/>
                <a:gd name="T47" fmla="*/ 96 h 96"/>
                <a:gd name="T48" fmla="*/ 2 w 56"/>
                <a:gd name="T49" fmla="*/ 95 h 96"/>
                <a:gd name="T50" fmla="*/ 1 w 56"/>
                <a:gd name="T51" fmla="*/ 93 h 96"/>
                <a:gd name="T52" fmla="*/ 1 w 56"/>
                <a:gd name="T53" fmla="*/ 88 h 96"/>
                <a:gd name="T54" fmla="*/ 2 w 56"/>
                <a:gd name="T55" fmla="*/ 86 h 96"/>
                <a:gd name="T56" fmla="*/ 3 w 56"/>
                <a:gd name="T57" fmla="*/ 85 h 96"/>
                <a:gd name="T58" fmla="*/ 46 w 56"/>
                <a:gd name="T59" fmla="*/ 85 h 96"/>
                <a:gd name="T60" fmla="*/ 46 w 56"/>
                <a:gd name="T61" fmla="*/ 83 h 96"/>
                <a:gd name="T62" fmla="*/ 45 w 56"/>
                <a:gd name="T63" fmla="*/ 75 h 96"/>
                <a:gd name="T64" fmla="*/ 42 w 56"/>
                <a:gd name="T65" fmla="*/ 69 h 96"/>
                <a:gd name="T66" fmla="*/ 37 w 56"/>
                <a:gd name="T67" fmla="*/ 62 h 96"/>
                <a:gd name="T68" fmla="*/ 28 w 56"/>
                <a:gd name="T69" fmla="*/ 56 h 96"/>
                <a:gd name="T70" fmla="*/ 16 w 56"/>
                <a:gd name="T71" fmla="*/ 47 h 96"/>
                <a:gd name="T72" fmla="*/ 3 w 56"/>
                <a:gd name="T73" fmla="*/ 36 h 96"/>
                <a:gd name="T74" fmla="*/ 0 w 56"/>
                <a:gd name="T75" fmla="*/ 23 h 96"/>
                <a:gd name="T76" fmla="*/ 7 w 56"/>
                <a:gd name="T77" fmla="*/ 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6" h="96">
                  <a:moveTo>
                    <a:pt x="7" y="5"/>
                  </a:moveTo>
                  <a:cubicBezTo>
                    <a:pt x="12" y="2"/>
                    <a:pt x="19" y="0"/>
                    <a:pt x="30" y="0"/>
                  </a:cubicBezTo>
                  <a:cubicBezTo>
                    <a:pt x="33" y="0"/>
                    <a:pt x="37" y="0"/>
                    <a:pt x="41" y="0"/>
                  </a:cubicBezTo>
                  <a:cubicBezTo>
                    <a:pt x="45" y="1"/>
                    <a:pt x="49" y="1"/>
                    <a:pt x="52" y="2"/>
                  </a:cubicBezTo>
                  <a:cubicBezTo>
                    <a:pt x="53" y="3"/>
                    <a:pt x="53" y="3"/>
                    <a:pt x="54" y="3"/>
                  </a:cubicBezTo>
                  <a:cubicBezTo>
                    <a:pt x="54" y="3"/>
                    <a:pt x="54" y="4"/>
                    <a:pt x="54" y="5"/>
                  </a:cubicBezTo>
                  <a:cubicBezTo>
                    <a:pt x="54" y="9"/>
                    <a:pt x="54" y="9"/>
                    <a:pt x="54" y="9"/>
                  </a:cubicBezTo>
                  <a:cubicBezTo>
                    <a:pt x="54" y="11"/>
                    <a:pt x="54" y="12"/>
                    <a:pt x="52" y="12"/>
                  </a:cubicBezTo>
                  <a:cubicBezTo>
                    <a:pt x="52" y="12"/>
                    <a:pt x="52" y="12"/>
                    <a:pt x="52" y="12"/>
                  </a:cubicBezTo>
                  <a:cubicBezTo>
                    <a:pt x="48" y="11"/>
                    <a:pt x="45" y="11"/>
                    <a:pt x="41" y="10"/>
                  </a:cubicBezTo>
                  <a:cubicBezTo>
                    <a:pt x="37" y="10"/>
                    <a:pt x="33" y="10"/>
                    <a:pt x="30" y="10"/>
                  </a:cubicBezTo>
                  <a:cubicBezTo>
                    <a:pt x="23" y="10"/>
                    <a:pt x="18" y="11"/>
                    <a:pt x="15" y="13"/>
                  </a:cubicBezTo>
                  <a:cubicBezTo>
                    <a:pt x="12" y="15"/>
                    <a:pt x="11" y="18"/>
                    <a:pt x="11" y="23"/>
                  </a:cubicBezTo>
                  <a:cubicBezTo>
                    <a:pt x="11" y="25"/>
                    <a:pt x="11" y="26"/>
                    <a:pt x="11" y="28"/>
                  </a:cubicBezTo>
                  <a:cubicBezTo>
                    <a:pt x="12" y="29"/>
                    <a:pt x="12" y="31"/>
                    <a:pt x="13" y="32"/>
                  </a:cubicBezTo>
                  <a:cubicBezTo>
                    <a:pt x="14" y="33"/>
                    <a:pt x="16" y="35"/>
                    <a:pt x="17" y="36"/>
                  </a:cubicBezTo>
                  <a:cubicBezTo>
                    <a:pt x="19" y="37"/>
                    <a:pt x="21" y="39"/>
                    <a:pt x="24" y="41"/>
                  </a:cubicBezTo>
                  <a:cubicBezTo>
                    <a:pt x="36" y="49"/>
                    <a:pt x="36" y="49"/>
                    <a:pt x="36" y="49"/>
                  </a:cubicBezTo>
                  <a:cubicBezTo>
                    <a:pt x="43" y="54"/>
                    <a:pt x="48" y="59"/>
                    <a:pt x="51" y="65"/>
                  </a:cubicBezTo>
                  <a:cubicBezTo>
                    <a:pt x="54" y="70"/>
                    <a:pt x="56" y="76"/>
                    <a:pt x="56" y="83"/>
                  </a:cubicBezTo>
                  <a:cubicBezTo>
                    <a:pt x="56" y="93"/>
                    <a:pt x="56" y="93"/>
                    <a:pt x="56" y="93"/>
                  </a:cubicBezTo>
                  <a:cubicBezTo>
                    <a:pt x="56" y="94"/>
                    <a:pt x="56" y="94"/>
                    <a:pt x="55" y="95"/>
                  </a:cubicBezTo>
                  <a:cubicBezTo>
                    <a:pt x="55" y="95"/>
                    <a:pt x="54" y="96"/>
                    <a:pt x="53" y="96"/>
                  </a:cubicBezTo>
                  <a:cubicBezTo>
                    <a:pt x="3" y="96"/>
                    <a:pt x="3" y="96"/>
                    <a:pt x="3" y="96"/>
                  </a:cubicBezTo>
                  <a:cubicBezTo>
                    <a:pt x="3" y="96"/>
                    <a:pt x="2" y="95"/>
                    <a:pt x="2" y="95"/>
                  </a:cubicBezTo>
                  <a:cubicBezTo>
                    <a:pt x="1" y="94"/>
                    <a:pt x="1" y="94"/>
                    <a:pt x="1" y="93"/>
                  </a:cubicBezTo>
                  <a:cubicBezTo>
                    <a:pt x="1" y="88"/>
                    <a:pt x="1" y="88"/>
                    <a:pt x="1" y="88"/>
                  </a:cubicBezTo>
                  <a:cubicBezTo>
                    <a:pt x="1" y="87"/>
                    <a:pt x="1" y="86"/>
                    <a:pt x="2" y="86"/>
                  </a:cubicBezTo>
                  <a:cubicBezTo>
                    <a:pt x="2" y="86"/>
                    <a:pt x="3" y="85"/>
                    <a:pt x="3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6" y="80"/>
                    <a:pt x="46" y="77"/>
                    <a:pt x="45" y="75"/>
                  </a:cubicBezTo>
                  <a:cubicBezTo>
                    <a:pt x="44" y="73"/>
                    <a:pt x="44" y="71"/>
                    <a:pt x="42" y="69"/>
                  </a:cubicBezTo>
                  <a:cubicBezTo>
                    <a:pt x="41" y="66"/>
                    <a:pt x="39" y="64"/>
                    <a:pt x="37" y="62"/>
                  </a:cubicBezTo>
                  <a:cubicBezTo>
                    <a:pt x="35" y="60"/>
                    <a:pt x="32" y="58"/>
                    <a:pt x="28" y="56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10" y="43"/>
                    <a:pt x="6" y="39"/>
                    <a:pt x="3" y="36"/>
                  </a:cubicBezTo>
                  <a:cubicBezTo>
                    <a:pt x="1" y="32"/>
                    <a:pt x="0" y="28"/>
                    <a:pt x="0" y="23"/>
                  </a:cubicBezTo>
                  <a:cubicBezTo>
                    <a:pt x="0" y="15"/>
                    <a:pt x="2" y="9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71764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jpeg"/><Relationship Id="rId4" Type="http://schemas.openxmlformats.org/officeDocument/2006/relationships/image" Target="../media/image6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0E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186C8BE2-35C2-46CA-89D9-99B73C6C4825}"/>
              </a:ext>
            </a:extLst>
          </p:cNvPr>
          <p:cNvSpPr/>
          <p:nvPr/>
        </p:nvSpPr>
        <p:spPr>
          <a:xfrm>
            <a:off x="0" y="0"/>
            <a:ext cx="530454" cy="6858000"/>
          </a:xfrm>
          <a:prstGeom prst="rect">
            <a:avLst/>
          </a:prstGeom>
          <a:gradFill>
            <a:gsLst>
              <a:gs pos="0">
                <a:srgbClr val="172041"/>
              </a:gs>
              <a:gs pos="100000">
                <a:srgbClr val="172041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88" y="0"/>
            <a:ext cx="12194388" cy="68580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BAF17775-3276-4F51-92E1-356100C4AFDF}"/>
              </a:ext>
            </a:extLst>
          </p:cNvPr>
          <p:cNvSpPr/>
          <p:nvPr/>
        </p:nvSpPr>
        <p:spPr>
          <a:xfrm>
            <a:off x="9797145" y="0"/>
            <a:ext cx="2419350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7923121-ECFF-4F88-A4B9-F894696BA865}"/>
              </a:ext>
            </a:extLst>
          </p:cNvPr>
          <p:cNvSpPr/>
          <p:nvPr/>
        </p:nvSpPr>
        <p:spPr>
          <a:xfrm flipV="1">
            <a:off x="-2388" y="0"/>
            <a:ext cx="12218883" cy="6858000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100000">
                <a:schemeClr val="accent2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21F2F93-F806-47B4-B77D-8669E6E859E8}"/>
              </a:ext>
            </a:extLst>
          </p:cNvPr>
          <p:cNvGrpSpPr/>
          <p:nvPr/>
        </p:nvGrpSpPr>
        <p:grpSpPr>
          <a:xfrm>
            <a:off x="453767" y="2106822"/>
            <a:ext cx="4164742" cy="2139895"/>
            <a:chOff x="-258" y="2398922"/>
            <a:chExt cx="4164742" cy="2139895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15763FF9-8ACB-47FD-B45A-D5A7A1EA958C}"/>
                </a:ext>
              </a:extLst>
            </p:cNvPr>
            <p:cNvGrpSpPr/>
            <p:nvPr/>
          </p:nvGrpSpPr>
          <p:grpSpPr>
            <a:xfrm>
              <a:off x="536070" y="3759993"/>
              <a:ext cx="412750" cy="98258"/>
              <a:chOff x="647700" y="3756192"/>
              <a:chExt cx="412750" cy="98258"/>
            </a:xfrm>
          </p:grpSpPr>
          <p:sp>
            <p:nvSpPr>
              <p:cNvPr id="52" name="Rectangle: Rounded Corners 51">
                <a:extLst>
                  <a:ext uri="{FF2B5EF4-FFF2-40B4-BE49-F238E27FC236}">
                    <a16:creationId xmlns:a16="http://schemas.microsoft.com/office/drawing/2014/main" id="{525E2D9E-2D3E-410B-BDED-D48089AD76F0}"/>
                  </a:ext>
                </a:extLst>
              </p:cNvPr>
              <p:cNvSpPr/>
              <p:nvPr/>
            </p:nvSpPr>
            <p:spPr>
              <a:xfrm>
                <a:off x="706205" y="3756192"/>
                <a:ext cx="354245" cy="98258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alpha val="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51" name="Rectangle: Rounded Corners 50">
                <a:extLst>
                  <a:ext uri="{FF2B5EF4-FFF2-40B4-BE49-F238E27FC236}">
                    <a16:creationId xmlns:a16="http://schemas.microsoft.com/office/drawing/2014/main" id="{0A9D5E19-A5AB-4ECA-BEC9-4DC10AA2C96D}"/>
                  </a:ext>
                </a:extLst>
              </p:cNvPr>
              <p:cNvSpPr/>
              <p:nvPr/>
            </p:nvSpPr>
            <p:spPr>
              <a:xfrm>
                <a:off x="647700" y="3756192"/>
                <a:ext cx="412750" cy="65803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accent2"/>
                  </a:gs>
                  <a:gs pos="100000">
                    <a:schemeClr val="accent1"/>
                  </a:gs>
                </a:gsLst>
                <a:lin ang="2700000" scaled="0"/>
              </a:gradFill>
              <a:ln>
                <a:noFill/>
              </a:ln>
              <a:effectLst>
                <a:outerShdw blurRad="190500" dist="38100" dir="5400000" algn="t" rotWithShape="0">
                  <a:schemeClr val="accent1">
                    <a:alpha val="26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358732AA-BC51-44BF-BD0D-79781F35E6FC}"/>
                </a:ext>
              </a:extLst>
            </p:cNvPr>
            <p:cNvSpPr/>
            <p:nvPr/>
          </p:nvSpPr>
          <p:spPr>
            <a:xfrm>
              <a:off x="515939" y="4046374"/>
              <a:ext cx="3052433" cy="492443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</a:rPr>
                <a:t>Registration and Student Card Generation Management System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A1BABD0-0375-4501-A2C7-53C12C05B55F}"/>
                </a:ext>
              </a:extLst>
            </p:cNvPr>
            <p:cNvGrpSpPr/>
            <p:nvPr/>
          </p:nvGrpSpPr>
          <p:grpSpPr>
            <a:xfrm>
              <a:off x="-258" y="2398922"/>
              <a:ext cx="4164742" cy="1172948"/>
              <a:chOff x="-258" y="3008522"/>
              <a:chExt cx="4164742" cy="1172948"/>
            </a:xfrm>
          </p:grpSpPr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50D2ABE-D7F2-44C8-94C2-AD7DDAAEEC13}"/>
                  </a:ext>
                </a:extLst>
              </p:cNvPr>
              <p:cNvSpPr txBox="1"/>
              <p:nvPr/>
            </p:nvSpPr>
            <p:spPr>
              <a:xfrm>
                <a:off x="-258" y="3008522"/>
                <a:ext cx="4164742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b">
                <a:spAutoFit/>
              </a:bodyPr>
              <a:lstStyle/>
              <a:p>
                <a:r>
                  <a:rPr lang="en-US" sz="4800" b="1" dirty="0" smtClean="0">
                    <a:solidFill>
                      <a:schemeClr val="bg1"/>
                    </a:solidFill>
                    <a:latin typeface="+mj-lt"/>
                  </a:rPr>
                  <a:t>    Registration</a:t>
                </a:r>
                <a:endParaRPr lang="en-US" sz="3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4F166DC-4FC2-4F47-94C3-64DD76C93D13}"/>
                  </a:ext>
                </a:extLst>
              </p:cNvPr>
              <p:cNvSpPr txBox="1"/>
              <p:nvPr/>
            </p:nvSpPr>
            <p:spPr>
              <a:xfrm>
                <a:off x="191746" y="3627472"/>
                <a:ext cx="390606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3600" dirty="0" smtClean="0">
                    <a:solidFill>
                      <a:schemeClr val="bg1"/>
                    </a:solidFill>
                  </a:rPr>
                  <a:t>Management System</a:t>
                </a:r>
                <a:endParaRPr lang="en-US" sz="36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E06A5DC-1C61-4AD4-A62D-2A494D1FBB82}"/>
              </a:ext>
            </a:extLst>
          </p:cNvPr>
          <p:cNvGrpSpPr/>
          <p:nvPr/>
        </p:nvGrpSpPr>
        <p:grpSpPr>
          <a:xfrm>
            <a:off x="10744163" y="6705700"/>
            <a:ext cx="602457" cy="57150"/>
            <a:chOff x="10806101" y="5722143"/>
            <a:chExt cx="602457" cy="57150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E638CE61-1F36-4A68-B632-1666E4CD3ACD}"/>
                </a:ext>
              </a:extLst>
            </p:cNvPr>
            <p:cNvSpPr/>
            <p:nvPr/>
          </p:nvSpPr>
          <p:spPr>
            <a:xfrm>
              <a:off x="11351408" y="5722143"/>
              <a:ext cx="57150" cy="5715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2FD44FF4-9C97-4501-A208-882CC03230B9}"/>
                </a:ext>
              </a:extLst>
            </p:cNvPr>
            <p:cNvSpPr/>
            <p:nvPr/>
          </p:nvSpPr>
          <p:spPr>
            <a:xfrm>
              <a:off x="11169639" y="5722143"/>
              <a:ext cx="57150" cy="5715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DF5D5FB0-6A02-4003-9AF9-706CA414FB98}"/>
                </a:ext>
              </a:extLst>
            </p:cNvPr>
            <p:cNvSpPr/>
            <p:nvPr/>
          </p:nvSpPr>
          <p:spPr>
            <a:xfrm>
              <a:off x="10987870" y="5722143"/>
              <a:ext cx="57150" cy="57150"/>
            </a:xfrm>
            <a:prstGeom prst="ellipse">
              <a:avLst/>
            </a:prstGeom>
            <a:solidFill>
              <a:schemeClr val="accent1">
                <a:alpha val="2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0F16751E-1FF6-4D11-B65F-FE55672CEC33}"/>
                </a:ext>
              </a:extLst>
            </p:cNvPr>
            <p:cNvSpPr/>
            <p:nvPr/>
          </p:nvSpPr>
          <p:spPr>
            <a:xfrm>
              <a:off x="10806101" y="5722143"/>
              <a:ext cx="57150" cy="57150"/>
            </a:xfrm>
            <a:prstGeom prst="ellipse">
              <a:avLst/>
            </a:prstGeom>
            <a:solidFill>
              <a:schemeClr val="accent1">
                <a:alpha val="2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C892793-85A0-4CDB-B3D2-8AC7ADB477A9}"/>
              </a:ext>
            </a:extLst>
          </p:cNvPr>
          <p:cNvCxnSpPr/>
          <p:nvPr/>
        </p:nvCxnSpPr>
        <p:spPr>
          <a:xfrm>
            <a:off x="985108" y="5288545"/>
            <a:ext cx="88120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D6FAB48-76E4-4658-9489-0BAA09B43D25}"/>
              </a:ext>
            </a:extLst>
          </p:cNvPr>
          <p:cNvGrpSpPr/>
          <p:nvPr/>
        </p:nvGrpSpPr>
        <p:grpSpPr>
          <a:xfrm>
            <a:off x="3654760" y="1368144"/>
            <a:ext cx="8820807" cy="3969412"/>
            <a:chOff x="4053163" y="1250141"/>
            <a:chExt cx="8046285" cy="4255709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713E28CD-12CC-4E90-8463-DF51D4D86D5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36964" y="1589957"/>
              <a:ext cx="5678682" cy="3180063"/>
            </a:xfrm>
            <a:prstGeom prst="rect">
              <a:avLst/>
            </a:prstGeom>
            <a:solidFill>
              <a:srgbClr val="090E21"/>
            </a:solidFill>
          </p:spPr>
        </p:pic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4B5EE227-FAD0-4FD1-A34E-550582B22FBA}"/>
                </a:ext>
              </a:extLst>
            </p:cNvPr>
            <p:cNvGrpSpPr/>
            <p:nvPr/>
          </p:nvGrpSpPr>
          <p:grpSpPr>
            <a:xfrm>
              <a:off x="7651970" y="2785295"/>
              <a:ext cx="873580" cy="873576"/>
              <a:chOff x="12882563" y="-2224088"/>
              <a:chExt cx="371475" cy="371475"/>
            </a:xfrm>
            <a:solidFill>
              <a:schemeClr val="bg1"/>
            </a:solidFill>
          </p:grpSpPr>
          <p:sp>
            <p:nvSpPr>
              <p:cNvPr id="32" name="Freeform 14">
                <a:extLst>
                  <a:ext uri="{FF2B5EF4-FFF2-40B4-BE49-F238E27FC236}">
                    <a16:creationId xmlns:a16="http://schemas.microsoft.com/office/drawing/2014/main" id="{9A217771-837F-45FB-BF57-8C8C84DF734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882563" y="-2224088"/>
                <a:ext cx="371475" cy="371475"/>
              </a:xfrm>
              <a:custGeom>
                <a:avLst/>
                <a:gdLst>
                  <a:gd name="T0" fmla="*/ 48 w 96"/>
                  <a:gd name="T1" fmla="*/ 96 h 96"/>
                  <a:gd name="T2" fmla="*/ 0 w 96"/>
                  <a:gd name="T3" fmla="*/ 48 h 96"/>
                  <a:gd name="T4" fmla="*/ 48 w 96"/>
                  <a:gd name="T5" fmla="*/ 0 h 96"/>
                  <a:gd name="T6" fmla="*/ 96 w 96"/>
                  <a:gd name="T7" fmla="*/ 48 h 96"/>
                  <a:gd name="T8" fmla="*/ 48 w 96"/>
                  <a:gd name="T9" fmla="*/ 96 h 96"/>
                  <a:gd name="T10" fmla="*/ 48 w 96"/>
                  <a:gd name="T11" fmla="*/ 4 h 96"/>
                  <a:gd name="T12" fmla="*/ 4 w 96"/>
                  <a:gd name="T13" fmla="*/ 48 h 96"/>
                  <a:gd name="T14" fmla="*/ 48 w 96"/>
                  <a:gd name="T15" fmla="*/ 92 h 96"/>
                  <a:gd name="T16" fmla="*/ 92 w 96"/>
                  <a:gd name="T17" fmla="*/ 48 h 96"/>
                  <a:gd name="T18" fmla="*/ 48 w 96"/>
                  <a:gd name="T19" fmla="*/ 4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6" h="96">
                    <a:moveTo>
                      <a:pt x="48" y="96"/>
                    </a:moveTo>
                    <a:cubicBezTo>
                      <a:pt x="22" y="96"/>
                      <a:pt x="0" y="74"/>
                      <a:pt x="0" y="48"/>
                    </a:cubicBezTo>
                    <a:cubicBezTo>
                      <a:pt x="0" y="22"/>
                      <a:pt x="22" y="0"/>
                      <a:pt x="48" y="0"/>
                    </a:cubicBezTo>
                    <a:cubicBezTo>
                      <a:pt x="74" y="0"/>
                      <a:pt x="96" y="22"/>
                      <a:pt x="96" y="48"/>
                    </a:cubicBezTo>
                    <a:cubicBezTo>
                      <a:pt x="96" y="74"/>
                      <a:pt x="74" y="96"/>
                      <a:pt x="48" y="96"/>
                    </a:cubicBezTo>
                    <a:close/>
                    <a:moveTo>
                      <a:pt x="48" y="4"/>
                    </a:moveTo>
                    <a:cubicBezTo>
                      <a:pt x="24" y="4"/>
                      <a:pt x="4" y="24"/>
                      <a:pt x="4" y="48"/>
                    </a:cubicBezTo>
                    <a:cubicBezTo>
                      <a:pt x="4" y="72"/>
                      <a:pt x="24" y="92"/>
                      <a:pt x="48" y="92"/>
                    </a:cubicBezTo>
                    <a:cubicBezTo>
                      <a:pt x="72" y="92"/>
                      <a:pt x="92" y="72"/>
                      <a:pt x="92" y="48"/>
                    </a:cubicBezTo>
                    <a:cubicBezTo>
                      <a:pt x="92" y="24"/>
                      <a:pt x="72" y="4"/>
                      <a:pt x="48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Freeform 15">
                <a:extLst>
                  <a:ext uri="{FF2B5EF4-FFF2-40B4-BE49-F238E27FC236}">
                    <a16:creationId xmlns:a16="http://schemas.microsoft.com/office/drawing/2014/main" id="{06D4C8BD-E087-4111-83D4-CC00827C1E0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006388" y="-2116138"/>
                <a:ext cx="155575" cy="155575"/>
              </a:xfrm>
              <a:custGeom>
                <a:avLst/>
                <a:gdLst>
                  <a:gd name="T0" fmla="*/ 2 w 40"/>
                  <a:gd name="T1" fmla="*/ 40 h 40"/>
                  <a:gd name="T2" fmla="*/ 1 w 40"/>
                  <a:gd name="T3" fmla="*/ 40 h 40"/>
                  <a:gd name="T4" fmla="*/ 0 w 40"/>
                  <a:gd name="T5" fmla="*/ 38 h 40"/>
                  <a:gd name="T6" fmla="*/ 0 w 40"/>
                  <a:gd name="T7" fmla="*/ 2 h 40"/>
                  <a:gd name="T8" fmla="*/ 1 w 40"/>
                  <a:gd name="T9" fmla="*/ 0 h 40"/>
                  <a:gd name="T10" fmla="*/ 3 w 40"/>
                  <a:gd name="T11" fmla="*/ 0 h 40"/>
                  <a:gd name="T12" fmla="*/ 39 w 40"/>
                  <a:gd name="T13" fmla="*/ 18 h 40"/>
                  <a:gd name="T14" fmla="*/ 40 w 40"/>
                  <a:gd name="T15" fmla="*/ 20 h 40"/>
                  <a:gd name="T16" fmla="*/ 39 w 40"/>
                  <a:gd name="T17" fmla="*/ 22 h 40"/>
                  <a:gd name="T18" fmla="*/ 3 w 40"/>
                  <a:gd name="T19" fmla="*/ 40 h 40"/>
                  <a:gd name="T20" fmla="*/ 2 w 40"/>
                  <a:gd name="T21" fmla="*/ 40 h 40"/>
                  <a:gd name="T22" fmla="*/ 4 w 40"/>
                  <a:gd name="T23" fmla="*/ 5 h 40"/>
                  <a:gd name="T24" fmla="*/ 4 w 40"/>
                  <a:gd name="T25" fmla="*/ 35 h 40"/>
                  <a:gd name="T26" fmla="*/ 34 w 40"/>
                  <a:gd name="T27" fmla="*/ 20 h 40"/>
                  <a:gd name="T28" fmla="*/ 4 w 40"/>
                  <a:gd name="T29" fmla="*/ 5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0" h="40">
                    <a:moveTo>
                      <a:pt x="2" y="40"/>
                    </a:moveTo>
                    <a:cubicBezTo>
                      <a:pt x="2" y="40"/>
                      <a:pt x="1" y="40"/>
                      <a:pt x="1" y="40"/>
                    </a:cubicBezTo>
                    <a:cubicBezTo>
                      <a:pt x="0" y="39"/>
                      <a:pt x="0" y="39"/>
                      <a:pt x="0" y="38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0" y="1"/>
                      <a:pt x="1" y="0"/>
                    </a:cubicBezTo>
                    <a:cubicBezTo>
                      <a:pt x="2" y="0"/>
                      <a:pt x="2" y="0"/>
                      <a:pt x="3" y="0"/>
                    </a:cubicBezTo>
                    <a:cubicBezTo>
                      <a:pt x="39" y="18"/>
                      <a:pt x="39" y="18"/>
                      <a:pt x="39" y="18"/>
                    </a:cubicBezTo>
                    <a:cubicBezTo>
                      <a:pt x="40" y="19"/>
                      <a:pt x="40" y="19"/>
                      <a:pt x="40" y="20"/>
                    </a:cubicBezTo>
                    <a:cubicBezTo>
                      <a:pt x="40" y="21"/>
                      <a:pt x="40" y="21"/>
                      <a:pt x="39" y="22"/>
                    </a:cubicBezTo>
                    <a:cubicBezTo>
                      <a:pt x="3" y="40"/>
                      <a:pt x="3" y="40"/>
                      <a:pt x="3" y="40"/>
                    </a:cubicBezTo>
                    <a:cubicBezTo>
                      <a:pt x="3" y="40"/>
                      <a:pt x="2" y="40"/>
                      <a:pt x="2" y="40"/>
                    </a:cubicBezTo>
                    <a:close/>
                    <a:moveTo>
                      <a:pt x="4" y="5"/>
                    </a:moveTo>
                    <a:cubicBezTo>
                      <a:pt x="4" y="35"/>
                      <a:pt x="4" y="35"/>
                      <a:pt x="4" y="35"/>
                    </a:cubicBezTo>
                    <a:cubicBezTo>
                      <a:pt x="34" y="20"/>
                      <a:pt x="34" y="20"/>
                      <a:pt x="34" y="20"/>
                    </a:cubicBezTo>
                    <a:lnTo>
                      <a:pt x="4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pic>
          <p:nvPicPr>
            <p:cNvPr id="25" name="Picture 24" descr="A screen shot of a computer&#10;&#10;Description automatically generated">
              <a:extLst>
                <a:ext uri="{FF2B5EF4-FFF2-40B4-BE49-F238E27FC236}">
                  <a16:creationId xmlns:a16="http://schemas.microsoft.com/office/drawing/2014/main" id="{40D2B5EE-BBBA-4DEB-9221-5016845C031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053163" y="1250141"/>
              <a:ext cx="8046285" cy="4255709"/>
            </a:xfrm>
            <a:prstGeom prst="rect">
              <a:avLst/>
            </a:prstGeom>
          </p:spPr>
        </p:pic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7137" y="5437211"/>
            <a:ext cx="1198965" cy="1197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909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8AD93755-FD6A-4B3F-B29C-1FB584CCDED5}"/>
              </a:ext>
            </a:extLst>
          </p:cNvPr>
          <p:cNvSpPr/>
          <p:nvPr/>
        </p:nvSpPr>
        <p:spPr>
          <a:xfrm>
            <a:off x="-19413" y="31302"/>
            <a:ext cx="2842355" cy="6858000"/>
          </a:xfrm>
          <a:prstGeom prst="rect">
            <a:avLst/>
          </a:prstGeom>
          <a:gradFill>
            <a:gsLst>
              <a:gs pos="0">
                <a:srgbClr val="172041"/>
              </a:gs>
              <a:gs pos="100000">
                <a:srgbClr val="172041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EAF5AEEF-D1CD-44A5-90FD-81E1A589A454}"/>
              </a:ext>
            </a:extLst>
          </p:cNvPr>
          <p:cNvGrpSpPr/>
          <p:nvPr/>
        </p:nvGrpSpPr>
        <p:grpSpPr>
          <a:xfrm>
            <a:off x="5982890" y="471136"/>
            <a:ext cx="602457" cy="57150"/>
            <a:chOff x="10806101" y="5722143"/>
            <a:chExt cx="602457" cy="57150"/>
          </a:xfrm>
        </p:grpSpPr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886D5364-6813-46FC-AB1F-36C6D80875A0}"/>
                </a:ext>
              </a:extLst>
            </p:cNvPr>
            <p:cNvSpPr/>
            <p:nvPr/>
          </p:nvSpPr>
          <p:spPr>
            <a:xfrm>
              <a:off x="11351408" y="5722143"/>
              <a:ext cx="57150" cy="5715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0CF49D4F-B83E-4D0B-9E29-855FC12C8247}"/>
                </a:ext>
              </a:extLst>
            </p:cNvPr>
            <p:cNvSpPr/>
            <p:nvPr/>
          </p:nvSpPr>
          <p:spPr>
            <a:xfrm>
              <a:off x="11169639" y="5722143"/>
              <a:ext cx="57150" cy="5715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BCB5CC74-8A09-40F9-A0DB-F92ADDEB1464}"/>
                </a:ext>
              </a:extLst>
            </p:cNvPr>
            <p:cNvSpPr/>
            <p:nvPr/>
          </p:nvSpPr>
          <p:spPr>
            <a:xfrm>
              <a:off x="10987870" y="5722143"/>
              <a:ext cx="57150" cy="57150"/>
            </a:xfrm>
            <a:prstGeom prst="ellipse">
              <a:avLst/>
            </a:prstGeom>
            <a:solidFill>
              <a:schemeClr val="accent1">
                <a:alpha val="2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5B4CDACE-E69C-4180-B368-6EB2AC7884CF}"/>
                </a:ext>
              </a:extLst>
            </p:cNvPr>
            <p:cNvSpPr/>
            <p:nvPr/>
          </p:nvSpPr>
          <p:spPr>
            <a:xfrm>
              <a:off x="10806101" y="5722143"/>
              <a:ext cx="57150" cy="57150"/>
            </a:xfrm>
            <a:prstGeom prst="ellipse">
              <a:avLst/>
            </a:prstGeom>
            <a:solidFill>
              <a:schemeClr val="accent1">
                <a:alpha val="2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112D09B7-E76A-48E0-89F8-EA857D978483}"/>
              </a:ext>
            </a:extLst>
          </p:cNvPr>
          <p:cNvGrpSpPr/>
          <p:nvPr/>
        </p:nvGrpSpPr>
        <p:grpSpPr>
          <a:xfrm>
            <a:off x="376238" y="382125"/>
            <a:ext cx="2466116" cy="1174880"/>
            <a:chOff x="376239" y="1549789"/>
            <a:chExt cx="2466116" cy="768879"/>
          </a:xfrm>
        </p:grpSpPr>
        <p:sp>
          <p:nvSpPr>
            <p:cNvPr id="122" name="Rectangle: Top Corners Rounded 187">
              <a:extLst>
                <a:ext uri="{FF2B5EF4-FFF2-40B4-BE49-F238E27FC236}">
                  <a16:creationId xmlns:a16="http://schemas.microsoft.com/office/drawing/2014/main" id="{64238EC8-053C-4A7B-AE44-3C9AD781896A}"/>
                </a:ext>
              </a:extLst>
            </p:cNvPr>
            <p:cNvSpPr/>
            <p:nvPr/>
          </p:nvSpPr>
          <p:spPr>
            <a:xfrm rot="16200000">
              <a:off x="1360019" y="702250"/>
              <a:ext cx="498555" cy="246611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90E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Freeform 95">
              <a:extLst>
                <a:ext uri="{FF2B5EF4-FFF2-40B4-BE49-F238E27FC236}">
                  <a16:creationId xmlns:a16="http://schemas.microsoft.com/office/drawing/2014/main" id="{64ADCABE-A594-4600-956A-733BBF14D8F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4030" y="1549789"/>
              <a:ext cx="138324" cy="137848"/>
            </a:xfrm>
            <a:custGeom>
              <a:avLst/>
              <a:gdLst>
                <a:gd name="T0" fmla="*/ 610 w 610"/>
                <a:gd name="T1" fmla="*/ 0 h 608"/>
                <a:gd name="T2" fmla="*/ 610 w 610"/>
                <a:gd name="T3" fmla="*/ 608 h 608"/>
                <a:gd name="T4" fmla="*/ 0 w 610"/>
                <a:gd name="T5" fmla="*/ 608 h 608"/>
                <a:gd name="T6" fmla="*/ 0 w 610"/>
                <a:gd name="T7" fmla="*/ 607 h 608"/>
                <a:gd name="T8" fmla="*/ 610 w 610"/>
                <a:gd name="T9" fmla="*/ 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0" h="608">
                  <a:moveTo>
                    <a:pt x="610" y="0"/>
                  </a:moveTo>
                  <a:cubicBezTo>
                    <a:pt x="610" y="608"/>
                    <a:pt x="610" y="608"/>
                    <a:pt x="610" y="608"/>
                  </a:cubicBezTo>
                  <a:cubicBezTo>
                    <a:pt x="0" y="608"/>
                    <a:pt x="0" y="608"/>
                    <a:pt x="0" y="608"/>
                  </a:cubicBezTo>
                  <a:cubicBezTo>
                    <a:pt x="0" y="607"/>
                    <a:pt x="0" y="607"/>
                    <a:pt x="0" y="607"/>
                  </a:cubicBezTo>
                  <a:cubicBezTo>
                    <a:pt x="291" y="519"/>
                    <a:pt x="521" y="290"/>
                    <a:pt x="610" y="0"/>
                  </a:cubicBezTo>
                  <a:close/>
                </a:path>
              </a:pathLst>
            </a:custGeom>
            <a:solidFill>
              <a:srgbClr val="090E21"/>
            </a:solidFill>
            <a:ln w="158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95">
              <a:extLst>
                <a:ext uri="{FF2B5EF4-FFF2-40B4-BE49-F238E27FC236}">
                  <a16:creationId xmlns:a16="http://schemas.microsoft.com/office/drawing/2014/main" id="{77823DE5-92D6-4B78-834B-674025137976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704030" y="2180820"/>
              <a:ext cx="138324" cy="137848"/>
            </a:xfrm>
            <a:custGeom>
              <a:avLst/>
              <a:gdLst>
                <a:gd name="T0" fmla="*/ 610 w 610"/>
                <a:gd name="T1" fmla="*/ 0 h 608"/>
                <a:gd name="T2" fmla="*/ 610 w 610"/>
                <a:gd name="T3" fmla="*/ 608 h 608"/>
                <a:gd name="T4" fmla="*/ 0 w 610"/>
                <a:gd name="T5" fmla="*/ 608 h 608"/>
                <a:gd name="T6" fmla="*/ 0 w 610"/>
                <a:gd name="T7" fmla="*/ 607 h 608"/>
                <a:gd name="T8" fmla="*/ 610 w 610"/>
                <a:gd name="T9" fmla="*/ 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0" h="608">
                  <a:moveTo>
                    <a:pt x="610" y="0"/>
                  </a:moveTo>
                  <a:cubicBezTo>
                    <a:pt x="610" y="608"/>
                    <a:pt x="610" y="608"/>
                    <a:pt x="610" y="608"/>
                  </a:cubicBezTo>
                  <a:cubicBezTo>
                    <a:pt x="0" y="608"/>
                    <a:pt x="0" y="608"/>
                    <a:pt x="0" y="608"/>
                  </a:cubicBezTo>
                  <a:cubicBezTo>
                    <a:pt x="0" y="607"/>
                    <a:pt x="0" y="607"/>
                    <a:pt x="0" y="607"/>
                  </a:cubicBezTo>
                  <a:cubicBezTo>
                    <a:pt x="291" y="519"/>
                    <a:pt x="521" y="290"/>
                    <a:pt x="610" y="0"/>
                  </a:cubicBezTo>
                  <a:close/>
                </a:path>
              </a:pathLst>
            </a:custGeom>
            <a:solidFill>
              <a:srgbClr val="090E21"/>
            </a:solidFill>
            <a:ln w="158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056" name="TextBox 2055">
            <a:extLst>
              <a:ext uri="{FF2B5EF4-FFF2-40B4-BE49-F238E27FC236}">
                <a16:creationId xmlns:a16="http://schemas.microsoft.com/office/drawing/2014/main" id="{52EEAFF4-DAC7-44E9-8AFB-B2AA4DA32BAF}"/>
              </a:ext>
            </a:extLst>
          </p:cNvPr>
          <p:cNvSpPr txBox="1"/>
          <p:nvPr/>
        </p:nvSpPr>
        <p:spPr>
          <a:xfrm>
            <a:off x="348600" y="814880"/>
            <a:ext cx="2709348" cy="307777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b="1" spc="300" dirty="0" smtClean="0">
                <a:solidFill>
                  <a:schemeClr val="bg1"/>
                </a:solidFill>
                <a:latin typeface="+mj-lt"/>
              </a:rPr>
              <a:t>Registration</a:t>
            </a:r>
          </a:p>
        </p:txBody>
      </p: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112D09B7-E76A-48E0-89F8-EA857D978483}"/>
              </a:ext>
            </a:extLst>
          </p:cNvPr>
          <p:cNvGrpSpPr/>
          <p:nvPr/>
        </p:nvGrpSpPr>
        <p:grpSpPr>
          <a:xfrm>
            <a:off x="385548" y="3081689"/>
            <a:ext cx="2466116" cy="768879"/>
            <a:chOff x="376239" y="1549789"/>
            <a:chExt cx="2466116" cy="768879"/>
          </a:xfrm>
        </p:grpSpPr>
        <p:sp>
          <p:nvSpPr>
            <p:cNvPr id="149" name="Rectangle: Top Corners Rounded 187">
              <a:extLst>
                <a:ext uri="{FF2B5EF4-FFF2-40B4-BE49-F238E27FC236}">
                  <a16:creationId xmlns:a16="http://schemas.microsoft.com/office/drawing/2014/main" id="{64238EC8-053C-4A7B-AE44-3C9AD781896A}"/>
                </a:ext>
              </a:extLst>
            </p:cNvPr>
            <p:cNvSpPr/>
            <p:nvPr/>
          </p:nvSpPr>
          <p:spPr>
            <a:xfrm rot="16200000">
              <a:off x="1360019" y="702250"/>
              <a:ext cx="498555" cy="246611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90E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Freeform 95">
              <a:extLst>
                <a:ext uri="{FF2B5EF4-FFF2-40B4-BE49-F238E27FC236}">
                  <a16:creationId xmlns:a16="http://schemas.microsoft.com/office/drawing/2014/main" id="{64ADCABE-A594-4600-956A-733BBF14D8F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4030" y="1549789"/>
              <a:ext cx="138324" cy="137848"/>
            </a:xfrm>
            <a:custGeom>
              <a:avLst/>
              <a:gdLst>
                <a:gd name="T0" fmla="*/ 610 w 610"/>
                <a:gd name="T1" fmla="*/ 0 h 608"/>
                <a:gd name="T2" fmla="*/ 610 w 610"/>
                <a:gd name="T3" fmla="*/ 608 h 608"/>
                <a:gd name="T4" fmla="*/ 0 w 610"/>
                <a:gd name="T5" fmla="*/ 608 h 608"/>
                <a:gd name="T6" fmla="*/ 0 w 610"/>
                <a:gd name="T7" fmla="*/ 607 h 608"/>
                <a:gd name="T8" fmla="*/ 610 w 610"/>
                <a:gd name="T9" fmla="*/ 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0" h="608">
                  <a:moveTo>
                    <a:pt x="610" y="0"/>
                  </a:moveTo>
                  <a:cubicBezTo>
                    <a:pt x="610" y="608"/>
                    <a:pt x="610" y="608"/>
                    <a:pt x="610" y="608"/>
                  </a:cubicBezTo>
                  <a:cubicBezTo>
                    <a:pt x="0" y="608"/>
                    <a:pt x="0" y="608"/>
                    <a:pt x="0" y="608"/>
                  </a:cubicBezTo>
                  <a:cubicBezTo>
                    <a:pt x="0" y="607"/>
                    <a:pt x="0" y="607"/>
                    <a:pt x="0" y="607"/>
                  </a:cubicBezTo>
                  <a:cubicBezTo>
                    <a:pt x="291" y="519"/>
                    <a:pt x="521" y="290"/>
                    <a:pt x="610" y="0"/>
                  </a:cubicBezTo>
                  <a:close/>
                </a:path>
              </a:pathLst>
            </a:custGeom>
            <a:solidFill>
              <a:srgbClr val="090E21"/>
            </a:solidFill>
            <a:ln w="158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95">
              <a:extLst>
                <a:ext uri="{FF2B5EF4-FFF2-40B4-BE49-F238E27FC236}">
                  <a16:creationId xmlns:a16="http://schemas.microsoft.com/office/drawing/2014/main" id="{77823DE5-92D6-4B78-834B-674025137976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704030" y="2180820"/>
              <a:ext cx="138324" cy="137848"/>
            </a:xfrm>
            <a:custGeom>
              <a:avLst/>
              <a:gdLst>
                <a:gd name="T0" fmla="*/ 610 w 610"/>
                <a:gd name="T1" fmla="*/ 0 h 608"/>
                <a:gd name="T2" fmla="*/ 610 w 610"/>
                <a:gd name="T3" fmla="*/ 608 h 608"/>
                <a:gd name="T4" fmla="*/ 0 w 610"/>
                <a:gd name="T5" fmla="*/ 608 h 608"/>
                <a:gd name="T6" fmla="*/ 0 w 610"/>
                <a:gd name="T7" fmla="*/ 607 h 608"/>
                <a:gd name="T8" fmla="*/ 610 w 610"/>
                <a:gd name="T9" fmla="*/ 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0" h="608">
                  <a:moveTo>
                    <a:pt x="610" y="0"/>
                  </a:moveTo>
                  <a:cubicBezTo>
                    <a:pt x="610" y="608"/>
                    <a:pt x="610" y="608"/>
                    <a:pt x="610" y="608"/>
                  </a:cubicBezTo>
                  <a:cubicBezTo>
                    <a:pt x="0" y="608"/>
                    <a:pt x="0" y="608"/>
                    <a:pt x="0" y="608"/>
                  </a:cubicBezTo>
                  <a:cubicBezTo>
                    <a:pt x="0" y="607"/>
                    <a:pt x="0" y="607"/>
                    <a:pt x="0" y="607"/>
                  </a:cubicBezTo>
                  <a:cubicBezTo>
                    <a:pt x="291" y="519"/>
                    <a:pt x="521" y="290"/>
                    <a:pt x="610" y="0"/>
                  </a:cubicBezTo>
                  <a:close/>
                </a:path>
              </a:pathLst>
            </a:custGeom>
            <a:solidFill>
              <a:srgbClr val="090E21"/>
            </a:solidFill>
            <a:ln w="158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9" name="Footer Placeholder 15">
            <a:extLst>
              <a:ext uri="{FF2B5EF4-FFF2-40B4-BE49-F238E27FC236}">
                <a16:creationId xmlns:a16="http://schemas.microsoft.com/office/drawing/2014/main" id="{E4383B3B-C795-4E26-93F2-2A329ECAD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5938" y="6308725"/>
            <a:ext cx="4114800" cy="169277"/>
          </a:xfrm>
        </p:spPr>
        <p:txBody>
          <a:bodyPr/>
          <a:lstStyle/>
          <a:p>
            <a:r>
              <a:rPr lang="en-US" i="0" dirty="0" smtClean="0"/>
              <a:t>Semester Project </a:t>
            </a:r>
            <a:endParaRPr lang="en-US" i="0" dirty="0"/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112D09B7-E76A-48E0-89F8-EA857D978483}"/>
              </a:ext>
            </a:extLst>
          </p:cNvPr>
          <p:cNvGrpSpPr/>
          <p:nvPr/>
        </p:nvGrpSpPr>
        <p:grpSpPr>
          <a:xfrm rot="10800000">
            <a:off x="10548945" y="129248"/>
            <a:ext cx="1623828" cy="1174880"/>
            <a:chOff x="376239" y="1549789"/>
            <a:chExt cx="2466116" cy="768879"/>
          </a:xfrm>
        </p:grpSpPr>
        <p:sp>
          <p:nvSpPr>
            <p:cNvPr id="92" name="Rectangle: Top Corners Rounded 187">
              <a:extLst>
                <a:ext uri="{FF2B5EF4-FFF2-40B4-BE49-F238E27FC236}">
                  <a16:creationId xmlns:a16="http://schemas.microsoft.com/office/drawing/2014/main" id="{64238EC8-053C-4A7B-AE44-3C9AD781896A}"/>
                </a:ext>
              </a:extLst>
            </p:cNvPr>
            <p:cNvSpPr/>
            <p:nvPr/>
          </p:nvSpPr>
          <p:spPr>
            <a:xfrm rot="16200000">
              <a:off x="1360019" y="702250"/>
              <a:ext cx="498555" cy="246611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90E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Freeform 95">
              <a:extLst>
                <a:ext uri="{FF2B5EF4-FFF2-40B4-BE49-F238E27FC236}">
                  <a16:creationId xmlns:a16="http://schemas.microsoft.com/office/drawing/2014/main" id="{64ADCABE-A594-4600-956A-733BBF14D8F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4030" y="1549789"/>
              <a:ext cx="138324" cy="137848"/>
            </a:xfrm>
            <a:custGeom>
              <a:avLst/>
              <a:gdLst>
                <a:gd name="T0" fmla="*/ 610 w 610"/>
                <a:gd name="T1" fmla="*/ 0 h 608"/>
                <a:gd name="T2" fmla="*/ 610 w 610"/>
                <a:gd name="T3" fmla="*/ 608 h 608"/>
                <a:gd name="T4" fmla="*/ 0 w 610"/>
                <a:gd name="T5" fmla="*/ 608 h 608"/>
                <a:gd name="T6" fmla="*/ 0 w 610"/>
                <a:gd name="T7" fmla="*/ 607 h 608"/>
                <a:gd name="T8" fmla="*/ 610 w 610"/>
                <a:gd name="T9" fmla="*/ 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0" h="608">
                  <a:moveTo>
                    <a:pt x="610" y="0"/>
                  </a:moveTo>
                  <a:cubicBezTo>
                    <a:pt x="610" y="608"/>
                    <a:pt x="610" y="608"/>
                    <a:pt x="610" y="608"/>
                  </a:cubicBezTo>
                  <a:cubicBezTo>
                    <a:pt x="0" y="608"/>
                    <a:pt x="0" y="608"/>
                    <a:pt x="0" y="608"/>
                  </a:cubicBezTo>
                  <a:cubicBezTo>
                    <a:pt x="0" y="607"/>
                    <a:pt x="0" y="607"/>
                    <a:pt x="0" y="607"/>
                  </a:cubicBezTo>
                  <a:cubicBezTo>
                    <a:pt x="291" y="519"/>
                    <a:pt x="521" y="290"/>
                    <a:pt x="610" y="0"/>
                  </a:cubicBezTo>
                  <a:close/>
                </a:path>
              </a:pathLst>
            </a:custGeom>
            <a:solidFill>
              <a:srgbClr val="090E21"/>
            </a:solidFill>
            <a:ln w="158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95">
              <a:extLst>
                <a:ext uri="{FF2B5EF4-FFF2-40B4-BE49-F238E27FC236}">
                  <a16:creationId xmlns:a16="http://schemas.microsoft.com/office/drawing/2014/main" id="{77823DE5-92D6-4B78-834B-674025137976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704030" y="2180820"/>
              <a:ext cx="138324" cy="137848"/>
            </a:xfrm>
            <a:custGeom>
              <a:avLst/>
              <a:gdLst>
                <a:gd name="T0" fmla="*/ 610 w 610"/>
                <a:gd name="T1" fmla="*/ 0 h 608"/>
                <a:gd name="T2" fmla="*/ 610 w 610"/>
                <a:gd name="T3" fmla="*/ 608 h 608"/>
                <a:gd name="T4" fmla="*/ 0 w 610"/>
                <a:gd name="T5" fmla="*/ 608 h 608"/>
                <a:gd name="T6" fmla="*/ 0 w 610"/>
                <a:gd name="T7" fmla="*/ 607 h 608"/>
                <a:gd name="T8" fmla="*/ 610 w 610"/>
                <a:gd name="T9" fmla="*/ 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0" h="608">
                  <a:moveTo>
                    <a:pt x="610" y="0"/>
                  </a:moveTo>
                  <a:cubicBezTo>
                    <a:pt x="610" y="608"/>
                    <a:pt x="610" y="608"/>
                    <a:pt x="610" y="608"/>
                  </a:cubicBezTo>
                  <a:cubicBezTo>
                    <a:pt x="0" y="608"/>
                    <a:pt x="0" y="608"/>
                    <a:pt x="0" y="608"/>
                  </a:cubicBezTo>
                  <a:cubicBezTo>
                    <a:pt x="0" y="607"/>
                    <a:pt x="0" y="607"/>
                    <a:pt x="0" y="607"/>
                  </a:cubicBezTo>
                  <a:cubicBezTo>
                    <a:pt x="291" y="519"/>
                    <a:pt x="521" y="290"/>
                    <a:pt x="610" y="0"/>
                  </a:cubicBezTo>
                  <a:close/>
                </a:path>
              </a:pathLst>
            </a:custGeom>
            <a:solidFill>
              <a:srgbClr val="090E21"/>
            </a:solidFill>
            <a:ln w="158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D4C6C895-2D6F-47F0-A411-0F964B4C0C80}"/>
              </a:ext>
            </a:extLst>
          </p:cNvPr>
          <p:cNvSpPr txBox="1"/>
          <p:nvPr/>
        </p:nvSpPr>
        <p:spPr>
          <a:xfrm>
            <a:off x="3260608" y="1409140"/>
            <a:ext cx="8272316" cy="4308872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pPr>
              <a:buClr>
                <a:schemeClr val="accent2">
                  <a:lumMod val="60000"/>
                  <a:lumOff val="40000"/>
                </a:schemeClr>
              </a:buClr>
            </a:pPr>
            <a:r>
              <a:rPr lang="en-US" sz="2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System</a:t>
            </a:r>
            <a:r>
              <a:rPr lang="en-US" sz="2000" dirty="0" smtClean="0">
                <a:solidFill>
                  <a:schemeClr val="bg1"/>
                </a:solidFill>
              </a:rPr>
              <a:t> Features (</a:t>
            </a:r>
            <a:r>
              <a:rPr lang="en-US" sz="2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Full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Dressed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Use Cases</a:t>
            </a:r>
            <a:r>
              <a:rPr lang="en-US" sz="2000" dirty="0" smtClean="0">
                <a:solidFill>
                  <a:schemeClr val="bg1"/>
                </a:solidFill>
              </a:rPr>
              <a:t>) : -</a:t>
            </a:r>
          </a:p>
          <a:p>
            <a:pPr>
              <a:buClr>
                <a:schemeClr val="accent2">
                  <a:lumMod val="60000"/>
                  <a:lumOff val="40000"/>
                </a:schemeClr>
              </a:buClr>
            </a:pPr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</a:rPr>
              <a:t>In this system, the authentication of the user is a crucial issue</a:t>
            </a:r>
            <a:r>
              <a:rPr lang="en-US" sz="2000" dirty="0" smtClean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</a:rPr>
              <a:t>Title: Enter the goal of the utilization case – ideally as a brief, active phrase.</a:t>
            </a:r>
          </a:p>
          <a:p>
            <a:pPr>
              <a:buClr>
                <a:schemeClr val="accent2">
                  <a:lumMod val="60000"/>
                  <a:lumOff val="40000"/>
                </a:schemeClr>
              </a:buClr>
            </a:pPr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</a:rPr>
              <a:t>Description: Describe the goal and context of this use case. This is often sometimes a distended version of what you entered within the “Title” field.</a:t>
            </a:r>
          </a:p>
          <a:p>
            <a:pPr marL="285750" indent="-285750"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</a:rPr>
              <a:t>Primary Actor: A person or a software/hardware system that interacts along with your system to attain the goal of this use case.</a:t>
            </a:r>
          </a:p>
          <a:p>
            <a:pPr marL="285750" indent="-285750"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</a:rPr>
              <a:t>Pre-conditions: Describe the state the system is in before the primary event during this use case</a:t>
            </a:r>
            <a:r>
              <a:rPr lang="en-US" sz="2000" dirty="0" smtClean="0">
                <a:solidFill>
                  <a:schemeClr val="bg1"/>
                </a:solidFill>
              </a:rPr>
              <a:t>.</a:t>
            </a: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99958637-625B-4257-9F51-B26D34BCFC08}"/>
              </a:ext>
            </a:extLst>
          </p:cNvPr>
          <p:cNvGrpSpPr/>
          <p:nvPr/>
        </p:nvGrpSpPr>
        <p:grpSpPr>
          <a:xfrm>
            <a:off x="708060" y="2824781"/>
            <a:ext cx="2114882" cy="215444"/>
            <a:chOff x="668958" y="2550768"/>
            <a:chExt cx="2114882" cy="215444"/>
          </a:xfrm>
        </p:grpSpPr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4F64B31A-C1F3-4C3E-A5D5-EA5BDDF9D9F1}"/>
                </a:ext>
              </a:extLst>
            </p:cNvPr>
            <p:cNvGrpSpPr/>
            <p:nvPr/>
          </p:nvGrpSpPr>
          <p:grpSpPr>
            <a:xfrm>
              <a:off x="668958" y="2560871"/>
              <a:ext cx="211507" cy="195238"/>
              <a:chOff x="519113" y="1628775"/>
              <a:chExt cx="371475" cy="342900"/>
            </a:xfr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2700000" scaled="0"/>
            </a:gradFill>
          </p:grpSpPr>
          <p:sp>
            <p:nvSpPr>
              <p:cNvPr id="103" name="Freeform 28">
                <a:extLst>
                  <a:ext uri="{FF2B5EF4-FFF2-40B4-BE49-F238E27FC236}">
                    <a16:creationId xmlns:a16="http://schemas.microsoft.com/office/drawing/2014/main" id="{8FDB1A53-33BB-475A-BF26-644AD890578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19113" y="1736725"/>
                <a:ext cx="371475" cy="234950"/>
              </a:xfrm>
              <a:custGeom>
                <a:avLst/>
                <a:gdLst>
                  <a:gd name="T0" fmla="*/ 88 w 96"/>
                  <a:gd name="T1" fmla="*/ 60 h 60"/>
                  <a:gd name="T2" fmla="*/ 8 w 96"/>
                  <a:gd name="T3" fmla="*/ 60 h 60"/>
                  <a:gd name="T4" fmla="*/ 0 w 96"/>
                  <a:gd name="T5" fmla="*/ 52 h 60"/>
                  <a:gd name="T6" fmla="*/ 0 w 96"/>
                  <a:gd name="T7" fmla="*/ 2 h 60"/>
                  <a:gd name="T8" fmla="*/ 2 w 96"/>
                  <a:gd name="T9" fmla="*/ 0 h 60"/>
                  <a:gd name="T10" fmla="*/ 94 w 96"/>
                  <a:gd name="T11" fmla="*/ 0 h 60"/>
                  <a:gd name="T12" fmla="*/ 96 w 96"/>
                  <a:gd name="T13" fmla="*/ 2 h 60"/>
                  <a:gd name="T14" fmla="*/ 96 w 96"/>
                  <a:gd name="T15" fmla="*/ 52 h 60"/>
                  <a:gd name="T16" fmla="*/ 88 w 96"/>
                  <a:gd name="T17" fmla="*/ 60 h 60"/>
                  <a:gd name="T18" fmla="*/ 4 w 96"/>
                  <a:gd name="T19" fmla="*/ 4 h 60"/>
                  <a:gd name="T20" fmla="*/ 4 w 96"/>
                  <a:gd name="T21" fmla="*/ 52 h 60"/>
                  <a:gd name="T22" fmla="*/ 8 w 96"/>
                  <a:gd name="T23" fmla="*/ 56 h 60"/>
                  <a:gd name="T24" fmla="*/ 88 w 96"/>
                  <a:gd name="T25" fmla="*/ 56 h 60"/>
                  <a:gd name="T26" fmla="*/ 92 w 96"/>
                  <a:gd name="T27" fmla="*/ 52 h 60"/>
                  <a:gd name="T28" fmla="*/ 92 w 96"/>
                  <a:gd name="T29" fmla="*/ 4 h 60"/>
                  <a:gd name="T30" fmla="*/ 4 w 96"/>
                  <a:gd name="T31" fmla="*/ 4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96" h="60">
                    <a:moveTo>
                      <a:pt x="88" y="60"/>
                    </a:moveTo>
                    <a:cubicBezTo>
                      <a:pt x="8" y="60"/>
                      <a:pt x="8" y="60"/>
                      <a:pt x="8" y="60"/>
                    </a:cubicBezTo>
                    <a:cubicBezTo>
                      <a:pt x="3" y="60"/>
                      <a:pt x="0" y="57"/>
                      <a:pt x="0" y="5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0"/>
                      <a:pt x="96" y="1"/>
                      <a:pt x="96" y="2"/>
                    </a:cubicBezTo>
                    <a:cubicBezTo>
                      <a:pt x="96" y="52"/>
                      <a:pt x="96" y="52"/>
                      <a:pt x="96" y="52"/>
                    </a:cubicBezTo>
                    <a:cubicBezTo>
                      <a:pt x="96" y="57"/>
                      <a:pt x="93" y="60"/>
                      <a:pt x="88" y="60"/>
                    </a:cubicBezTo>
                    <a:close/>
                    <a:moveTo>
                      <a:pt x="4" y="4"/>
                    </a:moveTo>
                    <a:cubicBezTo>
                      <a:pt x="4" y="52"/>
                      <a:pt x="4" y="52"/>
                      <a:pt x="4" y="52"/>
                    </a:cubicBezTo>
                    <a:cubicBezTo>
                      <a:pt x="4" y="54"/>
                      <a:pt x="6" y="56"/>
                      <a:pt x="8" y="56"/>
                    </a:cubicBezTo>
                    <a:cubicBezTo>
                      <a:pt x="88" y="56"/>
                      <a:pt x="88" y="56"/>
                      <a:pt x="88" y="56"/>
                    </a:cubicBezTo>
                    <a:cubicBezTo>
                      <a:pt x="90" y="56"/>
                      <a:pt x="92" y="54"/>
                      <a:pt x="92" y="52"/>
                    </a:cubicBezTo>
                    <a:cubicBezTo>
                      <a:pt x="92" y="4"/>
                      <a:pt x="92" y="4"/>
                      <a:pt x="92" y="4"/>
                    </a:cubicBezTo>
                    <a:lnTo>
                      <a:pt x="4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" name="Freeform 29">
                <a:extLst>
                  <a:ext uri="{FF2B5EF4-FFF2-40B4-BE49-F238E27FC236}">
                    <a16:creationId xmlns:a16="http://schemas.microsoft.com/office/drawing/2014/main" id="{563049A2-5C9B-4836-A3C4-CE88B48FCA5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42938" y="1784350"/>
                <a:ext cx="139700" cy="139700"/>
              </a:xfrm>
              <a:custGeom>
                <a:avLst/>
                <a:gdLst>
                  <a:gd name="T0" fmla="*/ 2 w 36"/>
                  <a:gd name="T1" fmla="*/ 36 h 36"/>
                  <a:gd name="T2" fmla="*/ 1 w 36"/>
                  <a:gd name="T3" fmla="*/ 36 h 36"/>
                  <a:gd name="T4" fmla="*/ 0 w 36"/>
                  <a:gd name="T5" fmla="*/ 34 h 36"/>
                  <a:gd name="T6" fmla="*/ 0 w 36"/>
                  <a:gd name="T7" fmla="*/ 2 h 36"/>
                  <a:gd name="T8" fmla="*/ 1 w 36"/>
                  <a:gd name="T9" fmla="*/ 0 h 36"/>
                  <a:gd name="T10" fmla="*/ 3 w 36"/>
                  <a:gd name="T11" fmla="*/ 0 h 36"/>
                  <a:gd name="T12" fmla="*/ 35 w 36"/>
                  <a:gd name="T13" fmla="*/ 16 h 36"/>
                  <a:gd name="T14" fmla="*/ 36 w 36"/>
                  <a:gd name="T15" fmla="*/ 18 h 36"/>
                  <a:gd name="T16" fmla="*/ 35 w 36"/>
                  <a:gd name="T17" fmla="*/ 20 h 36"/>
                  <a:gd name="T18" fmla="*/ 3 w 36"/>
                  <a:gd name="T19" fmla="*/ 36 h 36"/>
                  <a:gd name="T20" fmla="*/ 2 w 36"/>
                  <a:gd name="T21" fmla="*/ 36 h 36"/>
                  <a:gd name="T22" fmla="*/ 4 w 36"/>
                  <a:gd name="T23" fmla="*/ 5 h 36"/>
                  <a:gd name="T24" fmla="*/ 4 w 36"/>
                  <a:gd name="T25" fmla="*/ 31 h 36"/>
                  <a:gd name="T26" fmla="*/ 30 w 36"/>
                  <a:gd name="T27" fmla="*/ 18 h 36"/>
                  <a:gd name="T28" fmla="*/ 4 w 36"/>
                  <a:gd name="T29" fmla="*/ 5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6" h="36">
                    <a:moveTo>
                      <a:pt x="2" y="36"/>
                    </a:moveTo>
                    <a:cubicBezTo>
                      <a:pt x="2" y="36"/>
                      <a:pt x="1" y="36"/>
                      <a:pt x="1" y="36"/>
                    </a:cubicBezTo>
                    <a:cubicBezTo>
                      <a:pt x="0" y="35"/>
                      <a:pt x="0" y="35"/>
                      <a:pt x="0" y="34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0" y="1"/>
                      <a:pt x="1" y="0"/>
                    </a:cubicBezTo>
                    <a:cubicBezTo>
                      <a:pt x="2" y="0"/>
                      <a:pt x="2" y="0"/>
                      <a:pt x="3" y="0"/>
                    </a:cubicBezTo>
                    <a:cubicBezTo>
                      <a:pt x="35" y="16"/>
                      <a:pt x="35" y="16"/>
                      <a:pt x="35" y="16"/>
                    </a:cubicBezTo>
                    <a:cubicBezTo>
                      <a:pt x="36" y="17"/>
                      <a:pt x="36" y="17"/>
                      <a:pt x="36" y="18"/>
                    </a:cubicBezTo>
                    <a:cubicBezTo>
                      <a:pt x="36" y="19"/>
                      <a:pt x="36" y="19"/>
                      <a:pt x="35" y="20"/>
                    </a:cubicBezTo>
                    <a:cubicBezTo>
                      <a:pt x="3" y="36"/>
                      <a:pt x="3" y="36"/>
                      <a:pt x="3" y="36"/>
                    </a:cubicBezTo>
                    <a:cubicBezTo>
                      <a:pt x="3" y="36"/>
                      <a:pt x="2" y="36"/>
                      <a:pt x="2" y="36"/>
                    </a:cubicBezTo>
                    <a:close/>
                    <a:moveTo>
                      <a:pt x="4" y="5"/>
                    </a:moveTo>
                    <a:cubicBezTo>
                      <a:pt x="4" y="31"/>
                      <a:pt x="4" y="31"/>
                      <a:pt x="4" y="31"/>
                    </a:cubicBezTo>
                    <a:cubicBezTo>
                      <a:pt x="30" y="18"/>
                      <a:pt x="30" y="18"/>
                      <a:pt x="30" y="18"/>
                    </a:cubicBezTo>
                    <a:lnTo>
                      <a:pt x="4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" name="Freeform 30">
                <a:extLst>
                  <a:ext uri="{FF2B5EF4-FFF2-40B4-BE49-F238E27FC236}">
                    <a16:creationId xmlns:a16="http://schemas.microsoft.com/office/drawing/2014/main" id="{913840AB-EA76-4ED8-8987-65B13CD79D7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19113" y="1628775"/>
                <a:ext cx="371475" cy="92075"/>
              </a:xfrm>
              <a:custGeom>
                <a:avLst/>
                <a:gdLst>
                  <a:gd name="T0" fmla="*/ 94 w 96"/>
                  <a:gd name="T1" fmla="*/ 24 h 24"/>
                  <a:gd name="T2" fmla="*/ 2 w 96"/>
                  <a:gd name="T3" fmla="*/ 24 h 24"/>
                  <a:gd name="T4" fmla="*/ 0 w 96"/>
                  <a:gd name="T5" fmla="*/ 22 h 24"/>
                  <a:gd name="T6" fmla="*/ 0 w 96"/>
                  <a:gd name="T7" fmla="*/ 6 h 24"/>
                  <a:gd name="T8" fmla="*/ 6 w 96"/>
                  <a:gd name="T9" fmla="*/ 0 h 24"/>
                  <a:gd name="T10" fmla="*/ 90 w 96"/>
                  <a:gd name="T11" fmla="*/ 0 h 24"/>
                  <a:gd name="T12" fmla="*/ 96 w 96"/>
                  <a:gd name="T13" fmla="*/ 6 h 24"/>
                  <a:gd name="T14" fmla="*/ 96 w 96"/>
                  <a:gd name="T15" fmla="*/ 22 h 24"/>
                  <a:gd name="T16" fmla="*/ 94 w 96"/>
                  <a:gd name="T17" fmla="*/ 24 h 24"/>
                  <a:gd name="T18" fmla="*/ 4 w 96"/>
                  <a:gd name="T19" fmla="*/ 20 h 24"/>
                  <a:gd name="T20" fmla="*/ 92 w 96"/>
                  <a:gd name="T21" fmla="*/ 20 h 24"/>
                  <a:gd name="T22" fmla="*/ 92 w 96"/>
                  <a:gd name="T23" fmla="*/ 6 h 24"/>
                  <a:gd name="T24" fmla="*/ 90 w 96"/>
                  <a:gd name="T25" fmla="*/ 4 h 24"/>
                  <a:gd name="T26" fmla="*/ 6 w 96"/>
                  <a:gd name="T27" fmla="*/ 4 h 24"/>
                  <a:gd name="T28" fmla="*/ 4 w 96"/>
                  <a:gd name="T29" fmla="*/ 6 h 24"/>
                  <a:gd name="T30" fmla="*/ 4 w 96"/>
                  <a:gd name="T31" fmla="*/ 2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96" h="24">
                    <a:moveTo>
                      <a:pt x="94" y="24"/>
                    </a:moveTo>
                    <a:cubicBezTo>
                      <a:pt x="2" y="24"/>
                      <a:pt x="2" y="24"/>
                      <a:pt x="2" y="24"/>
                    </a:cubicBezTo>
                    <a:cubicBezTo>
                      <a:pt x="1" y="24"/>
                      <a:pt x="0" y="23"/>
                      <a:pt x="0" y="22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90" y="0"/>
                      <a:pt x="90" y="0"/>
                      <a:pt x="90" y="0"/>
                    </a:cubicBezTo>
                    <a:cubicBezTo>
                      <a:pt x="93" y="0"/>
                      <a:pt x="96" y="3"/>
                      <a:pt x="96" y="6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3"/>
                      <a:pt x="95" y="24"/>
                      <a:pt x="94" y="24"/>
                    </a:cubicBezTo>
                    <a:close/>
                    <a:moveTo>
                      <a:pt x="4" y="20"/>
                    </a:moveTo>
                    <a:cubicBezTo>
                      <a:pt x="92" y="20"/>
                      <a:pt x="92" y="20"/>
                      <a:pt x="92" y="20"/>
                    </a:cubicBezTo>
                    <a:cubicBezTo>
                      <a:pt x="92" y="6"/>
                      <a:pt x="92" y="6"/>
                      <a:pt x="92" y="6"/>
                    </a:cubicBezTo>
                    <a:cubicBezTo>
                      <a:pt x="92" y="5"/>
                      <a:pt x="91" y="4"/>
                      <a:pt x="90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5" y="4"/>
                      <a:pt x="4" y="5"/>
                      <a:pt x="4" y="6"/>
                    </a:cubicBezTo>
                    <a:lnTo>
                      <a:pt x="4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" name="Freeform 31">
                <a:extLst>
                  <a:ext uri="{FF2B5EF4-FFF2-40B4-BE49-F238E27FC236}">
                    <a16:creationId xmlns:a16="http://schemas.microsoft.com/office/drawing/2014/main" id="{2F84762E-3244-4BAE-B483-9CE2BD379C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2288" y="1631950"/>
                <a:ext cx="77788" cy="77787"/>
              </a:xfrm>
              <a:custGeom>
                <a:avLst/>
                <a:gdLst>
                  <a:gd name="T0" fmla="*/ 5 w 49"/>
                  <a:gd name="T1" fmla="*/ 49 h 49"/>
                  <a:gd name="T2" fmla="*/ 0 w 49"/>
                  <a:gd name="T3" fmla="*/ 44 h 49"/>
                  <a:gd name="T4" fmla="*/ 44 w 49"/>
                  <a:gd name="T5" fmla="*/ 0 h 49"/>
                  <a:gd name="T6" fmla="*/ 49 w 49"/>
                  <a:gd name="T7" fmla="*/ 5 h 49"/>
                  <a:gd name="T8" fmla="*/ 5 w 49"/>
                  <a:gd name="T9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49">
                    <a:moveTo>
                      <a:pt x="5" y="49"/>
                    </a:moveTo>
                    <a:lnTo>
                      <a:pt x="0" y="44"/>
                    </a:lnTo>
                    <a:lnTo>
                      <a:pt x="44" y="0"/>
                    </a:lnTo>
                    <a:lnTo>
                      <a:pt x="49" y="5"/>
                    </a:lnTo>
                    <a:lnTo>
                      <a:pt x="5" y="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" name="Freeform 32">
                <a:extLst>
                  <a:ext uri="{FF2B5EF4-FFF2-40B4-BE49-F238E27FC236}">
                    <a16:creationId xmlns:a16="http://schemas.microsoft.com/office/drawing/2014/main" id="{C7503F4A-FD76-411F-89B9-CDB61E95C9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9913" y="1631950"/>
                <a:ext cx="84138" cy="85725"/>
              </a:xfrm>
              <a:custGeom>
                <a:avLst/>
                <a:gdLst>
                  <a:gd name="T0" fmla="*/ 5 w 53"/>
                  <a:gd name="T1" fmla="*/ 54 h 54"/>
                  <a:gd name="T2" fmla="*/ 0 w 53"/>
                  <a:gd name="T3" fmla="*/ 49 h 54"/>
                  <a:gd name="T4" fmla="*/ 48 w 53"/>
                  <a:gd name="T5" fmla="*/ 0 h 54"/>
                  <a:gd name="T6" fmla="*/ 53 w 53"/>
                  <a:gd name="T7" fmla="*/ 5 h 54"/>
                  <a:gd name="T8" fmla="*/ 5 w 53"/>
                  <a:gd name="T9" fmla="*/ 5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3" h="54">
                    <a:moveTo>
                      <a:pt x="5" y="54"/>
                    </a:moveTo>
                    <a:lnTo>
                      <a:pt x="0" y="49"/>
                    </a:lnTo>
                    <a:lnTo>
                      <a:pt x="48" y="0"/>
                    </a:lnTo>
                    <a:lnTo>
                      <a:pt x="53" y="5"/>
                    </a:lnTo>
                    <a:lnTo>
                      <a:pt x="5" y="5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" name="Freeform 33">
                <a:extLst>
                  <a:ext uri="{FF2B5EF4-FFF2-40B4-BE49-F238E27FC236}">
                    <a16:creationId xmlns:a16="http://schemas.microsoft.com/office/drawing/2014/main" id="{E21A373E-1AB2-47DA-9F91-CFC4A10E48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1826" y="1631950"/>
                <a:ext cx="84138" cy="85725"/>
              </a:xfrm>
              <a:custGeom>
                <a:avLst/>
                <a:gdLst>
                  <a:gd name="T0" fmla="*/ 5 w 53"/>
                  <a:gd name="T1" fmla="*/ 54 h 54"/>
                  <a:gd name="T2" fmla="*/ 0 w 53"/>
                  <a:gd name="T3" fmla="*/ 49 h 54"/>
                  <a:gd name="T4" fmla="*/ 48 w 53"/>
                  <a:gd name="T5" fmla="*/ 0 h 54"/>
                  <a:gd name="T6" fmla="*/ 53 w 53"/>
                  <a:gd name="T7" fmla="*/ 5 h 54"/>
                  <a:gd name="T8" fmla="*/ 5 w 53"/>
                  <a:gd name="T9" fmla="*/ 5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3" h="54">
                    <a:moveTo>
                      <a:pt x="5" y="54"/>
                    </a:moveTo>
                    <a:lnTo>
                      <a:pt x="0" y="49"/>
                    </a:lnTo>
                    <a:lnTo>
                      <a:pt x="48" y="0"/>
                    </a:lnTo>
                    <a:lnTo>
                      <a:pt x="53" y="5"/>
                    </a:lnTo>
                    <a:lnTo>
                      <a:pt x="5" y="5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" name="Freeform 34">
                <a:extLst>
                  <a:ext uri="{FF2B5EF4-FFF2-40B4-BE49-F238E27FC236}">
                    <a16:creationId xmlns:a16="http://schemas.microsoft.com/office/drawing/2014/main" id="{9F8AE030-7DF2-49F5-A2BF-79F8D3F359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3738" y="1631950"/>
                <a:ext cx="84138" cy="85725"/>
              </a:xfrm>
              <a:custGeom>
                <a:avLst/>
                <a:gdLst>
                  <a:gd name="T0" fmla="*/ 5 w 53"/>
                  <a:gd name="T1" fmla="*/ 54 h 54"/>
                  <a:gd name="T2" fmla="*/ 0 w 53"/>
                  <a:gd name="T3" fmla="*/ 49 h 54"/>
                  <a:gd name="T4" fmla="*/ 48 w 53"/>
                  <a:gd name="T5" fmla="*/ 0 h 54"/>
                  <a:gd name="T6" fmla="*/ 53 w 53"/>
                  <a:gd name="T7" fmla="*/ 5 h 54"/>
                  <a:gd name="T8" fmla="*/ 5 w 53"/>
                  <a:gd name="T9" fmla="*/ 5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3" h="54">
                    <a:moveTo>
                      <a:pt x="5" y="54"/>
                    </a:moveTo>
                    <a:lnTo>
                      <a:pt x="0" y="49"/>
                    </a:lnTo>
                    <a:lnTo>
                      <a:pt x="48" y="0"/>
                    </a:lnTo>
                    <a:lnTo>
                      <a:pt x="53" y="5"/>
                    </a:lnTo>
                    <a:lnTo>
                      <a:pt x="5" y="5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" name="Freeform 35">
                <a:extLst>
                  <a:ext uri="{FF2B5EF4-FFF2-40B4-BE49-F238E27FC236}">
                    <a16:creationId xmlns:a16="http://schemas.microsoft.com/office/drawing/2014/main" id="{75A014CB-52C2-4CAC-92B1-039250C931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5651" y="1631950"/>
                <a:ext cx="84138" cy="85725"/>
              </a:xfrm>
              <a:custGeom>
                <a:avLst/>
                <a:gdLst>
                  <a:gd name="T0" fmla="*/ 5 w 53"/>
                  <a:gd name="T1" fmla="*/ 54 h 54"/>
                  <a:gd name="T2" fmla="*/ 0 w 53"/>
                  <a:gd name="T3" fmla="*/ 49 h 54"/>
                  <a:gd name="T4" fmla="*/ 48 w 53"/>
                  <a:gd name="T5" fmla="*/ 0 h 54"/>
                  <a:gd name="T6" fmla="*/ 53 w 53"/>
                  <a:gd name="T7" fmla="*/ 5 h 54"/>
                  <a:gd name="T8" fmla="*/ 5 w 53"/>
                  <a:gd name="T9" fmla="*/ 5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3" h="54">
                    <a:moveTo>
                      <a:pt x="5" y="54"/>
                    </a:moveTo>
                    <a:lnTo>
                      <a:pt x="0" y="49"/>
                    </a:lnTo>
                    <a:lnTo>
                      <a:pt x="48" y="0"/>
                    </a:lnTo>
                    <a:lnTo>
                      <a:pt x="53" y="5"/>
                    </a:lnTo>
                    <a:lnTo>
                      <a:pt x="5" y="5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" name="Freeform 36">
                <a:extLst>
                  <a:ext uri="{FF2B5EF4-FFF2-40B4-BE49-F238E27FC236}">
                    <a16:creationId xmlns:a16="http://schemas.microsoft.com/office/drawing/2014/main" id="{38C98745-0FA1-4770-98C3-6BFA0B5BE6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7563" y="1647825"/>
                <a:ext cx="69850" cy="69850"/>
              </a:xfrm>
              <a:custGeom>
                <a:avLst/>
                <a:gdLst>
                  <a:gd name="T0" fmla="*/ 5 w 44"/>
                  <a:gd name="T1" fmla="*/ 44 h 44"/>
                  <a:gd name="T2" fmla="*/ 0 w 44"/>
                  <a:gd name="T3" fmla="*/ 39 h 44"/>
                  <a:gd name="T4" fmla="*/ 39 w 44"/>
                  <a:gd name="T5" fmla="*/ 0 h 44"/>
                  <a:gd name="T6" fmla="*/ 44 w 44"/>
                  <a:gd name="T7" fmla="*/ 5 h 44"/>
                  <a:gd name="T8" fmla="*/ 5 w 44"/>
                  <a:gd name="T9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44">
                    <a:moveTo>
                      <a:pt x="5" y="44"/>
                    </a:moveTo>
                    <a:lnTo>
                      <a:pt x="0" y="39"/>
                    </a:lnTo>
                    <a:lnTo>
                      <a:pt x="39" y="0"/>
                    </a:lnTo>
                    <a:lnTo>
                      <a:pt x="44" y="5"/>
                    </a:lnTo>
                    <a:lnTo>
                      <a:pt x="5" y="4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467DF15F-1E58-4CE6-A513-EA5E427E84B5}"/>
                </a:ext>
              </a:extLst>
            </p:cNvPr>
            <p:cNvSpPr txBox="1"/>
            <p:nvPr/>
          </p:nvSpPr>
          <p:spPr>
            <a:xfrm>
              <a:off x="1022550" y="2550768"/>
              <a:ext cx="1761290" cy="215444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Requirement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1A8A2D57-0137-4128-99F4-4B7A61D4410A}"/>
              </a:ext>
            </a:extLst>
          </p:cNvPr>
          <p:cNvGrpSpPr/>
          <p:nvPr/>
        </p:nvGrpSpPr>
        <p:grpSpPr>
          <a:xfrm>
            <a:off x="712293" y="1819797"/>
            <a:ext cx="2110649" cy="215444"/>
            <a:chOff x="673191" y="1583558"/>
            <a:chExt cx="2110649" cy="215444"/>
          </a:xfrm>
        </p:grpSpPr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3885EC3B-435C-4EE6-85EB-1A1CB96012CB}"/>
                </a:ext>
              </a:extLst>
            </p:cNvPr>
            <p:cNvSpPr txBox="1"/>
            <p:nvPr/>
          </p:nvSpPr>
          <p:spPr>
            <a:xfrm>
              <a:off x="1022550" y="1583558"/>
              <a:ext cx="1761290" cy="215444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 anchor="ctr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chemeClr val="bg1"/>
                  </a:solidFill>
                </a:defRPr>
              </a:lvl1pPr>
            </a:lstStyle>
            <a:p>
              <a:r>
                <a:rPr lang="en-US" dirty="0" smtClean="0"/>
                <a:t>Introduction</a:t>
              </a:r>
              <a:endParaRPr lang="en-US" dirty="0"/>
            </a:p>
          </p:txBody>
        </p: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3ACC1DB5-94A0-463E-9D17-415515BE117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3191" y="1593661"/>
              <a:ext cx="203040" cy="194400"/>
              <a:chOff x="-638175" y="3963988"/>
              <a:chExt cx="373062" cy="357187"/>
            </a:xfr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2700000" scaled="0"/>
            </a:gradFill>
          </p:grpSpPr>
          <p:sp>
            <p:nvSpPr>
              <p:cNvPr id="139" name="Freeform 40">
                <a:extLst>
                  <a:ext uri="{FF2B5EF4-FFF2-40B4-BE49-F238E27FC236}">
                    <a16:creationId xmlns:a16="http://schemas.microsoft.com/office/drawing/2014/main" id="{A687222F-35CE-48AB-85F9-5B65E6D907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92138" y="4149725"/>
                <a:ext cx="280987" cy="171450"/>
              </a:xfrm>
              <a:custGeom>
                <a:avLst/>
                <a:gdLst>
                  <a:gd name="T0" fmla="*/ 70 w 72"/>
                  <a:gd name="T1" fmla="*/ 44 h 44"/>
                  <a:gd name="T2" fmla="*/ 46 w 72"/>
                  <a:gd name="T3" fmla="*/ 44 h 44"/>
                  <a:gd name="T4" fmla="*/ 44 w 72"/>
                  <a:gd name="T5" fmla="*/ 42 h 44"/>
                  <a:gd name="T6" fmla="*/ 44 w 72"/>
                  <a:gd name="T7" fmla="*/ 16 h 44"/>
                  <a:gd name="T8" fmla="*/ 28 w 72"/>
                  <a:gd name="T9" fmla="*/ 16 h 44"/>
                  <a:gd name="T10" fmla="*/ 28 w 72"/>
                  <a:gd name="T11" fmla="*/ 42 h 44"/>
                  <a:gd name="T12" fmla="*/ 26 w 72"/>
                  <a:gd name="T13" fmla="*/ 44 h 44"/>
                  <a:gd name="T14" fmla="*/ 2 w 72"/>
                  <a:gd name="T15" fmla="*/ 44 h 44"/>
                  <a:gd name="T16" fmla="*/ 0 w 72"/>
                  <a:gd name="T17" fmla="*/ 42 h 44"/>
                  <a:gd name="T18" fmla="*/ 0 w 72"/>
                  <a:gd name="T19" fmla="*/ 2 h 44"/>
                  <a:gd name="T20" fmla="*/ 2 w 72"/>
                  <a:gd name="T21" fmla="*/ 0 h 44"/>
                  <a:gd name="T22" fmla="*/ 4 w 72"/>
                  <a:gd name="T23" fmla="*/ 2 h 44"/>
                  <a:gd name="T24" fmla="*/ 4 w 72"/>
                  <a:gd name="T25" fmla="*/ 40 h 44"/>
                  <a:gd name="T26" fmla="*/ 24 w 72"/>
                  <a:gd name="T27" fmla="*/ 40 h 44"/>
                  <a:gd name="T28" fmla="*/ 24 w 72"/>
                  <a:gd name="T29" fmla="*/ 14 h 44"/>
                  <a:gd name="T30" fmla="*/ 26 w 72"/>
                  <a:gd name="T31" fmla="*/ 12 h 44"/>
                  <a:gd name="T32" fmla="*/ 46 w 72"/>
                  <a:gd name="T33" fmla="*/ 12 h 44"/>
                  <a:gd name="T34" fmla="*/ 48 w 72"/>
                  <a:gd name="T35" fmla="*/ 14 h 44"/>
                  <a:gd name="T36" fmla="*/ 48 w 72"/>
                  <a:gd name="T37" fmla="*/ 40 h 44"/>
                  <a:gd name="T38" fmla="*/ 68 w 72"/>
                  <a:gd name="T39" fmla="*/ 40 h 44"/>
                  <a:gd name="T40" fmla="*/ 68 w 72"/>
                  <a:gd name="T41" fmla="*/ 4 h 44"/>
                  <a:gd name="T42" fmla="*/ 70 w 72"/>
                  <a:gd name="T43" fmla="*/ 2 h 44"/>
                  <a:gd name="T44" fmla="*/ 72 w 72"/>
                  <a:gd name="T45" fmla="*/ 4 h 44"/>
                  <a:gd name="T46" fmla="*/ 72 w 72"/>
                  <a:gd name="T47" fmla="*/ 42 h 44"/>
                  <a:gd name="T48" fmla="*/ 70 w 72"/>
                  <a:gd name="T49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72" h="44">
                    <a:moveTo>
                      <a:pt x="70" y="44"/>
                    </a:moveTo>
                    <a:cubicBezTo>
                      <a:pt x="46" y="44"/>
                      <a:pt x="46" y="44"/>
                      <a:pt x="46" y="44"/>
                    </a:cubicBezTo>
                    <a:cubicBezTo>
                      <a:pt x="45" y="44"/>
                      <a:pt x="44" y="43"/>
                      <a:pt x="44" y="42"/>
                    </a:cubicBezTo>
                    <a:cubicBezTo>
                      <a:pt x="44" y="16"/>
                      <a:pt x="44" y="16"/>
                      <a:pt x="44" y="16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28" y="42"/>
                      <a:pt x="28" y="42"/>
                      <a:pt x="28" y="42"/>
                    </a:cubicBezTo>
                    <a:cubicBezTo>
                      <a:pt x="28" y="43"/>
                      <a:pt x="27" y="44"/>
                      <a:pt x="26" y="44"/>
                    </a:cubicBezTo>
                    <a:cubicBezTo>
                      <a:pt x="2" y="44"/>
                      <a:pt x="2" y="44"/>
                      <a:pt x="2" y="44"/>
                    </a:cubicBezTo>
                    <a:cubicBezTo>
                      <a:pt x="1" y="44"/>
                      <a:pt x="0" y="43"/>
                      <a:pt x="0" y="4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3" y="0"/>
                      <a:pt x="4" y="1"/>
                      <a:pt x="4" y="2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24" y="40"/>
                      <a:pt x="24" y="40"/>
                      <a:pt x="24" y="40"/>
                    </a:cubicBezTo>
                    <a:cubicBezTo>
                      <a:pt x="24" y="14"/>
                      <a:pt x="24" y="14"/>
                      <a:pt x="24" y="14"/>
                    </a:cubicBezTo>
                    <a:cubicBezTo>
                      <a:pt x="24" y="13"/>
                      <a:pt x="25" y="12"/>
                      <a:pt x="26" y="12"/>
                    </a:cubicBezTo>
                    <a:cubicBezTo>
                      <a:pt x="46" y="12"/>
                      <a:pt x="46" y="12"/>
                      <a:pt x="46" y="12"/>
                    </a:cubicBezTo>
                    <a:cubicBezTo>
                      <a:pt x="47" y="12"/>
                      <a:pt x="48" y="13"/>
                      <a:pt x="48" y="14"/>
                    </a:cubicBezTo>
                    <a:cubicBezTo>
                      <a:pt x="48" y="40"/>
                      <a:pt x="48" y="40"/>
                      <a:pt x="48" y="40"/>
                    </a:cubicBezTo>
                    <a:cubicBezTo>
                      <a:pt x="68" y="40"/>
                      <a:pt x="68" y="40"/>
                      <a:pt x="68" y="40"/>
                    </a:cubicBezTo>
                    <a:cubicBezTo>
                      <a:pt x="68" y="4"/>
                      <a:pt x="68" y="4"/>
                      <a:pt x="68" y="4"/>
                    </a:cubicBezTo>
                    <a:cubicBezTo>
                      <a:pt x="68" y="3"/>
                      <a:pt x="69" y="2"/>
                      <a:pt x="70" y="2"/>
                    </a:cubicBezTo>
                    <a:cubicBezTo>
                      <a:pt x="71" y="2"/>
                      <a:pt x="72" y="3"/>
                      <a:pt x="72" y="4"/>
                    </a:cubicBezTo>
                    <a:cubicBezTo>
                      <a:pt x="72" y="42"/>
                      <a:pt x="72" y="42"/>
                      <a:pt x="72" y="42"/>
                    </a:cubicBezTo>
                    <a:cubicBezTo>
                      <a:pt x="72" y="43"/>
                      <a:pt x="71" y="44"/>
                      <a:pt x="70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" name="Freeform 41">
                <a:extLst>
                  <a:ext uri="{FF2B5EF4-FFF2-40B4-BE49-F238E27FC236}">
                    <a16:creationId xmlns:a16="http://schemas.microsoft.com/office/drawing/2014/main" id="{F0AC3D10-8537-4F5C-BA51-BE86E4C157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638175" y="3963988"/>
                <a:ext cx="373062" cy="193675"/>
              </a:xfrm>
              <a:custGeom>
                <a:avLst/>
                <a:gdLst>
                  <a:gd name="T0" fmla="*/ 94 w 96"/>
                  <a:gd name="T1" fmla="*/ 50 h 50"/>
                  <a:gd name="T2" fmla="*/ 93 w 96"/>
                  <a:gd name="T3" fmla="*/ 49 h 50"/>
                  <a:gd name="T4" fmla="*/ 48 w 96"/>
                  <a:gd name="T5" fmla="*/ 5 h 50"/>
                  <a:gd name="T6" fmla="*/ 3 w 96"/>
                  <a:gd name="T7" fmla="*/ 49 h 50"/>
                  <a:gd name="T8" fmla="*/ 1 w 96"/>
                  <a:gd name="T9" fmla="*/ 49 h 50"/>
                  <a:gd name="T10" fmla="*/ 1 w 96"/>
                  <a:gd name="T11" fmla="*/ 47 h 50"/>
                  <a:gd name="T12" fmla="*/ 47 w 96"/>
                  <a:gd name="T13" fmla="*/ 1 h 50"/>
                  <a:gd name="T14" fmla="*/ 49 w 96"/>
                  <a:gd name="T15" fmla="*/ 1 h 50"/>
                  <a:gd name="T16" fmla="*/ 95 w 96"/>
                  <a:gd name="T17" fmla="*/ 47 h 50"/>
                  <a:gd name="T18" fmla="*/ 95 w 96"/>
                  <a:gd name="T19" fmla="*/ 49 h 50"/>
                  <a:gd name="T20" fmla="*/ 94 w 96"/>
                  <a:gd name="T21" fmla="*/ 5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6" h="50">
                    <a:moveTo>
                      <a:pt x="94" y="50"/>
                    </a:moveTo>
                    <a:cubicBezTo>
                      <a:pt x="93" y="50"/>
                      <a:pt x="93" y="50"/>
                      <a:pt x="93" y="49"/>
                    </a:cubicBezTo>
                    <a:cubicBezTo>
                      <a:pt x="48" y="5"/>
                      <a:pt x="48" y="5"/>
                      <a:pt x="48" y="5"/>
                    </a:cubicBezTo>
                    <a:cubicBezTo>
                      <a:pt x="3" y="49"/>
                      <a:pt x="3" y="49"/>
                      <a:pt x="3" y="49"/>
                    </a:cubicBezTo>
                    <a:cubicBezTo>
                      <a:pt x="3" y="50"/>
                      <a:pt x="1" y="50"/>
                      <a:pt x="1" y="49"/>
                    </a:cubicBezTo>
                    <a:cubicBezTo>
                      <a:pt x="0" y="49"/>
                      <a:pt x="0" y="47"/>
                      <a:pt x="1" y="47"/>
                    </a:cubicBezTo>
                    <a:cubicBezTo>
                      <a:pt x="47" y="1"/>
                      <a:pt x="47" y="1"/>
                      <a:pt x="47" y="1"/>
                    </a:cubicBezTo>
                    <a:cubicBezTo>
                      <a:pt x="47" y="0"/>
                      <a:pt x="49" y="0"/>
                      <a:pt x="49" y="1"/>
                    </a:cubicBezTo>
                    <a:cubicBezTo>
                      <a:pt x="95" y="47"/>
                      <a:pt x="95" y="47"/>
                      <a:pt x="95" y="47"/>
                    </a:cubicBezTo>
                    <a:cubicBezTo>
                      <a:pt x="96" y="47"/>
                      <a:pt x="96" y="49"/>
                      <a:pt x="95" y="49"/>
                    </a:cubicBezTo>
                    <a:cubicBezTo>
                      <a:pt x="95" y="50"/>
                      <a:pt x="95" y="50"/>
                      <a:pt x="94" y="5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" name="Freeform 42">
                <a:extLst>
                  <a:ext uri="{FF2B5EF4-FFF2-40B4-BE49-F238E27FC236}">
                    <a16:creationId xmlns:a16="http://schemas.microsoft.com/office/drawing/2014/main" id="{EA0E21D1-2DD0-4E7F-A71A-4247943FDC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96875" y="3979863"/>
                <a:ext cx="69850" cy="69850"/>
              </a:xfrm>
              <a:custGeom>
                <a:avLst/>
                <a:gdLst>
                  <a:gd name="T0" fmla="*/ 16 w 18"/>
                  <a:gd name="T1" fmla="*/ 18 h 18"/>
                  <a:gd name="T2" fmla="*/ 14 w 18"/>
                  <a:gd name="T3" fmla="*/ 16 h 18"/>
                  <a:gd name="T4" fmla="*/ 14 w 18"/>
                  <a:gd name="T5" fmla="*/ 4 h 18"/>
                  <a:gd name="T6" fmla="*/ 2 w 18"/>
                  <a:gd name="T7" fmla="*/ 4 h 18"/>
                  <a:gd name="T8" fmla="*/ 0 w 18"/>
                  <a:gd name="T9" fmla="*/ 2 h 18"/>
                  <a:gd name="T10" fmla="*/ 2 w 18"/>
                  <a:gd name="T11" fmla="*/ 0 h 18"/>
                  <a:gd name="T12" fmla="*/ 16 w 18"/>
                  <a:gd name="T13" fmla="*/ 0 h 18"/>
                  <a:gd name="T14" fmla="*/ 18 w 18"/>
                  <a:gd name="T15" fmla="*/ 2 h 18"/>
                  <a:gd name="T16" fmla="*/ 18 w 18"/>
                  <a:gd name="T17" fmla="*/ 16 h 18"/>
                  <a:gd name="T18" fmla="*/ 16 w 18"/>
                  <a:gd name="T1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8" h="18">
                    <a:moveTo>
                      <a:pt x="16" y="18"/>
                    </a:moveTo>
                    <a:cubicBezTo>
                      <a:pt x="15" y="18"/>
                      <a:pt x="14" y="17"/>
                      <a:pt x="14" y="16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1" y="4"/>
                      <a:pt x="0" y="3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7" y="0"/>
                      <a:pt x="18" y="1"/>
                      <a:pt x="18" y="2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18" y="17"/>
                      <a:pt x="17" y="18"/>
                      <a:pt x="16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CDB53A22-8AEE-4243-9DB2-84D154565F3E}"/>
              </a:ext>
            </a:extLst>
          </p:cNvPr>
          <p:cNvGrpSpPr/>
          <p:nvPr/>
        </p:nvGrpSpPr>
        <p:grpSpPr>
          <a:xfrm>
            <a:off x="706437" y="2322289"/>
            <a:ext cx="2116505" cy="215444"/>
            <a:chOff x="667335" y="2067163"/>
            <a:chExt cx="2116505" cy="215444"/>
          </a:xfrm>
        </p:grpSpPr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9C893A6B-97BB-45BD-9037-912AC433153B}"/>
                </a:ext>
              </a:extLst>
            </p:cNvPr>
            <p:cNvSpPr txBox="1"/>
            <p:nvPr/>
          </p:nvSpPr>
          <p:spPr>
            <a:xfrm>
              <a:off x="1022550" y="2067163"/>
              <a:ext cx="1761290" cy="215444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Documentation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74E23A1E-9E28-42D8-B6A6-DBAA170B92A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67335" y="2067546"/>
              <a:ext cx="214753" cy="213840"/>
              <a:chOff x="-523875" y="3440113"/>
              <a:chExt cx="373062" cy="371476"/>
            </a:xfr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2700000" scaled="0"/>
            </a:gradFill>
          </p:grpSpPr>
          <p:sp>
            <p:nvSpPr>
              <p:cNvPr id="146" name="Freeform 46">
                <a:extLst>
                  <a:ext uri="{FF2B5EF4-FFF2-40B4-BE49-F238E27FC236}">
                    <a16:creationId xmlns:a16="http://schemas.microsoft.com/office/drawing/2014/main" id="{A6F64926-EAD6-411D-B4C7-86595D6B860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523875" y="3440113"/>
                <a:ext cx="373062" cy="317500"/>
              </a:xfrm>
              <a:custGeom>
                <a:avLst/>
                <a:gdLst>
                  <a:gd name="T0" fmla="*/ 15 w 96"/>
                  <a:gd name="T1" fmla="*/ 82 h 82"/>
                  <a:gd name="T2" fmla="*/ 14 w 96"/>
                  <a:gd name="T3" fmla="*/ 82 h 82"/>
                  <a:gd name="T4" fmla="*/ 0 w 96"/>
                  <a:gd name="T5" fmla="*/ 48 h 82"/>
                  <a:gd name="T6" fmla="*/ 48 w 96"/>
                  <a:gd name="T7" fmla="*/ 0 h 82"/>
                  <a:gd name="T8" fmla="*/ 96 w 96"/>
                  <a:gd name="T9" fmla="*/ 48 h 82"/>
                  <a:gd name="T10" fmla="*/ 82 w 96"/>
                  <a:gd name="T11" fmla="*/ 82 h 82"/>
                  <a:gd name="T12" fmla="*/ 80 w 96"/>
                  <a:gd name="T13" fmla="*/ 82 h 82"/>
                  <a:gd name="T14" fmla="*/ 62 w 96"/>
                  <a:gd name="T15" fmla="*/ 74 h 82"/>
                  <a:gd name="T16" fmla="*/ 55 w 96"/>
                  <a:gd name="T17" fmla="*/ 72 h 82"/>
                  <a:gd name="T18" fmla="*/ 54 w 96"/>
                  <a:gd name="T19" fmla="*/ 70 h 82"/>
                  <a:gd name="T20" fmla="*/ 54 w 96"/>
                  <a:gd name="T21" fmla="*/ 60 h 82"/>
                  <a:gd name="T22" fmla="*/ 55 w 96"/>
                  <a:gd name="T23" fmla="*/ 58 h 82"/>
                  <a:gd name="T24" fmla="*/ 60 w 96"/>
                  <a:gd name="T25" fmla="*/ 48 h 82"/>
                  <a:gd name="T26" fmla="*/ 62 w 96"/>
                  <a:gd name="T27" fmla="*/ 46 h 82"/>
                  <a:gd name="T28" fmla="*/ 62 w 96"/>
                  <a:gd name="T29" fmla="*/ 44 h 82"/>
                  <a:gd name="T30" fmla="*/ 62 w 96"/>
                  <a:gd name="T31" fmla="*/ 42 h 82"/>
                  <a:gd name="T32" fmla="*/ 60 w 96"/>
                  <a:gd name="T33" fmla="*/ 40 h 82"/>
                  <a:gd name="T34" fmla="*/ 61 w 96"/>
                  <a:gd name="T35" fmla="*/ 38 h 82"/>
                  <a:gd name="T36" fmla="*/ 62 w 96"/>
                  <a:gd name="T37" fmla="*/ 26 h 82"/>
                  <a:gd name="T38" fmla="*/ 51 w 96"/>
                  <a:gd name="T39" fmla="*/ 22 h 82"/>
                  <a:gd name="T40" fmla="*/ 40 w 96"/>
                  <a:gd name="T41" fmla="*/ 26 h 82"/>
                  <a:gd name="T42" fmla="*/ 38 w 96"/>
                  <a:gd name="T43" fmla="*/ 28 h 82"/>
                  <a:gd name="T44" fmla="*/ 35 w 96"/>
                  <a:gd name="T45" fmla="*/ 28 h 82"/>
                  <a:gd name="T46" fmla="*/ 36 w 96"/>
                  <a:gd name="T47" fmla="*/ 38 h 82"/>
                  <a:gd name="T48" fmla="*/ 36 w 96"/>
                  <a:gd name="T49" fmla="*/ 40 h 82"/>
                  <a:gd name="T50" fmla="*/ 34 w 96"/>
                  <a:gd name="T51" fmla="*/ 42 h 82"/>
                  <a:gd name="T52" fmla="*/ 34 w 96"/>
                  <a:gd name="T53" fmla="*/ 44 h 82"/>
                  <a:gd name="T54" fmla="*/ 34 w 96"/>
                  <a:gd name="T55" fmla="*/ 46 h 82"/>
                  <a:gd name="T56" fmla="*/ 36 w 96"/>
                  <a:gd name="T57" fmla="*/ 48 h 82"/>
                  <a:gd name="T58" fmla="*/ 41 w 96"/>
                  <a:gd name="T59" fmla="*/ 58 h 82"/>
                  <a:gd name="T60" fmla="*/ 42 w 96"/>
                  <a:gd name="T61" fmla="*/ 60 h 82"/>
                  <a:gd name="T62" fmla="*/ 42 w 96"/>
                  <a:gd name="T63" fmla="*/ 70 h 82"/>
                  <a:gd name="T64" fmla="*/ 41 w 96"/>
                  <a:gd name="T65" fmla="*/ 72 h 82"/>
                  <a:gd name="T66" fmla="*/ 35 w 96"/>
                  <a:gd name="T67" fmla="*/ 74 h 82"/>
                  <a:gd name="T68" fmla="*/ 16 w 96"/>
                  <a:gd name="T69" fmla="*/ 82 h 82"/>
                  <a:gd name="T70" fmla="*/ 15 w 96"/>
                  <a:gd name="T71" fmla="*/ 82 h 82"/>
                  <a:gd name="T72" fmla="*/ 48 w 96"/>
                  <a:gd name="T73" fmla="*/ 4 h 82"/>
                  <a:gd name="T74" fmla="*/ 4 w 96"/>
                  <a:gd name="T75" fmla="*/ 48 h 82"/>
                  <a:gd name="T76" fmla="*/ 16 w 96"/>
                  <a:gd name="T77" fmla="*/ 78 h 82"/>
                  <a:gd name="T78" fmla="*/ 33 w 96"/>
                  <a:gd name="T79" fmla="*/ 70 h 82"/>
                  <a:gd name="T80" fmla="*/ 38 w 96"/>
                  <a:gd name="T81" fmla="*/ 69 h 82"/>
                  <a:gd name="T82" fmla="*/ 38 w 96"/>
                  <a:gd name="T83" fmla="*/ 61 h 82"/>
                  <a:gd name="T84" fmla="*/ 32 w 96"/>
                  <a:gd name="T85" fmla="*/ 49 h 82"/>
                  <a:gd name="T86" fmla="*/ 30 w 96"/>
                  <a:gd name="T87" fmla="*/ 44 h 82"/>
                  <a:gd name="T88" fmla="*/ 32 w 96"/>
                  <a:gd name="T89" fmla="*/ 39 h 82"/>
                  <a:gd name="T90" fmla="*/ 32 w 96"/>
                  <a:gd name="T91" fmla="*/ 26 h 82"/>
                  <a:gd name="T92" fmla="*/ 37 w 96"/>
                  <a:gd name="T93" fmla="*/ 24 h 82"/>
                  <a:gd name="T94" fmla="*/ 51 w 96"/>
                  <a:gd name="T95" fmla="*/ 18 h 82"/>
                  <a:gd name="T96" fmla="*/ 66 w 96"/>
                  <a:gd name="T97" fmla="*/ 26 h 82"/>
                  <a:gd name="T98" fmla="*/ 64 w 96"/>
                  <a:gd name="T99" fmla="*/ 39 h 82"/>
                  <a:gd name="T100" fmla="*/ 66 w 96"/>
                  <a:gd name="T101" fmla="*/ 44 h 82"/>
                  <a:gd name="T102" fmla="*/ 64 w 96"/>
                  <a:gd name="T103" fmla="*/ 49 h 82"/>
                  <a:gd name="T104" fmla="*/ 58 w 96"/>
                  <a:gd name="T105" fmla="*/ 61 h 82"/>
                  <a:gd name="T106" fmla="*/ 58 w 96"/>
                  <a:gd name="T107" fmla="*/ 69 h 82"/>
                  <a:gd name="T108" fmla="*/ 63 w 96"/>
                  <a:gd name="T109" fmla="*/ 70 h 82"/>
                  <a:gd name="T110" fmla="*/ 80 w 96"/>
                  <a:gd name="T111" fmla="*/ 78 h 82"/>
                  <a:gd name="T112" fmla="*/ 92 w 96"/>
                  <a:gd name="T113" fmla="*/ 48 h 82"/>
                  <a:gd name="T114" fmla="*/ 48 w 96"/>
                  <a:gd name="T115" fmla="*/ 4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96" h="82">
                    <a:moveTo>
                      <a:pt x="15" y="82"/>
                    </a:moveTo>
                    <a:cubicBezTo>
                      <a:pt x="15" y="82"/>
                      <a:pt x="14" y="82"/>
                      <a:pt x="14" y="82"/>
                    </a:cubicBezTo>
                    <a:cubicBezTo>
                      <a:pt x="5" y="73"/>
                      <a:pt x="0" y="61"/>
                      <a:pt x="0" y="48"/>
                    </a:cubicBezTo>
                    <a:cubicBezTo>
                      <a:pt x="0" y="22"/>
                      <a:pt x="22" y="0"/>
                      <a:pt x="48" y="0"/>
                    </a:cubicBezTo>
                    <a:cubicBezTo>
                      <a:pt x="74" y="0"/>
                      <a:pt x="96" y="22"/>
                      <a:pt x="96" y="48"/>
                    </a:cubicBezTo>
                    <a:cubicBezTo>
                      <a:pt x="96" y="61"/>
                      <a:pt x="91" y="73"/>
                      <a:pt x="82" y="82"/>
                    </a:cubicBezTo>
                    <a:cubicBezTo>
                      <a:pt x="81" y="82"/>
                      <a:pt x="80" y="82"/>
                      <a:pt x="80" y="82"/>
                    </a:cubicBezTo>
                    <a:cubicBezTo>
                      <a:pt x="76" y="79"/>
                      <a:pt x="69" y="77"/>
                      <a:pt x="62" y="74"/>
                    </a:cubicBezTo>
                    <a:cubicBezTo>
                      <a:pt x="60" y="73"/>
                      <a:pt x="57" y="73"/>
                      <a:pt x="55" y="72"/>
                    </a:cubicBezTo>
                    <a:cubicBezTo>
                      <a:pt x="55" y="72"/>
                      <a:pt x="54" y="71"/>
                      <a:pt x="54" y="70"/>
                    </a:cubicBezTo>
                    <a:cubicBezTo>
                      <a:pt x="54" y="60"/>
                      <a:pt x="54" y="60"/>
                      <a:pt x="54" y="60"/>
                    </a:cubicBezTo>
                    <a:cubicBezTo>
                      <a:pt x="54" y="59"/>
                      <a:pt x="55" y="58"/>
                      <a:pt x="55" y="58"/>
                    </a:cubicBezTo>
                    <a:cubicBezTo>
                      <a:pt x="56" y="58"/>
                      <a:pt x="60" y="56"/>
                      <a:pt x="60" y="48"/>
                    </a:cubicBezTo>
                    <a:cubicBezTo>
                      <a:pt x="60" y="47"/>
                      <a:pt x="61" y="46"/>
                      <a:pt x="62" y="46"/>
                    </a:cubicBezTo>
                    <a:cubicBezTo>
                      <a:pt x="62" y="46"/>
                      <a:pt x="62" y="45"/>
                      <a:pt x="62" y="44"/>
                    </a:cubicBezTo>
                    <a:cubicBezTo>
                      <a:pt x="62" y="43"/>
                      <a:pt x="62" y="42"/>
                      <a:pt x="62" y="42"/>
                    </a:cubicBezTo>
                    <a:cubicBezTo>
                      <a:pt x="61" y="42"/>
                      <a:pt x="60" y="41"/>
                      <a:pt x="60" y="40"/>
                    </a:cubicBezTo>
                    <a:cubicBezTo>
                      <a:pt x="60" y="39"/>
                      <a:pt x="60" y="39"/>
                      <a:pt x="61" y="38"/>
                    </a:cubicBezTo>
                    <a:cubicBezTo>
                      <a:pt x="61" y="35"/>
                      <a:pt x="63" y="30"/>
                      <a:pt x="62" y="26"/>
                    </a:cubicBezTo>
                    <a:cubicBezTo>
                      <a:pt x="61" y="24"/>
                      <a:pt x="57" y="22"/>
                      <a:pt x="51" y="22"/>
                    </a:cubicBezTo>
                    <a:cubicBezTo>
                      <a:pt x="45" y="22"/>
                      <a:pt x="41" y="24"/>
                      <a:pt x="40" y="26"/>
                    </a:cubicBezTo>
                    <a:cubicBezTo>
                      <a:pt x="40" y="28"/>
                      <a:pt x="39" y="28"/>
                      <a:pt x="38" y="28"/>
                    </a:cubicBezTo>
                    <a:cubicBezTo>
                      <a:pt x="37" y="28"/>
                      <a:pt x="35" y="28"/>
                      <a:pt x="35" y="28"/>
                    </a:cubicBezTo>
                    <a:cubicBezTo>
                      <a:pt x="33" y="30"/>
                      <a:pt x="35" y="36"/>
                      <a:pt x="36" y="38"/>
                    </a:cubicBezTo>
                    <a:cubicBezTo>
                      <a:pt x="36" y="39"/>
                      <a:pt x="36" y="40"/>
                      <a:pt x="36" y="40"/>
                    </a:cubicBezTo>
                    <a:cubicBezTo>
                      <a:pt x="36" y="41"/>
                      <a:pt x="35" y="42"/>
                      <a:pt x="34" y="42"/>
                    </a:cubicBezTo>
                    <a:cubicBezTo>
                      <a:pt x="34" y="42"/>
                      <a:pt x="34" y="43"/>
                      <a:pt x="34" y="44"/>
                    </a:cubicBezTo>
                    <a:cubicBezTo>
                      <a:pt x="34" y="45"/>
                      <a:pt x="34" y="46"/>
                      <a:pt x="34" y="46"/>
                    </a:cubicBezTo>
                    <a:cubicBezTo>
                      <a:pt x="35" y="46"/>
                      <a:pt x="36" y="47"/>
                      <a:pt x="36" y="48"/>
                    </a:cubicBezTo>
                    <a:cubicBezTo>
                      <a:pt x="36" y="56"/>
                      <a:pt x="40" y="58"/>
                      <a:pt x="41" y="58"/>
                    </a:cubicBezTo>
                    <a:cubicBezTo>
                      <a:pt x="41" y="58"/>
                      <a:pt x="42" y="59"/>
                      <a:pt x="42" y="60"/>
                    </a:cubicBezTo>
                    <a:cubicBezTo>
                      <a:pt x="42" y="70"/>
                      <a:pt x="42" y="70"/>
                      <a:pt x="42" y="70"/>
                    </a:cubicBezTo>
                    <a:cubicBezTo>
                      <a:pt x="42" y="71"/>
                      <a:pt x="41" y="72"/>
                      <a:pt x="41" y="72"/>
                    </a:cubicBezTo>
                    <a:cubicBezTo>
                      <a:pt x="39" y="73"/>
                      <a:pt x="37" y="73"/>
                      <a:pt x="35" y="74"/>
                    </a:cubicBezTo>
                    <a:cubicBezTo>
                      <a:pt x="28" y="77"/>
                      <a:pt x="20" y="79"/>
                      <a:pt x="16" y="82"/>
                    </a:cubicBezTo>
                    <a:cubicBezTo>
                      <a:pt x="16" y="82"/>
                      <a:pt x="16" y="82"/>
                      <a:pt x="15" y="82"/>
                    </a:cubicBezTo>
                    <a:close/>
                    <a:moveTo>
                      <a:pt x="48" y="4"/>
                    </a:moveTo>
                    <a:cubicBezTo>
                      <a:pt x="24" y="4"/>
                      <a:pt x="4" y="24"/>
                      <a:pt x="4" y="48"/>
                    </a:cubicBezTo>
                    <a:cubicBezTo>
                      <a:pt x="4" y="59"/>
                      <a:pt x="8" y="70"/>
                      <a:pt x="16" y="78"/>
                    </a:cubicBezTo>
                    <a:cubicBezTo>
                      <a:pt x="20" y="75"/>
                      <a:pt x="27" y="73"/>
                      <a:pt x="33" y="70"/>
                    </a:cubicBezTo>
                    <a:cubicBezTo>
                      <a:pt x="35" y="70"/>
                      <a:pt x="36" y="69"/>
                      <a:pt x="38" y="69"/>
                    </a:cubicBezTo>
                    <a:cubicBezTo>
                      <a:pt x="38" y="61"/>
                      <a:pt x="38" y="61"/>
                      <a:pt x="38" y="61"/>
                    </a:cubicBezTo>
                    <a:cubicBezTo>
                      <a:pt x="36" y="60"/>
                      <a:pt x="32" y="57"/>
                      <a:pt x="32" y="49"/>
                    </a:cubicBezTo>
                    <a:cubicBezTo>
                      <a:pt x="30" y="49"/>
                      <a:pt x="30" y="47"/>
                      <a:pt x="30" y="44"/>
                    </a:cubicBezTo>
                    <a:cubicBezTo>
                      <a:pt x="30" y="42"/>
                      <a:pt x="30" y="40"/>
                      <a:pt x="32" y="39"/>
                    </a:cubicBezTo>
                    <a:cubicBezTo>
                      <a:pt x="31" y="35"/>
                      <a:pt x="29" y="29"/>
                      <a:pt x="32" y="26"/>
                    </a:cubicBezTo>
                    <a:cubicBezTo>
                      <a:pt x="33" y="24"/>
                      <a:pt x="35" y="24"/>
                      <a:pt x="37" y="24"/>
                    </a:cubicBezTo>
                    <a:cubicBezTo>
                      <a:pt x="39" y="20"/>
                      <a:pt x="46" y="18"/>
                      <a:pt x="51" y="18"/>
                    </a:cubicBezTo>
                    <a:cubicBezTo>
                      <a:pt x="57" y="18"/>
                      <a:pt x="65" y="20"/>
                      <a:pt x="66" y="26"/>
                    </a:cubicBezTo>
                    <a:cubicBezTo>
                      <a:pt x="67" y="30"/>
                      <a:pt x="65" y="36"/>
                      <a:pt x="64" y="39"/>
                    </a:cubicBezTo>
                    <a:cubicBezTo>
                      <a:pt x="66" y="40"/>
                      <a:pt x="66" y="42"/>
                      <a:pt x="66" y="44"/>
                    </a:cubicBezTo>
                    <a:cubicBezTo>
                      <a:pt x="66" y="47"/>
                      <a:pt x="66" y="49"/>
                      <a:pt x="64" y="49"/>
                    </a:cubicBezTo>
                    <a:cubicBezTo>
                      <a:pt x="64" y="57"/>
                      <a:pt x="60" y="60"/>
                      <a:pt x="58" y="61"/>
                    </a:cubicBezTo>
                    <a:cubicBezTo>
                      <a:pt x="58" y="69"/>
                      <a:pt x="58" y="69"/>
                      <a:pt x="58" y="69"/>
                    </a:cubicBezTo>
                    <a:cubicBezTo>
                      <a:pt x="60" y="69"/>
                      <a:pt x="61" y="70"/>
                      <a:pt x="63" y="70"/>
                    </a:cubicBezTo>
                    <a:cubicBezTo>
                      <a:pt x="70" y="73"/>
                      <a:pt x="76" y="75"/>
                      <a:pt x="80" y="78"/>
                    </a:cubicBezTo>
                    <a:cubicBezTo>
                      <a:pt x="88" y="70"/>
                      <a:pt x="92" y="59"/>
                      <a:pt x="92" y="48"/>
                    </a:cubicBezTo>
                    <a:cubicBezTo>
                      <a:pt x="92" y="24"/>
                      <a:pt x="72" y="4"/>
                      <a:pt x="48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" name="Freeform 47">
                <a:extLst>
                  <a:ext uri="{FF2B5EF4-FFF2-40B4-BE49-F238E27FC236}">
                    <a16:creationId xmlns:a16="http://schemas.microsoft.com/office/drawing/2014/main" id="{67D2AC67-79B2-4FC2-98A8-3CB49FAC71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469900" y="3746501"/>
                <a:ext cx="265112" cy="65088"/>
              </a:xfrm>
              <a:custGeom>
                <a:avLst/>
                <a:gdLst>
                  <a:gd name="T0" fmla="*/ 34 w 68"/>
                  <a:gd name="T1" fmla="*/ 17 h 17"/>
                  <a:gd name="T2" fmla="*/ 0 w 68"/>
                  <a:gd name="T3" fmla="*/ 3 h 17"/>
                  <a:gd name="T4" fmla="*/ 3 w 68"/>
                  <a:gd name="T5" fmla="*/ 0 h 17"/>
                  <a:gd name="T6" fmla="*/ 34 w 68"/>
                  <a:gd name="T7" fmla="*/ 13 h 17"/>
                  <a:gd name="T8" fmla="*/ 65 w 68"/>
                  <a:gd name="T9" fmla="*/ 0 h 17"/>
                  <a:gd name="T10" fmla="*/ 68 w 68"/>
                  <a:gd name="T11" fmla="*/ 3 h 17"/>
                  <a:gd name="T12" fmla="*/ 34 w 68"/>
                  <a:gd name="T13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8" h="17">
                    <a:moveTo>
                      <a:pt x="34" y="17"/>
                    </a:moveTo>
                    <a:cubicBezTo>
                      <a:pt x="21" y="17"/>
                      <a:pt x="9" y="12"/>
                      <a:pt x="0" y="3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11" y="8"/>
                      <a:pt x="22" y="13"/>
                      <a:pt x="34" y="13"/>
                    </a:cubicBezTo>
                    <a:cubicBezTo>
                      <a:pt x="46" y="13"/>
                      <a:pt x="57" y="8"/>
                      <a:pt x="65" y="0"/>
                    </a:cubicBezTo>
                    <a:cubicBezTo>
                      <a:pt x="68" y="3"/>
                      <a:pt x="68" y="3"/>
                      <a:pt x="68" y="3"/>
                    </a:cubicBezTo>
                    <a:cubicBezTo>
                      <a:pt x="59" y="12"/>
                      <a:pt x="47" y="17"/>
                      <a:pt x="34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61B3BF31-A3E7-428A-AA5C-CA9936151361}"/>
              </a:ext>
            </a:extLst>
          </p:cNvPr>
          <p:cNvGrpSpPr/>
          <p:nvPr/>
        </p:nvGrpSpPr>
        <p:grpSpPr>
          <a:xfrm>
            <a:off x="737463" y="3327273"/>
            <a:ext cx="2085479" cy="215444"/>
            <a:chOff x="698361" y="3034373"/>
            <a:chExt cx="2085479" cy="215444"/>
          </a:xfrm>
        </p:grpSpPr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C6F65731-6003-4E2B-8CAA-066B5E03522D}"/>
                </a:ext>
              </a:extLst>
            </p:cNvPr>
            <p:cNvSpPr txBox="1"/>
            <p:nvPr/>
          </p:nvSpPr>
          <p:spPr>
            <a:xfrm>
              <a:off x="1022550" y="3034373"/>
              <a:ext cx="1761290" cy="215444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System Features</a:t>
              </a:r>
            </a:p>
          </p:txBody>
        </p:sp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5901D3A6-BF18-4F5D-BCD6-9EA2451F5E6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8361" y="3041295"/>
              <a:ext cx="152701" cy="201600"/>
              <a:chOff x="-582613" y="3649663"/>
              <a:chExt cx="282575" cy="373062"/>
            </a:xfr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2700000" scaled="0"/>
            </a:gradFill>
          </p:grpSpPr>
          <p:sp>
            <p:nvSpPr>
              <p:cNvPr id="155" name="Freeform 51">
                <a:extLst>
                  <a:ext uri="{FF2B5EF4-FFF2-40B4-BE49-F238E27FC236}">
                    <a16:creationId xmlns:a16="http://schemas.microsoft.com/office/drawing/2014/main" id="{E86D3BA9-73D0-4CBA-8925-AB4CA225057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582613" y="3649663"/>
                <a:ext cx="282575" cy="373062"/>
              </a:xfrm>
              <a:custGeom>
                <a:avLst/>
                <a:gdLst>
                  <a:gd name="T0" fmla="*/ 70 w 72"/>
                  <a:gd name="T1" fmla="*/ 96 h 96"/>
                  <a:gd name="T2" fmla="*/ 2 w 72"/>
                  <a:gd name="T3" fmla="*/ 96 h 96"/>
                  <a:gd name="T4" fmla="*/ 0 w 72"/>
                  <a:gd name="T5" fmla="*/ 94 h 96"/>
                  <a:gd name="T6" fmla="*/ 0 w 72"/>
                  <a:gd name="T7" fmla="*/ 2 h 96"/>
                  <a:gd name="T8" fmla="*/ 2 w 72"/>
                  <a:gd name="T9" fmla="*/ 0 h 96"/>
                  <a:gd name="T10" fmla="*/ 70 w 72"/>
                  <a:gd name="T11" fmla="*/ 0 h 96"/>
                  <a:gd name="T12" fmla="*/ 72 w 72"/>
                  <a:gd name="T13" fmla="*/ 2 h 96"/>
                  <a:gd name="T14" fmla="*/ 72 w 72"/>
                  <a:gd name="T15" fmla="*/ 94 h 96"/>
                  <a:gd name="T16" fmla="*/ 70 w 72"/>
                  <a:gd name="T17" fmla="*/ 96 h 96"/>
                  <a:gd name="T18" fmla="*/ 4 w 72"/>
                  <a:gd name="T19" fmla="*/ 92 h 96"/>
                  <a:gd name="T20" fmla="*/ 68 w 72"/>
                  <a:gd name="T21" fmla="*/ 92 h 96"/>
                  <a:gd name="T22" fmla="*/ 68 w 72"/>
                  <a:gd name="T23" fmla="*/ 4 h 96"/>
                  <a:gd name="T24" fmla="*/ 4 w 72"/>
                  <a:gd name="T25" fmla="*/ 4 h 96"/>
                  <a:gd name="T26" fmla="*/ 4 w 72"/>
                  <a:gd name="T27" fmla="*/ 92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2" h="96">
                    <a:moveTo>
                      <a:pt x="70" y="96"/>
                    </a:moveTo>
                    <a:cubicBezTo>
                      <a:pt x="2" y="96"/>
                      <a:pt x="2" y="96"/>
                      <a:pt x="2" y="96"/>
                    </a:cubicBezTo>
                    <a:cubicBezTo>
                      <a:pt x="1" y="96"/>
                      <a:pt x="0" y="95"/>
                      <a:pt x="0" y="94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70" y="0"/>
                      <a:pt x="70" y="0"/>
                      <a:pt x="70" y="0"/>
                    </a:cubicBezTo>
                    <a:cubicBezTo>
                      <a:pt x="71" y="0"/>
                      <a:pt x="72" y="1"/>
                      <a:pt x="72" y="2"/>
                    </a:cubicBezTo>
                    <a:cubicBezTo>
                      <a:pt x="72" y="94"/>
                      <a:pt x="72" y="94"/>
                      <a:pt x="72" y="94"/>
                    </a:cubicBezTo>
                    <a:cubicBezTo>
                      <a:pt x="72" y="95"/>
                      <a:pt x="71" y="96"/>
                      <a:pt x="70" y="96"/>
                    </a:cubicBezTo>
                    <a:close/>
                    <a:moveTo>
                      <a:pt x="4" y="92"/>
                    </a:moveTo>
                    <a:cubicBezTo>
                      <a:pt x="68" y="92"/>
                      <a:pt x="68" y="92"/>
                      <a:pt x="68" y="92"/>
                    </a:cubicBezTo>
                    <a:cubicBezTo>
                      <a:pt x="68" y="4"/>
                      <a:pt x="68" y="4"/>
                      <a:pt x="68" y="4"/>
                    </a:cubicBezTo>
                    <a:cubicBezTo>
                      <a:pt x="4" y="4"/>
                      <a:pt x="4" y="4"/>
                      <a:pt x="4" y="4"/>
                    </a:cubicBezTo>
                    <a:lnTo>
                      <a:pt x="4" y="9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" name="Freeform 52">
                <a:extLst>
                  <a:ext uri="{FF2B5EF4-FFF2-40B4-BE49-F238E27FC236}">
                    <a16:creationId xmlns:a16="http://schemas.microsoft.com/office/drawing/2014/main" id="{BBFFE739-4620-481B-8E2D-969BA6985D1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504826" y="3681413"/>
                <a:ext cx="127000" cy="92075"/>
              </a:xfrm>
              <a:custGeom>
                <a:avLst/>
                <a:gdLst>
                  <a:gd name="T0" fmla="*/ 30 w 32"/>
                  <a:gd name="T1" fmla="*/ 24 h 24"/>
                  <a:gd name="T2" fmla="*/ 2 w 32"/>
                  <a:gd name="T3" fmla="*/ 24 h 24"/>
                  <a:gd name="T4" fmla="*/ 0 w 32"/>
                  <a:gd name="T5" fmla="*/ 22 h 24"/>
                  <a:gd name="T6" fmla="*/ 0 w 32"/>
                  <a:gd name="T7" fmla="*/ 2 h 24"/>
                  <a:gd name="T8" fmla="*/ 2 w 32"/>
                  <a:gd name="T9" fmla="*/ 0 h 24"/>
                  <a:gd name="T10" fmla="*/ 30 w 32"/>
                  <a:gd name="T11" fmla="*/ 0 h 24"/>
                  <a:gd name="T12" fmla="*/ 32 w 32"/>
                  <a:gd name="T13" fmla="*/ 2 h 24"/>
                  <a:gd name="T14" fmla="*/ 32 w 32"/>
                  <a:gd name="T15" fmla="*/ 22 h 24"/>
                  <a:gd name="T16" fmla="*/ 30 w 32"/>
                  <a:gd name="T17" fmla="*/ 24 h 24"/>
                  <a:gd name="T18" fmla="*/ 4 w 32"/>
                  <a:gd name="T19" fmla="*/ 20 h 24"/>
                  <a:gd name="T20" fmla="*/ 28 w 32"/>
                  <a:gd name="T21" fmla="*/ 20 h 24"/>
                  <a:gd name="T22" fmla="*/ 28 w 32"/>
                  <a:gd name="T23" fmla="*/ 4 h 24"/>
                  <a:gd name="T24" fmla="*/ 4 w 32"/>
                  <a:gd name="T25" fmla="*/ 4 h 24"/>
                  <a:gd name="T26" fmla="*/ 4 w 32"/>
                  <a:gd name="T27" fmla="*/ 2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2" h="24">
                    <a:moveTo>
                      <a:pt x="30" y="24"/>
                    </a:moveTo>
                    <a:cubicBezTo>
                      <a:pt x="2" y="24"/>
                      <a:pt x="2" y="24"/>
                      <a:pt x="2" y="24"/>
                    </a:cubicBezTo>
                    <a:cubicBezTo>
                      <a:pt x="1" y="24"/>
                      <a:pt x="0" y="23"/>
                      <a:pt x="0" y="2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1" y="0"/>
                      <a:pt x="32" y="1"/>
                      <a:pt x="32" y="2"/>
                    </a:cubicBezTo>
                    <a:cubicBezTo>
                      <a:pt x="32" y="22"/>
                      <a:pt x="32" y="22"/>
                      <a:pt x="32" y="22"/>
                    </a:cubicBezTo>
                    <a:cubicBezTo>
                      <a:pt x="32" y="23"/>
                      <a:pt x="31" y="24"/>
                      <a:pt x="30" y="24"/>
                    </a:cubicBezTo>
                    <a:close/>
                    <a:moveTo>
                      <a:pt x="4" y="20"/>
                    </a:moveTo>
                    <a:cubicBezTo>
                      <a:pt x="28" y="20"/>
                      <a:pt x="28" y="20"/>
                      <a:pt x="28" y="20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4" y="4"/>
                      <a:pt x="4" y="4"/>
                      <a:pt x="4" y="4"/>
                    </a:cubicBezTo>
                    <a:lnTo>
                      <a:pt x="4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" name="Freeform 53">
                <a:extLst>
                  <a:ext uri="{FF2B5EF4-FFF2-40B4-BE49-F238E27FC236}">
                    <a16:creationId xmlns:a16="http://schemas.microsoft.com/office/drawing/2014/main" id="{4FE8EA05-6F9D-43B7-BB21-8DDFCDE825B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504826" y="3789363"/>
                <a:ext cx="127000" cy="93662"/>
              </a:xfrm>
              <a:custGeom>
                <a:avLst/>
                <a:gdLst>
                  <a:gd name="T0" fmla="*/ 30 w 32"/>
                  <a:gd name="T1" fmla="*/ 24 h 24"/>
                  <a:gd name="T2" fmla="*/ 2 w 32"/>
                  <a:gd name="T3" fmla="*/ 24 h 24"/>
                  <a:gd name="T4" fmla="*/ 0 w 32"/>
                  <a:gd name="T5" fmla="*/ 22 h 24"/>
                  <a:gd name="T6" fmla="*/ 0 w 32"/>
                  <a:gd name="T7" fmla="*/ 2 h 24"/>
                  <a:gd name="T8" fmla="*/ 2 w 32"/>
                  <a:gd name="T9" fmla="*/ 0 h 24"/>
                  <a:gd name="T10" fmla="*/ 30 w 32"/>
                  <a:gd name="T11" fmla="*/ 0 h 24"/>
                  <a:gd name="T12" fmla="*/ 32 w 32"/>
                  <a:gd name="T13" fmla="*/ 2 h 24"/>
                  <a:gd name="T14" fmla="*/ 32 w 32"/>
                  <a:gd name="T15" fmla="*/ 22 h 24"/>
                  <a:gd name="T16" fmla="*/ 30 w 32"/>
                  <a:gd name="T17" fmla="*/ 24 h 24"/>
                  <a:gd name="T18" fmla="*/ 4 w 32"/>
                  <a:gd name="T19" fmla="*/ 20 h 24"/>
                  <a:gd name="T20" fmla="*/ 28 w 32"/>
                  <a:gd name="T21" fmla="*/ 20 h 24"/>
                  <a:gd name="T22" fmla="*/ 28 w 32"/>
                  <a:gd name="T23" fmla="*/ 4 h 24"/>
                  <a:gd name="T24" fmla="*/ 4 w 32"/>
                  <a:gd name="T25" fmla="*/ 4 h 24"/>
                  <a:gd name="T26" fmla="*/ 4 w 32"/>
                  <a:gd name="T27" fmla="*/ 2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2" h="24">
                    <a:moveTo>
                      <a:pt x="30" y="24"/>
                    </a:moveTo>
                    <a:cubicBezTo>
                      <a:pt x="2" y="24"/>
                      <a:pt x="2" y="24"/>
                      <a:pt x="2" y="24"/>
                    </a:cubicBezTo>
                    <a:cubicBezTo>
                      <a:pt x="1" y="24"/>
                      <a:pt x="0" y="23"/>
                      <a:pt x="0" y="2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1" y="0"/>
                      <a:pt x="32" y="1"/>
                      <a:pt x="32" y="2"/>
                    </a:cubicBezTo>
                    <a:cubicBezTo>
                      <a:pt x="32" y="22"/>
                      <a:pt x="32" y="22"/>
                      <a:pt x="32" y="22"/>
                    </a:cubicBezTo>
                    <a:cubicBezTo>
                      <a:pt x="32" y="23"/>
                      <a:pt x="31" y="24"/>
                      <a:pt x="30" y="24"/>
                    </a:cubicBezTo>
                    <a:close/>
                    <a:moveTo>
                      <a:pt x="4" y="20"/>
                    </a:moveTo>
                    <a:cubicBezTo>
                      <a:pt x="28" y="20"/>
                      <a:pt x="28" y="20"/>
                      <a:pt x="28" y="20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4" y="4"/>
                      <a:pt x="4" y="4"/>
                      <a:pt x="4" y="4"/>
                    </a:cubicBezTo>
                    <a:lnTo>
                      <a:pt x="4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" name="Freeform 54">
                <a:extLst>
                  <a:ext uri="{FF2B5EF4-FFF2-40B4-BE49-F238E27FC236}">
                    <a16:creationId xmlns:a16="http://schemas.microsoft.com/office/drawing/2014/main" id="{DF427472-8E5C-495A-B2AD-7E79000EA41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504826" y="3898900"/>
                <a:ext cx="127000" cy="92075"/>
              </a:xfrm>
              <a:custGeom>
                <a:avLst/>
                <a:gdLst>
                  <a:gd name="T0" fmla="*/ 30 w 32"/>
                  <a:gd name="T1" fmla="*/ 24 h 24"/>
                  <a:gd name="T2" fmla="*/ 2 w 32"/>
                  <a:gd name="T3" fmla="*/ 24 h 24"/>
                  <a:gd name="T4" fmla="*/ 0 w 32"/>
                  <a:gd name="T5" fmla="*/ 22 h 24"/>
                  <a:gd name="T6" fmla="*/ 0 w 32"/>
                  <a:gd name="T7" fmla="*/ 2 h 24"/>
                  <a:gd name="T8" fmla="*/ 2 w 32"/>
                  <a:gd name="T9" fmla="*/ 0 h 24"/>
                  <a:gd name="T10" fmla="*/ 30 w 32"/>
                  <a:gd name="T11" fmla="*/ 0 h 24"/>
                  <a:gd name="T12" fmla="*/ 32 w 32"/>
                  <a:gd name="T13" fmla="*/ 2 h 24"/>
                  <a:gd name="T14" fmla="*/ 32 w 32"/>
                  <a:gd name="T15" fmla="*/ 22 h 24"/>
                  <a:gd name="T16" fmla="*/ 30 w 32"/>
                  <a:gd name="T17" fmla="*/ 24 h 24"/>
                  <a:gd name="T18" fmla="*/ 4 w 32"/>
                  <a:gd name="T19" fmla="*/ 20 h 24"/>
                  <a:gd name="T20" fmla="*/ 28 w 32"/>
                  <a:gd name="T21" fmla="*/ 20 h 24"/>
                  <a:gd name="T22" fmla="*/ 28 w 32"/>
                  <a:gd name="T23" fmla="*/ 4 h 24"/>
                  <a:gd name="T24" fmla="*/ 4 w 32"/>
                  <a:gd name="T25" fmla="*/ 4 h 24"/>
                  <a:gd name="T26" fmla="*/ 4 w 32"/>
                  <a:gd name="T27" fmla="*/ 2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2" h="24">
                    <a:moveTo>
                      <a:pt x="30" y="24"/>
                    </a:moveTo>
                    <a:cubicBezTo>
                      <a:pt x="2" y="24"/>
                      <a:pt x="2" y="24"/>
                      <a:pt x="2" y="24"/>
                    </a:cubicBezTo>
                    <a:cubicBezTo>
                      <a:pt x="1" y="24"/>
                      <a:pt x="0" y="23"/>
                      <a:pt x="0" y="2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1" y="0"/>
                      <a:pt x="32" y="1"/>
                      <a:pt x="32" y="2"/>
                    </a:cubicBezTo>
                    <a:cubicBezTo>
                      <a:pt x="32" y="22"/>
                      <a:pt x="32" y="22"/>
                      <a:pt x="32" y="22"/>
                    </a:cubicBezTo>
                    <a:cubicBezTo>
                      <a:pt x="32" y="23"/>
                      <a:pt x="31" y="24"/>
                      <a:pt x="30" y="24"/>
                    </a:cubicBezTo>
                    <a:close/>
                    <a:moveTo>
                      <a:pt x="4" y="20"/>
                    </a:moveTo>
                    <a:cubicBezTo>
                      <a:pt x="28" y="20"/>
                      <a:pt x="28" y="20"/>
                      <a:pt x="28" y="20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4" y="4"/>
                      <a:pt x="4" y="4"/>
                      <a:pt x="4" y="4"/>
                    </a:cubicBezTo>
                    <a:lnTo>
                      <a:pt x="4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" name="Freeform 55">
                <a:extLst>
                  <a:ext uri="{FF2B5EF4-FFF2-40B4-BE49-F238E27FC236}">
                    <a16:creationId xmlns:a16="http://schemas.microsoft.com/office/drawing/2014/main" id="{E10EC1A7-84A2-4CF3-B6A2-E85B1D7F29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50863" y="3681413"/>
                <a:ext cx="31750" cy="30162"/>
              </a:xfrm>
              <a:custGeom>
                <a:avLst/>
                <a:gdLst>
                  <a:gd name="T0" fmla="*/ 6 w 8"/>
                  <a:gd name="T1" fmla="*/ 8 h 8"/>
                  <a:gd name="T2" fmla="*/ 2 w 8"/>
                  <a:gd name="T3" fmla="*/ 8 h 8"/>
                  <a:gd name="T4" fmla="*/ 0 w 8"/>
                  <a:gd name="T5" fmla="*/ 6 h 8"/>
                  <a:gd name="T6" fmla="*/ 0 w 8"/>
                  <a:gd name="T7" fmla="*/ 2 h 8"/>
                  <a:gd name="T8" fmla="*/ 2 w 8"/>
                  <a:gd name="T9" fmla="*/ 0 h 8"/>
                  <a:gd name="T10" fmla="*/ 6 w 8"/>
                  <a:gd name="T11" fmla="*/ 0 h 8"/>
                  <a:gd name="T12" fmla="*/ 8 w 8"/>
                  <a:gd name="T13" fmla="*/ 2 h 8"/>
                  <a:gd name="T14" fmla="*/ 8 w 8"/>
                  <a:gd name="T15" fmla="*/ 6 h 8"/>
                  <a:gd name="T16" fmla="*/ 6 w 8"/>
                  <a:gd name="T17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8">
                    <a:moveTo>
                      <a:pt x="6" y="8"/>
                    </a:moveTo>
                    <a:cubicBezTo>
                      <a:pt x="2" y="8"/>
                      <a:pt x="2" y="8"/>
                      <a:pt x="2" y="8"/>
                    </a:cubicBezTo>
                    <a:cubicBezTo>
                      <a:pt x="1" y="8"/>
                      <a:pt x="0" y="7"/>
                      <a:pt x="0" y="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7" y="0"/>
                      <a:pt x="8" y="1"/>
                      <a:pt x="8" y="2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7"/>
                      <a:pt x="7" y="8"/>
                      <a:pt x="6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" name="Freeform 56">
                <a:extLst>
                  <a:ext uri="{FF2B5EF4-FFF2-40B4-BE49-F238E27FC236}">
                    <a16:creationId xmlns:a16="http://schemas.microsoft.com/office/drawing/2014/main" id="{5893021A-A8B5-473E-B7E9-E2AF095023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50863" y="3743325"/>
                <a:ext cx="31750" cy="30162"/>
              </a:xfrm>
              <a:custGeom>
                <a:avLst/>
                <a:gdLst>
                  <a:gd name="T0" fmla="*/ 6 w 8"/>
                  <a:gd name="T1" fmla="*/ 8 h 8"/>
                  <a:gd name="T2" fmla="*/ 2 w 8"/>
                  <a:gd name="T3" fmla="*/ 8 h 8"/>
                  <a:gd name="T4" fmla="*/ 0 w 8"/>
                  <a:gd name="T5" fmla="*/ 6 h 8"/>
                  <a:gd name="T6" fmla="*/ 0 w 8"/>
                  <a:gd name="T7" fmla="*/ 2 h 8"/>
                  <a:gd name="T8" fmla="*/ 2 w 8"/>
                  <a:gd name="T9" fmla="*/ 0 h 8"/>
                  <a:gd name="T10" fmla="*/ 6 w 8"/>
                  <a:gd name="T11" fmla="*/ 0 h 8"/>
                  <a:gd name="T12" fmla="*/ 8 w 8"/>
                  <a:gd name="T13" fmla="*/ 2 h 8"/>
                  <a:gd name="T14" fmla="*/ 8 w 8"/>
                  <a:gd name="T15" fmla="*/ 6 h 8"/>
                  <a:gd name="T16" fmla="*/ 6 w 8"/>
                  <a:gd name="T17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8">
                    <a:moveTo>
                      <a:pt x="6" y="8"/>
                    </a:moveTo>
                    <a:cubicBezTo>
                      <a:pt x="2" y="8"/>
                      <a:pt x="2" y="8"/>
                      <a:pt x="2" y="8"/>
                    </a:cubicBezTo>
                    <a:cubicBezTo>
                      <a:pt x="1" y="8"/>
                      <a:pt x="0" y="7"/>
                      <a:pt x="0" y="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7" y="0"/>
                      <a:pt x="8" y="1"/>
                      <a:pt x="8" y="2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7"/>
                      <a:pt x="7" y="8"/>
                      <a:pt x="6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" name="Freeform 57">
                <a:extLst>
                  <a:ext uri="{FF2B5EF4-FFF2-40B4-BE49-F238E27FC236}">
                    <a16:creationId xmlns:a16="http://schemas.microsoft.com/office/drawing/2014/main" id="{402A112C-6563-42CD-BC23-69BC990A8C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50863" y="3789363"/>
                <a:ext cx="31750" cy="31750"/>
              </a:xfrm>
              <a:custGeom>
                <a:avLst/>
                <a:gdLst>
                  <a:gd name="T0" fmla="*/ 6 w 8"/>
                  <a:gd name="T1" fmla="*/ 8 h 8"/>
                  <a:gd name="T2" fmla="*/ 2 w 8"/>
                  <a:gd name="T3" fmla="*/ 8 h 8"/>
                  <a:gd name="T4" fmla="*/ 0 w 8"/>
                  <a:gd name="T5" fmla="*/ 6 h 8"/>
                  <a:gd name="T6" fmla="*/ 0 w 8"/>
                  <a:gd name="T7" fmla="*/ 2 h 8"/>
                  <a:gd name="T8" fmla="*/ 2 w 8"/>
                  <a:gd name="T9" fmla="*/ 0 h 8"/>
                  <a:gd name="T10" fmla="*/ 6 w 8"/>
                  <a:gd name="T11" fmla="*/ 0 h 8"/>
                  <a:gd name="T12" fmla="*/ 8 w 8"/>
                  <a:gd name="T13" fmla="*/ 2 h 8"/>
                  <a:gd name="T14" fmla="*/ 8 w 8"/>
                  <a:gd name="T15" fmla="*/ 6 h 8"/>
                  <a:gd name="T16" fmla="*/ 6 w 8"/>
                  <a:gd name="T17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8">
                    <a:moveTo>
                      <a:pt x="6" y="8"/>
                    </a:moveTo>
                    <a:cubicBezTo>
                      <a:pt x="2" y="8"/>
                      <a:pt x="2" y="8"/>
                      <a:pt x="2" y="8"/>
                    </a:cubicBezTo>
                    <a:cubicBezTo>
                      <a:pt x="1" y="8"/>
                      <a:pt x="0" y="7"/>
                      <a:pt x="0" y="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7" y="0"/>
                      <a:pt x="8" y="1"/>
                      <a:pt x="8" y="2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7"/>
                      <a:pt x="7" y="8"/>
                      <a:pt x="6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" name="Freeform 58">
                <a:extLst>
                  <a:ext uri="{FF2B5EF4-FFF2-40B4-BE49-F238E27FC236}">
                    <a16:creationId xmlns:a16="http://schemas.microsoft.com/office/drawing/2014/main" id="{77119A48-50FE-4105-B01B-415FCE9B73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50863" y="3851275"/>
                <a:ext cx="31750" cy="31750"/>
              </a:xfrm>
              <a:custGeom>
                <a:avLst/>
                <a:gdLst>
                  <a:gd name="T0" fmla="*/ 6 w 8"/>
                  <a:gd name="T1" fmla="*/ 8 h 8"/>
                  <a:gd name="T2" fmla="*/ 2 w 8"/>
                  <a:gd name="T3" fmla="*/ 8 h 8"/>
                  <a:gd name="T4" fmla="*/ 0 w 8"/>
                  <a:gd name="T5" fmla="*/ 6 h 8"/>
                  <a:gd name="T6" fmla="*/ 0 w 8"/>
                  <a:gd name="T7" fmla="*/ 2 h 8"/>
                  <a:gd name="T8" fmla="*/ 2 w 8"/>
                  <a:gd name="T9" fmla="*/ 0 h 8"/>
                  <a:gd name="T10" fmla="*/ 6 w 8"/>
                  <a:gd name="T11" fmla="*/ 0 h 8"/>
                  <a:gd name="T12" fmla="*/ 8 w 8"/>
                  <a:gd name="T13" fmla="*/ 2 h 8"/>
                  <a:gd name="T14" fmla="*/ 8 w 8"/>
                  <a:gd name="T15" fmla="*/ 6 h 8"/>
                  <a:gd name="T16" fmla="*/ 6 w 8"/>
                  <a:gd name="T17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8">
                    <a:moveTo>
                      <a:pt x="6" y="8"/>
                    </a:moveTo>
                    <a:cubicBezTo>
                      <a:pt x="2" y="8"/>
                      <a:pt x="2" y="8"/>
                      <a:pt x="2" y="8"/>
                    </a:cubicBezTo>
                    <a:cubicBezTo>
                      <a:pt x="1" y="8"/>
                      <a:pt x="0" y="7"/>
                      <a:pt x="0" y="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7" y="0"/>
                      <a:pt x="8" y="1"/>
                      <a:pt x="8" y="2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7"/>
                      <a:pt x="7" y="8"/>
                      <a:pt x="6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" name="Freeform 59">
                <a:extLst>
                  <a:ext uri="{FF2B5EF4-FFF2-40B4-BE49-F238E27FC236}">
                    <a16:creationId xmlns:a16="http://schemas.microsoft.com/office/drawing/2014/main" id="{266FB4EA-D038-4C07-B66E-3870F6687A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50863" y="3898900"/>
                <a:ext cx="31750" cy="30162"/>
              </a:xfrm>
              <a:custGeom>
                <a:avLst/>
                <a:gdLst>
                  <a:gd name="T0" fmla="*/ 6 w 8"/>
                  <a:gd name="T1" fmla="*/ 8 h 8"/>
                  <a:gd name="T2" fmla="*/ 2 w 8"/>
                  <a:gd name="T3" fmla="*/ 8 h 8"/>
                  <a:gd name="T4" fmla="*/ 0 w 8"/>
                  <a:gd name="T5" fmla="*/ 6 h 8"/>
                  <a:gd name="T6" fmla="*/ 0 w 8"/>
                  <a:gd name="T7" fmla="*/ 2 h 8"/>
                  <a:gd name="T8" fmla="*/ 2 w 8"/>
                  <a:gd name="T9" fmla="*/ 0 h 8"/>
                  <a:gd name="T10" fmla="*/ 6 w 8"/>
                  <a:gd name="T11" fmla="*/ 0 h 8"/>
                  <a:gd name="T12" fmla="*/ 8 w 8"/>
                  <a:gd name="T13" fmla="*/ 2 h 8"/>
                  <a:gd name="T14" fmla="*/ 8 w 8"/>
                  <a:gd name="T15" fmla="*/ 6 h 8"/>
                  <a:gd name="T16" fmla="*/ 6 w 8"/>
                  <a:gd name="T17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8">
                    <a:moveTo>
                      <a:pt x="6" y="8"/>
                    </a:moveTo>
                    <a:cubicBezTo>
                      <a:pt x="2" y="8"/>
                      <a:pt x="2" y="8"/>
                      <a:pt x="2" y="8"/>
                    </a:cubicBezTo>
                    <a:cubicBezTo>
                      <a:pt x="1" y="8"/>
                      <a:pt x="0" y="7"/>
                      <a:pt x="0" y="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7" y="0"/>
                      <a:pt x="8" y="1"/>
                      <a:pt x="8" y="2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7"/>
                      <a:pt x="7" y="8"/>
                      <a:pt x="6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" name="Freeform 60">
                <a:extLst>
                  <a:ext uri="{FF2B5EF4-FFF2-40B4-BE49-F238E27FC236}">
                    <a16:creationId xmlns:a16="http://schemas.microsoft.com/office/drawing/2014/main" id="{585194A3-652F-41E9-A72C-E0AB7BB550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50863" y="3960813"/>
                <a:ext cx="31750" cy="30162"/>
              </a:xfrm>
              <a:custGeom>
                <a:avLst/>
                <a:gdLst>
                  <a:gd name="T0" fmla="*/ 6 w 8"/>
                  <a:gd name="T1" fmla="*/ 8 h 8"/>
                  <a:gd name="T2" fmla="*/ 2 w 8"/>
                  <a:gd name="T3" fmla="*/ 8 h 8"/>
                  <a:gd name="T4" fmla="*/ 0 w 8"/>
                  <a:gd name="T5" fmla="*/ 6 h 8"/>
                  <a:gd name="T6" fmla="*/ 0 w 8"/>
                  <a:gd name="T7" fmla="*/ 2 h 8"/>
                  <a:gd name="T8" fmla="*/ 2 w 8"/>
                  <a:gd name="T9" fmla="*/ 0 h 8"/>
                  <a:gd name="T10" fmla="*/ 6 w 8"/>
                  <a:gd name="T11" fmla="*/ 0 h 8"/>
                  <a:gd name="T12" fmla="*/ 8 w 8"/>
                  <a:gd name="T13" fmla="*/ 2 h 8"/>
                  <a:gd name="T14" fmla="*/ 8 w 8"/>
                  <a:gd name="T15" fmla="*/ 6 h 8"/>
                  <a:gd name="T16" fmla="*/ 6 w 8"/>
                  <a:gd name="T17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8">
                    <a:moveTo>
                      <a:pt x="6" y="8"/>
                    </a:moveTo>
                    <a:cubicBezTo>
                      <a:pt x="2" y="8"/>
                      <a:pt x="2" y="8"/>
                      <a:pt x="2" y="8"/>
                    </a:cubicBezTo>
                    <a:cubicBezTo>
                      <a:pt x="1" y="8"/>
                      <a:pt x="0" y="7"/>
                      <a:pt x="0" y="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7" y="0"/>
                      <a:pt x="8" y="1"/>
                      <a:pt x="8" y="2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7"/>
                      <a:pt x="7" y="8"/>
                      <a:pt x="6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" name="Freeform 61">
                <a:extLst>
                  <a:ext uri="{FF2B5EF4-FFF2-40B4-BE49-F238E27FC236}">
                    <a16:creationId xmlns:a16="http://schemas.microsoft.com/office/drawing/2014/main" id="{01CD788C-72C5-44D3-BB3D-F8C311A55C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63538" y="3681413"/>
                <a:ext cx="31750" cy="30162"/>
              </a:xfrm>
              <a:custGeom>
                <a:avLst/>
                <a:gdLst>
                  <a:gd name="T0" fmla="*/ 6 w 8"/>
                  <a:gd name="T1" fmla="*/ 8 h 8"/>
                  <a:gd name="T2" fmla="*/ 2 w 8"/>
                  <a:gd name="T3" fmla="*/ 8 h 8"/>
                  <a:gd name="T4" fmla="*/ 0 w 8"/>
                  <a:gd name="T5" fmla="*/ 6 h 8"/>
                  <a:gd name="T6" fmla="*/ 0 w 8"/>
                  <a:gd name="T7" fmla="*/ 2 h 8"/>
                  <a:gd name="T8" fmla="*/ 2 w 8"/>
                  <a:gd name="T9" fmla="*/ 0 h 8"/>
                  <a:gd name="T10" fmla="*/ 6 w 8"/>
                  <a:gd name="T11" fmla="*/ 0 h 8"/>
                  <a:gd name="T12" fmla="*/ 8 w 8"/>
                  <a:gd name="T13" fmla="*/ 2 h 8"/>
                  <a:gd name="T14" fmla="*/ 8 w 8"/>
                  <a:gd name="T15" fmla="*/ 6 h 8"/>
                  <a:gd name="T16" fmla="*/ 6 w 8"/>
                  <a:gd name="T17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8">
                    <a:moveTo>
                      <a:pt x="6" y="8"/>
                    </a:moveTo>
                    <a:cubicBezTo>
                      <a:pt x="2" y="8"/>
                      <a:pt x="2" y="8"/>
                      <a:pt x="2" y="8"/>
                    </a:cubicBezTo>
                    <a:cubicBezTo>
                      <a:pt x="1" y="8"/>
                      <a:pt x="0" y="7"/>
                      <a:pt x="0" y="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7" y="0"/>
                      <a:pt x="8" y="1"/>
                      <a:pt x="8" y="2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7"/>
                      <a:pt x="7" y="8"/>
                      <a:pt x="6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" name="Freeform 62">
                <a:extLst>
                  <a:ext uri="{FF2B5EF4-FFF2-40B4-BE49-F238E27FC236}">
                    <a16:creationId xmlns:a16="http://schemas.microsoft.com/office/drawing/2014/main" id="{DD08BFB3-C0E3-4A1B-B3B4-94222F3D1B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63538" y="3743325"/>
                <a:ext cx="31750" cy="30162"/>
              </a:xfrm>
              <a:custGeom>
                <a:avLst/>
                <a:gdLst>
                  <a:gd name="T0" fmla="*/ 6 w 8"/>
                  <a:gd name="T1" fmla="*/ 8 h 8"/>
                  <a:gd name="T2" fmla="*/ 2 w 8"/>
                  <a:gd name="T3" fmla="*/ 8 h 8"/>
                  <a:gd name="T4" fmla="*/ 0 w 8"/>
                  <a:gd name="T5" fmla="*/ 6 h 8"/>
                  <a:gd name="T6" fmla="*/ 0 w 8"/>
                  <a:gd name="T7" fmla="*/ 2 h 8"/>
                  <a:gd name="T8" fmla="*/ 2 w 8"/>
                  <a:gd name="T9" fmla="*/ 0 h 8"/>
                  <a:gd name="T10" fmla="*/ 6 w 8"/>
                  <a:gd name="T11" fmla="*/ 0 h 8"/>
                  <a:gd name="T12" fmla="*/ 8 w 8"/>
                  <a:gd name="T13" fmla="*/ 2 h 8"/>
                  <a:gd name="T14" fmla="*/ 8 w 8"/>
                  <a:gd name="T15" fmla="*/ 6 h 8"/>
                  <a:gd name="T16" fmla="*/ 6 w 8"/>
                  <a:gd name="T17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8">
                    <a:moveTo>
                      <a:pt x="6" y="8"/>
                    </a:moveTo>
                    <a:cubicBezTo>
                      <a:pt x="2" y="8"/>
                      <a:pt x="2" y="8"/>
                      <a:pt x="2" y="8"/>
                    </a:cubicBezTo>
                    <a:cubicBezTo>
                      <a:pt x="1" y="8"/>
                      <a:pt x="0" y="7"/>
                      <a:pt x="0" y="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7" y="0"/>
                      <a:pt x="8" y="1"/>
                      <a:pt x="8" y="2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7"/>
                      <a:pt x="7" y="8"/>
                      <a:pt x="6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" name="Freeform 63">
                <a:extLst>
                  <a:ext uri="{FF2B5EF4-FFF2-40B4-BE49-F238E27FC236}">
                    <a16:creationId xmlns:a16="http://schemas.microsoft.com/office/drawing/2014/main" id="{7370070C-8354-4944-826E-4F4706A099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63538" y="3789363"/>
                <a:ext cx="31750" cy="31750"/>
              </a:xfrm>
              <a:custGeom>
                <a:avLst/>
                <a:gdLst>
                  <a:gd name="T0" fmla="*/ 6 w 8"/>
                  <a:gd name="T1" fmla="*/ 8 h 8"/>
                  <a:gd name="T2" fmla="*/ 2 w 8"/>
                  <a:gd name="T3" fmla="*/ 8 h 8"/>
                  <a:gd name="T4" fmla="*/ 0 w 8"/>
                  <a:gd name="T5" fmla="*/ 6 h 8"/>
                  <a:gd name="T6" fmla="*/ 0 w 8"/>
                  <a:gd name="T7" fmla="*/ 2 h 8"/>
                  <a:gd name="T8" fmla="*/ 2 w 8"/>
                  <a:gd name="T9" fmla="*/ 0 h 8"/>
                  <a:gd name="T10" fmla="*/ 6 w 8"/>
                  <a:gd name="T11" fmla="*/ 0 h 8"/>
                  <a:gd name="T12" fmla="*/ 8 w 8"/>
                  <a:gd name="T13" fmla="*/ 2 h 8"/>
                  <a:gd name="T14" fmla="*/ 8 w 8"/>
                  <a:gd name="T15" fmla="*/ 6 h 8"/>
                  <a:gd name="T16" fmla="*/ 6 w 8"/>
                  <a:gd name="T17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8">
                    <a:moveTo>
                      <a:pt x="6" y="8"/>
                    </a:moveTo>
                    <a:cubicBezTo>
                      <a:pt x="2" y="8"/>
                      <a:pt x="2" y="8"/>
                      <a:pt x="2" y="8"/>
                    </a:cubicBezTo>
                    <a:cubicBezTo>
                      <a:pt x="1" y="8"/>
                      <a:pt x="0" y="7"/>
                      <a:pt x="0" y="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7" y="0"/>
                      <a:pt x="8" y="1"/>
                      <a:pt x="8" y="2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7"/>
                      <a:pt x="7" y="8"/>
                      <a:pt x="6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" name="Freeform 64">
                <a:extLst>
                  <a:ext uri="{FF2B5EF4-FFF2-40B4-BE49-F238E27FC236}">
                    <a16:creationId xmlns:a16="http://schemas.microsoft.com/office/drawing/2014/main" id="{CD40DB7B-BCF5-46F9-B4E8-6F842A68B6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63538" y="3851275"/>
                <a:ext cx="31750" cy="31750"/>
              </a:xfrm>
              <a:custGeom>
                <a:avLst/>
                <a:gdLst>
                  <a:gd name="T0" fmla="*/ 6 w 8"/>
                  <a:gd name="T1" fmla="*/ 8 h 8"/>
                  <a:gd name="T2" fmla="*/ 2 w 8"/>
                  <a:gd name="T3" fmla="*/ 8 h 8"/>
                  <a:gd name="T4" fmla="*/ 0 w 8"/>
                  <a:gd name="T5" fmla="*/ 6 h 8"/>
                  <a:gd name="T6" fmla="*/ 0 w 8"/>
                  <a:gd name="T7" fmla="*/ 2 h 8"/>
                  <a:gd name="T8" fmla="*/ 2 w 8"/>
                  <a:gd name="T9" fmla="*/ 0 h 8"/>
                  <a:gd name="T10" fmla="*/ 6 w 8"/>
                  <a:gd name="T11" fmla="*/ 0 h 8"/>
                  <a:gd name="T12" fmla="*/ 8 w 8"/>
                  <a:gd name="T13" fmla="*/ 2 h 8"/>
                  <a:gd name="T14" fmla="*/ 8 w 8"/>
                  <a:gd name="T15" fmla="*/ 6 h 8"/>
                  <a:gd name="T16" fmla="*/ 6 w 8"/>
                  <a:gd name="T17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8">
                    <a:moveTo>
                      <a:pt x="6" y="8"/>
                    </a:moveTo>
                    <a:cubicBezTo>
                      <a:pt x="2" y="8"/>
                      <a:pt x="2" y="8"/>
                      <a:pt x="2" y="8"/>
                    </a:cubicBezTo>
                    <a:cubicBezTo>
                      <a:pt x="1" y="8"/>
                      <a:pt x="0" y="7"/>
                      <a:pt x="0" y="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7" y="0"/>
                      <a:pt x="8" y="1"/>
                      <a:pt x="8" y="2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7"/>
                      <a:pt x="7" y="8"/>
                      <a:pt x="6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" name="Freeform 65">
                <a:extLst>
                  <a:ext uri="{FF2B5EF4-FFF2-40B4-BE49-F238E27FC236}">
                    <a16:creationId xmlns:a16="http://schemas.microsoft.com/office/drawing/2014/main" id="{C48FBC6F-2166-4F63-91E0-3286A6ADF5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63538" y="3898900"/>
                <a:ext cx="31750" cy="30162"/>
              </a:xfrm>
              <a:custGeom>
                <a:avLst/>
                <a:gdLst>
                  <a:gd name="T0" fmla="*/ 6 w 8"/>
                  <a:gd name="T1" fmla="*/ 8 h 8"/>
                  <a:gd name="T2" fmla="*/ 2 w 8"/>
                  <a:gd name="T3" fmla="*/ 8 h 8"/>
                  <a:gd name="T4" fmla="*/ 0 w 8"/>
                  <a:gd name="T5" fmla="*/ 6 h 8"/>
                  <a:gd name="T6" fmla="*/ 0 w 8"/>
                  <a:gd name="T7" fmla="*/ 2 h 8"/>
                  <a:gd name="T8" fmla="*/ 2 w 8"/>
                  <a:gd name="T9" fmla="*/ 0 h 8"/>
                  <a:gd name="T10" fmla="*/ 6 w 8"/>
                  <a:gd name="T11" fmla="*/ 0 h 8"/>
                  <a:gd name="T12" fmla="*/ 8 w 8"/>
                  <a:gd name="T13" fmla="*/ 2 h 8"/>
                  <a:gd name="T14" fmla="*/ 8 w 8"/>
                  <a:gd name="T15" fmla="*/ 6 h 8"/>
                  <a:gd name="T16" fmla="*/ 6 w 8"/>
                  <a:gd name="T17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8">
                    <a:moveTo>
                      <a:pt x="6" y="8"/>
                    </a:moveTo>
                    <a:cubicBezTo>
                      <a:pt x="2" y="8"/>
                      <a:pt x="2" y="8"/>
                      <a:pt x="2" y="8"/>
                    </a:cubicBezTo>
                    <a:cubicBezTo>
                      <a:pt x="1" y="8"/>
                      <a:pt x="0" y="7"/>
                      <a:pt x="0" y="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7" y="0"/>
                      <a:pt x="8" y="1"/>
                      <a:pt x="8" y="2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7"/>
                      <a:pt x="7" y="8"/>
                      <a:pt x="6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" name="Freeform 66">
                <a:extLst>
                  <a:ext uri="{FF2B5EF4-FFF2-40B4-BE49-F238E27FC236}">
                    <a16:creationId xmlns:a16="http://schemas.microsoft.com/office/drawing/2014/main" id="{C24DBFAF-D93E-491A-9316-96227C0513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63538" y="3960813"/>
                <a:ext cx="31750" cy="30162"/>
              </a:xfrm>
              <a:custGeom>
                <a:avLst/>
                <a:gdLst>
                  <a:gd name="T0" fmla="*/ 6 w 8"/>
                  <a:gd name="T1" fmla="*/ 8 h 8"/>
                  <a:gd name="T2" fmla="*/ 2 w 8"/>
                  <a:gd name="T3" fmla="*/ 8 h 8"/>
                  <a:gd name="T4" fmla="*/ 0 w 8"/>
                  <a:gd name="T5" fmla="*/ 6 h 8"/>
                  <a:gd name="T6" fmla="*/ 0 w 8"/>
                  <a:gd name="T7" fmla="*/ 2 h 8"/>
                  <a:gd name="T8" fmla="*/ 2 w 8"/>
                  <a:gd name="T9" fmla="*/ 0 h 8"/>
                  <a:gd name="T10" fmla="*/ 6 w 8"/>
                  <a:gd name="T11" fmla="*/ 0 h 8"/>
                  <a:gd name="T12" fmla="*/ 8 w 8"/>
                  <a:gd name="T13" fmla="*/ 2 h 8"/>
                  <a:gd name="T14" fmla="*/ 8 w 8"/>
                  <a:gd name="T15" fmla="*/ 6 h 8"/>
                  <a:gd name="T16" fmla="*/ 6 w 8"/>
                  <a:gd name="T17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8">
                    <a:moveTo>
                      <a:pt x="6" y="8"/>
                    </a:moveTo>
                    <a:cubicBezTo>
                      <a:pt x="2" y="8"/>
                      <a:pt x="2" y="8"/>
                      <a:pt x="2" y="8"/>
                    </a:cubicBezTo>
                    <a:cubicBezTo>
                      <a:pt x="1" y="8"/>
                      <a:pt x="0" y="7"/>
                      <a:pt x="0" y="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7" y="0"/>
                      <a:pt x="8" y="1"/>
                      <a:pt x="8" y="2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7"/>
                      <a:pt x="7" y="8"/>
                      <a:pt x="6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37F6E39B-C53B-469A-8808-9309240C513A}"/>
              </a:ext>
            </a:extLst>
          </p:cNvPr>
          <p:cNvGrpSpPr/>
          <p:nvPr/>
        </p:nvGrpSpPr>
        <p:grpSpPr>
          <a:xfrm>
            <a:off x="707348" y="3829765"/>
            <a:ext cx="2115594" cy="215444"/>
            <a:chOff x="668246" y="3522227"/>
            <a:chExt cx="2115594" cy="215444"/>
          </a:xfrm>
        </p:grpSpPr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7C6C2B63-B002-4F4E-9AFC-EC4BFAC167C1}"/>
                </a:ext>
              </a:extLst>
            </p:cNvPr>
            <p:cNvSpPr txBox="1"/>
            <p:nvPr/>
          </p:nvSpPr>
          <p:spPr>
            <a:xfrm>
              <a:off x="1022550" y="3522227"/>
              <a:ext cx="1761290" cy="215444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Modeling Phase 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2F914102-1485-4844-A855-5F0116BD7B5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68246" y="3523029"/>
              <a:ext cx="212930" cy="213840"/>
              <a:chOff x="-596900" y="3533775"/>
              <a:chExt cx="371475" cy="373063"/>
            </a:xfr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2700000" scaled="0"/>
            </a:gradFill>
          </p:grpSpPr>
          <p:sp>
            <p:nvSpPr>
              <p:cNvPr id="184" name="Freeform 70">
                <a:extLst>
                  <a:ext uri="{FF2B5EF4-FFF2-40B4-BE49-F238E27FC236}">
                    <a16:creationId xmlns:a16="http://schemas.microsoft.com/office/drawing/2014/main" id="{F4C6C0AB-C743-4ABA-940F-52C8EBEEC8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476250" y="3622675"/>
                <a:ext cx="130175" cy="117475"/>
              </a:xfrm>
              <a:custGeom>
                <a:avLst/>
                <a:gdLst>
                  <a:gd name="T0" fmla="*/ 12 w 34"/>
                  <a:gd name="T1" fmla="*/ 30 h 30"/>
                  <a:gd name="T2" fmla="*/ 11 w 34"/>
                  <a:gd name="T3" fmla="*/ 29 h 30"/>
                  <a:gd name="T4" fmla="*/ 0 w 34"/>
                  <a:gd name="T5" fmla="*/ 18 h 30"/>
                  <a:gd name="T6" fmla="*/ 0 w 34"/>
                  <a:gd name="T7" fmla="*/ 16 h 30"/>
                  <a:gd name="T8" fmla="*/ 3 w 34"/>
                  <a:gd name="T9" fmla="*/ 16 h 30"/>
                  <a:gd name="T10" fmla="*/ 12 w 34"/>
                  <a:gd name="T11" fmla="*/ 25 h 30"/>
                  <a:gd name="T12" fmla="*/ 31 w 34"/>
                  <a:gd name="T13" fmla="*/ 1 h 30"/>
                  <a:gd name="T14" fmla="*/ 33 w 34"/>
                  <a:gd name="T15" fmla="*/ 1 h 30"/>
                  <a:gd name="T16" fmla="*/ 34 w 34"/>
                  <a:gd name="T17" fmla="*/ 4 h 30"/>
                  <a:gd name="T18" fmla="*/ 14 w 34"/>
                  <a:gd name="T19" fmla="*/ 29 h 30"/>
                  <a:gd name="T20" fmla="*/ 13 w 34"/>
                  <a:gd name="T21" fmla="*/ 30 h 30"/>
                  <a:gd name="T22" fmla="*/ 12 w 34"/>
                  <a:gd name="T23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4" h="30">
                    <a:moveTo>
                      <a:pt x="12" y="30"/>
                    </a:moveTo>
                    <a:cubicBezTo>
                      <a:pt x="12" y="30"/>
                      <a:pt x="11" y="29"/>
                      <a:pt x="11" y="29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18"/>
                      <a:pt x="0" y="16"/>
                      <a:pt x="0" y="16"/>
                    </a:cubicBezTo>
                    <a:cubicBezTo>
                      <a:pt x="1" y="15"/>
                      <a:pt x="2" y="15"/>
                      <a:pt x="3" y="16"/>
                    </a:cubicBezTo>
                    <a:cubicBezTo>
                      <a:pt x="12" y="25"/>
                      <a:pt x="12" y="25"/>
                      <a:pt x="12" y="25"/>
                    </a:cubicBezTo>
                    <a:cubicBezTo>
                      <a:pt x="31" y="1"/>
                      <a:pt x="31" y="1"/>
                      <a:pt x="31" y="1"/>
                    </a:cubicBezTo>
                    <a:cubicBezTo>
                      <a:pt x="31" y="0"/>
                      <a:pt x="33" y="0"/>
                      <a:pt x="33" y="1"/>
                    </a:cubicBezTo>
                    <a:cubicBezTo>
                      <a:pt x="34" y="2"/>
                      <a:pt x="34" y="3"/>
                      <a:pt x="34" y="4"/>
                    </a:cubicBezTo>
                    <a:cubicBezTo>
                      <a:pt x="14" y="29"/>
                      <a:pt x="14" y="29"/>
                      <a:pt x="14" y="29"/>
                    </a:cubicBezTo>
                    <a:cubicBezTo>
                      <a:pt x="14" y="29"/>
                      <a:pt x="13" y="30"/>
                      <a:pt x="13" y="30"/>
                    </a:cubicBezTo>
                    <a:cubicBezTo>
                      <a:pt x="12" y="30"/>
                      <a:pt x="12" y="30"/>
                      <a:pt x="12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" name="Freeform 71">
                <a:extLst>
                  <a:ext uri="{FF2B5EF4-FFF2-40B4-BE49-F238E27FC236}">
                    <a16:creationId xmlns:a16="http://schemas.microsoft.com/office/drawing/2014/main" id="{3AE7E8A1-5458-4F89-88D9-A34414634D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96900" y="3748088"/>
                <a:ext cx="147638" cy="158750"/>
              </a:xfrm>
              <a:custGeom>
                <a:avLst/>
                <a:gdLst>
                  <a:gd name="T0" fmla="*/ 23 w 38"/>
                  <a:gd name="T1" fmla="*/ 41 h 41"/>
                  <a:gd name="T2" fmla="*/ 23 w 38"/>
                  <a:gd name="T3" fmla="*/ 41 h 41"/>
                  <a:gd name="T4" fmla="*/ 21 w 38"/>
                  <a:gd name="T5" fmla="*/ 40 h 41"/>
                  <a:gd name="T6" fmla="*/ 16 w 38"/>
                  <a:gd name="T7" fmla="*/ 27 h 41"/>
                  <a:gd name="T8" fmla="*/ 2 w 38"/>
                  <a:gd name="T9" fmla="*/ 29 h 41"/>
                  <a:gd name="T10" fmla="*/ 0 w 38"/>
                  <a:gd name="T11" fmla="*/ 28 h 41"/>
                  <a:gd name="T12" fmla="*/ 0 w 38"/>
                  <a:gd name="T13" fmla="*/ 26 h 41"/>
                  <a:gd name="T14" fmla="*/ 15 w 38"/>
                  <a:gd name="T15" fmla="*/ 0 h 41"/>
                  <a:gd name="T16" fmla="*/ 19 w 38"/>
                  <a:gd name="T17" fmla="*/ 2 h 41"/>
                  <a:gd name="T18" fmla="*/ 6 w 38"/>
                  <a:gd name="T19" fmla="*/ 24 h 41"/>
                  <a:gd name="T20" fmla="*/ 17 w 38"/>
                  <a:gd name="T21" fmla="*/ 22 h 41"/>
                  <a:gd name="T22" fmla="*/ 19 w 38"/>
                  <a:gd name="T23" fmla="*/ 24 h 41"/>
                  <a:gd name="T24" fmla="*/ 23 w 38"/>
                  <a:gd name="T25" fmla="*/ 34 h 41"/>
                  <a:gd name="T26" fmla="*/ 34 w 38"/>
                  <a:gd name="T27" fmla="*/ 16 h 41"/>
                  <a:gd name="T28" fmla="*/ 38 w 38"/>
                  <a:gd name="T29" fmla="*/ 18 h 41"/>
                  <a:gd name="T30" fmla="*/ 24 w 38"/>
                  <a:gd name="T31" fmla="*/ 40 h 41"/>
                  <a:gd name="T32" fmla="*/ 23 w 38"/>
                  <a:gd name="T33" fmla="*/ 4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8" h="41">
                    <a:moveTo>
                      <a:pt x="23" y="41"/>
                    </a:moveTo>
                    <a:cubicBezTo>
                      <a:pt x="23" y="41"/>
                      <a:pt x="23" y="41"/>
                      <a:pt x="23" y="41"/>
                    </a:cubicBezTo>
                    <a:cubicBezTo>
                      <a:pt x="22" y="41"/>
                      <a:pt x="21" y="40"/>
                      <a:pt x="21" y="40"/>
                    </a:cubicBezTo>
                    <a:cubicBezTo>
                      <a:pt x="16" y="27"/>
                      <a:pt x="16" y="27"/>
                      <a:pt x="16" y="27"/>
                    </a:cubicBezTo>
                    <a:cubicBezTo>
                      <a:pt x="2" y="29"/>
                      <a:pt x="2" y="29"/>
                      <a:pt x="2" y="29"/>
                    </a:cubicBezTo>
                    <a:cubicBezTo>
                      <a:pt x="2" y="29"/>
                      <a:pt x="1" y="29"/>
                      <a:pt x="0" y="28"/>
                    </a:cubicBezTo>
                    <a:cubicBezTo>
                      <a:pt x="0" y="27"/>
                      <a:pt x="0" y="27"/>
                      <a:pt x="0" y="26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9" y="23"/>
                      <a:pt x="19" y="24"/>
                    </a:cubicBezTo>
                    <a:cubicBezTo>
                      <a:pt x="23" y="34"/>
                      <a:pt x="23" y="34"/>
                      <a:pt x="23" y="34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8" y="18"/>
                      <a:pt x="38" y="18"/>
                      <a:pt x="38" y="18"/>
                    </a:cubicBezTo>
                    <a:cubicBezTo>
                      <a:pt x="24" y="40"/>
                      <a:pt x="24" y="40"/>
                      <a:pt x="24" y="40"/>
                    </a:cubicBezTo>
                    <a:cubicBezTo>
                      <a:pt x="24" y="41"/>
                      <a:pt x="23" y="41"/>
                      <a:pt x="23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" name="Freeform 72">
                <a:extLst>
                  <a:ext uri="{FF2B5EF4-FFF2-40B4-BE49-F238E27FC236}">
                    <a16:creationId xmlns:a16="http://schemas.microsoft.com/office/drawing/2014/main" id="{EF12CCA8-D2C0-448B-B024-2C5985EE92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73063" y="3748088"/>
                <a:ext cx="147638" cy="158750"/>
              </a:xfrm>
              <a:custGeom>
                <a:avLst/>
                <a:gdLst>
                  <a:gd name="T0" fmla="*/ 15 w 38"/>
                  <a:gd name="T1" fmla="*/ 41 h 41"/>
                  <a:gd name="T2" fmla="*/ 14 w 38"/>
                  <a:gd name="T3" fmla="*/ 40 h 41"/>
                  <a:gd name="T4" fmla="*/ 0 w 38"/>
                  <a:gd name="T5" fmla="*/ 18 h 41"/>
                  <a:gd name="T6" fmla="*/ 4 w 38"/>
                  <a:gd name="T7" fmla="*/ 16 h 41"/>
                  <a:gd name="T8" fmla="*/ 15 w 38"/>
                  <a:gd name="T9" fmla="*/ 34 h 41"/>
                  <a:gd name="T10" fmla="*/ 19 w 38"/>
                  <a:gd name="T11" fmla="*/ 24 h 41"/>
                  <a:gd name="T12" fmla="*/ 21 w 38"/>
                  <a:gd name="T13" fmla="*/ 22 h 41"/>
                  <a:gd name="T14" fmla="*/ 32 w 38"/>
                  <a:gd name="T15" fmla="*/ 24 h 41"/>
                  <a:gd name="T16" fmla="*/ 19 w 38"/>
                  <a:gd name="T17" fmla="*/ 2 h 41"/>
                  <a:gd name="T18" fmla="*/ 23 w 38"/>
                  <a:gd name="T19" fmla="*/ 0 h 41"/>
                  <a:gd name="T20" fmla="*/ 38 w 38"/>
                  <a:gd name="T21" fmla="*/ 26 h 41"/>
                  <a:gd name="T22" fmla="*/ 38 w 38"/>
                  <a:gd name="T23" fmla="*/ 28 h 41"/>
                  <a:gd name="T24" fmla="*/ 36 w 38"/>
                  <a:gd name="T25" fmla="*/ 29 h 41"/>
                  <a:gd name="T26" fmla="*/ 22 w 38"/>
                  <a:gd name="T27" fmla="*/ 27 h 41"/>
                  <a:gd name="T28" fmla="*/ 17 w 38"/>
                  <a:gd name="T29" fmla="*/ 40 h 41"/>
                  <a:gd name="T30" fmla="*/ 15 w 38"/>
                  <a:gd name="T31" fmla="*/ 41 h 41"/>
                  <a:gd name="T32" fmla="*/ 15 w 38"/>
                  <a:gd name="T33" fmla="*/ 4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8" h="41">
                    <a:moveTo>
                      <a:pt x="15" y="41"/>
                    </a:moveTo>
                    <a:cubicBezTo>
                      <a:pt x="15" y="41"/>
                      <a:pt x="14" y="41"/>
                      <a:pt x="14" y="40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15" y="34"/>
                      <a:pt x="15" y="34"/>
                      <a:pt x="15" y="34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9" y="23"/>
                      <a:pt x="20" y="22"/>
                      <a:pt x="21" y="22"/>
                    </a:cubicBezTo>
                    <a:cubicBezTo>
                      <a:pt x="32" y="24"/>
                      <a:pt x="32" y="24"/>
                      <a:pt x="32" y="24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38" y="26"/>
                      <a:pt x="38" y="26"/>
                      <a:pt x="38" y="26"/>
                    </a:cubicBezTo>
                    <a:cubicBezTo>
                      <a:pt x="38" y="27"/>
                      <a:pt x="38" y="27"/>
                      <a:pt x="38" y="28"/>
                    </a:cubicBezTo>
                    <a:cubicBezTo>
                      <a:pt x="37" y="29"/>
                      <a:pt x="36" y="29"/>
                      <a:pt x="36" y="29"/>
                    </a:cubicBezTo>
                    <a:cubicBezTo>
                      <a:pt x="22" y="27"/>
                      <a:pt x="22" y="27"/>
                      <a:pt x="22" y="27"/>
                    </a:cubicBezTo>
                    <a:cubicBezTo>
                      <a:pt x="17" y="40"/>
                      <a:pt x="17" y="40"/>
                      <a:pt x="17" y="40"/>
                    </a:cubicBezTo>
                    <a:cubicBezTo>
                      <a:pt x="17" y="40"/>
                      <a:pt x="16" y="41"/>
                      <a:pt x="15" y="41"/>
                    </a:cubicBezTo>
                    <a:cubicBezTo>
                      <a:pt x="15" y="41"/>
                      <a:pt x="15" y="41"/>
                      <a:pt x="15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" name="Freeform 73">
                <a:extLst>
                  <a:ext uri="{FF2B5EF4-FFF2-40B4-BE49-F238E27FC236}">
                    <a16:creationId xmlns:a16="http://schemas.microsoft.com/office/drawing/2014/main" id="{70F860E1-2A34-477F-B583-4B12DFF61A9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558800" y="3533775"/>
                <a:ext cx="295275" cy="295275"/>
              </a:xfrm>
              <a:custGeom>
                <a:avLst/>
                <a:gdLst>
                  <a:gd name="T0" fmla="*/ 38 w 76"/>
                  <a:gd name="T1" fmla="*/ 76 h 76"/>
                  <a:gd name="T2" fmla="*/ 0 w 76"/>
                  <a:gd name="T3" fmla="*/ 38 h 76"/>
                  <a:gd name="T4" fmla="*/ 38 w 76"/>
                  <a:gd name="T5" fmla="*/ 0 h 76"/>
                  <a:gd name="T6" fmla="*/ 76 w 76"/>
                  <a:gd name="T7" fmla="*/ 38 h 76"/>
                  <a:gd name="T8" fmla="*/ 38 w 76"/>
                  <a:gd name="T9" fmla="*/ 76 h 76"/>
                  <a:gd name="T10" fmla="*/ 38 w 76"/>
                  <a:gd name="T11" fmla="*/ 4 h 76"/>
                  <a:gd name="T12" fmla="*/ 4 w 76"/>
                  <a:gd name="T13" fmla="*/ 38 h 76"/>
                  <a:gd name="T14" fmla="*/ 38 w 76"/>
                  <a:gd name="T15" fmla="*/ 72 h 76"/>
                  <a:gd name="T16" fmla="*/ 72 w 76"/>
                  <a:gd name="T17" fmla="*/ 38 h 76"/>
                  <a:gd name="T18" fmla="*/ 38 w 76"/>
                  <a:gd name="T19" fmla="*/ 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6" h="76">
                    <a:moveTo>
                      <a:pt x="38" y="76"/>
                    </a:moveTo>
                    <a:cubicBezTo>
                      <a:pt x="17" y="76"/>
                      <a:pt x="0" y="59"/>
                      <a:pt x="0" y="38"/>
                    </a:cubicBezTo>
                    <a:cubicBezTo>
                      <a:pt x="0" y="17"/>
                      <a:pt x="17" y="0"/>
                      <a:pt x="38" y="0"/>
                    </a:cubicBezTo>
                    <a:cubicBezTo>
                      <a:pt x="59" y="0"/>
                      <a:pt x="76" y="17"/>
                      <a:pt x="76" y="38"/>
                    </a:cubicBezTo>
                    <a:cubicBezTo>
                      <a:pt x="76" y="59"/>
                      <a:pt x="59" y="76"/>
                      <a:pt x="38" y="76"/>
                    </a:cubicBezTo>
                    <a:close/>
                    <a:moveTo>
                      <a:pt x="38" y="4"/>
                    </a:moveTo>
                    <a:cubicBezTo>
                      <a:pt x="19" y="4"/>
                      <a:pt x="4" y="19"/>
                      <a:pt x="4" y="38"/>
                    </a:cubicBezTo>
                    <a:cubicBezTo>
                      <a:pt x="4" y="57"/>
                      <a:pt x="19" y="72"/>
                      <a:pt x="38" y="72"/>
                    </a:cubicBezTo>
                    <a:cubicBezTo>
                      <a:pt x="57" y="72"/>
                      <a:pt x="72" y="57"/>
                      <a:pt x="72" y="38"/>
                    </a:cubicBezTo>
                    <a:cubicBezTo>
                      <a:pt x="72" y="19"/>
                      <a:pt x="57" y="4"/>
                      <a:pt x="38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D910657B-369E-4D15-9BD1-CA8EA9430E95}"/>
              </a:ext>
            </a:extLst>
          </p:cNvPr>
          <p:cNvGrpSpPr/>
          <p:nvPr/>
        </p:nvGrpSpPr>
        <p:grpSpPr>
          <a:xfrm>
            <a:off x="733158" y="4342779"/>
            <a:ext cx="2066666" cy="430887"/>
            <a:chOff x="694056" y="4012105"/>
            <a:chExt cx="2066666" cy="430887"/>
          </a:xfrm>
        </p:grpSpPr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4DEEBC8C-7500-493F-A4FC-FDEA58A5405D}"/>
                </a:ext>
              </a:extLst>
            </p:cNvPr>
            <p:cNvSpPr txBox="1"/>
            <p:nvPr/>
          </p:nvSpPr>
          <p:spPr>
            <a:xfrm>
              <a:off x="999432" y="4012105"/>
              <a:ext cx="1761290" cy="430887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User </a:t>
              </a:r>
              <a:r>
                <a:rPr lang="en-US" sz="1400" dirty="0" smtClean="0">
                  <a:solidFill>
                    <a:schemeClr val="bg1"/>
                  </a:solidFill>
                </a:rPr>
                <a:t>Interference</a:t>
              </a:r>
              <a:endParaRPr lang="en-US" sz="1400" dirty="0">
                <a:solidFill>
                  <a:schemeClr val="bg1"/>
                </a:solidFill>
              </a:endParaRPr>
            </a:p>
            <a:p>
              <a:endParaRPr lang="en-US" sz="1400" dirty="0">
                <a:solidFill>
                  <a:schemeClr val="bg1"/>
                </a:solidFill>
              </a:endParaRPr>
            </a:p>
          </p:txBody>
        </p:sp>
        <p:grpSp>
          <p:nvGrpSpPr>
            <p:cNvPr id="190" name="Group 189">
              <a:extLst>
                <a:ext uri="{FF2B5EF4-FFF2-40B4-BE49-F238E27FC236}">
                  <a16:creationId xmlns:a16="http://schemas.microsoft.com/office/drawing/2014/main" id="{F61D7388-5C53-4C9C-A9AF-A3876EE0B79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4056" y="4012105"/>
              <a:ext cx="161311" cy="194400"/>
              <a:chOff x="-395288" y="3805238"/>
              <a:chExt cx="309563" cy="373062"/>
            </a:xfr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2700000" scaled="0"/>
            </a:gradFill>
          </p:grpSpPr>
          <p:sp>
            <p:nvSpPr>
              <p:cNvPr id="191" name="Freeform 77">
                <a:extLst>
                  <a:ext uri="{FF2B5EF4-FFF2-40B4-BE49-F238E27FC236}">
                    <a16:creationId xmlns:a16="http://schemas.microsoft.com/office/drawing/2014/main" id="{4D8069C1-27EC-4E6E-BC96-BC70BE42B7A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95288" y="3805238"/>
                <a:ext cx="309563" cy="373062"/>
              </a:xfrm>
              <a:custGeom>
                <a:avLst/>
                <a:gdLst>
                  <a:gd name="T0" fmla="*/ 40 w 80"/>
                  <a:gd name="T1" fmla="*/ 96 h 96"/>
                  <a:gd name="T2" fmla="*/ 0 w 80"/>
                  <a:gd name="T3" fmla="*/ 58 h 96"/>
                  <a:gd name="T4" fmla="*/ 0 w 80"/>
                  <a:gd name="T5" fmla="*/ 56 h 96"/>
                  <a:gd name="T6" fmla="*/ 14 w 80"/>
                  <a:gd name="T7" fmla="*/ 25 h 96"/>
                  <a:gd name="T8" fmla="*/ 16 w 80"/>
                  <a:gd name="T9" fmla="*/ 25 h 96"/>
                  <a:gd name="T10" fmla="*/ 18 w 80"/>
                  <a:gd name="T11" fmla="*/ 26 h 96"/>
                  <a:gd name="T12" fmla="*/ 23 w 80"/>
                  <a:gd name="T13" fmla="*/ 37 h 96"/>
                  <a:gd name="T14" fmla="*/ 26 w 80"/>
                  <a:gd name="T15" fmla="*/ 22 h 96"/>
                  <a:gd name="T16" fmla="*/ 26 w 80"/>
                  <a:gd name="T17" fmla="*/ 20 h 96"/>
                  <a:gd name="T18" fmla="*/ 21 w 80"/>
                  <a:gd name="T19" fmla="*/ 4 h 96"/>
                  <a:gd name="T20" fmla="*/ 21 w 80"/>
                  <a:gd name="T21" fmla="*/ 1 h 96"/>
                  <a:gd name="T22" fmla="*/ 23 w 80"/>
                  <a:gd name="T23" fmla="*/ 1 h 96"/>
                  <a:gd name="T24" fmla="*/ 55 w 80"/>
                  <a:gd name="T25" fmla="*/ 19 h 96"/>
                  <a:gd name="T26" fmla="*/ 66 w 80"/>
                  <a:gd name="T27" fmla="*/ 49 h 96"/>
                  <a:gd name="T28" fmla="*/ 75 w 80"/>
                  <a:gd name="T29" fmla="*/ 44 h 96"/>
                  <a:gd name="T30" fmla="*/ 77 w 80"/>
                  <a:gd name="T31" fmla="*/ 43 h 96"/>
                  <a:gd name="T32" fmla="*/ 78 w 80"/>
                  <a:gd name="T33" fmla="*/ 45 h 96"/>
                  <a:gd name="T34" fmla="*/ 80 w 80"/>
                  <a:gd name="T35" fmla="*/ 56 h 96"/>
                  <a:gd name="T36" fmla="*/ 40 w 80"/>
                  <a:gd name="T37" fmla="*/ 96 h 96"/>
                  <a:gd name="T38" fmla="*/ 15 w 80"/>
                  <a:gd name="T39" fmla="*/ 30 h 96"/>
                  <a:gd name="T40" fmla="*/ 4 w 80"/>
                  <a:gd name="T41" fmla="*/ 56 h 96"/>
                  <a:gd name="T42" fmla="*/ 4 w 80"/>
                  <a:gd name="T43" fmla="*/ 58 h 96"/>
                  <a:gd name="T44" fmla="*/ 40 w 80"/>
                  <a:gd name="T45" fmla="*/ 92 h 96"/>
                  <a:gd name="T46" fmla="*/ 76 w 80"/>
                  <a:gd name="T47" fmla="*/ 56 h 96"/>
                  <a:gd name="T48" fmla="*/ 75 w 80"/>
                  <a:gd name="T49" fmla="*/ 49 h 96"/>
                  <a:gd name="T50" fmla="*/ 65 w 80"/>
                  <a:gd name="T51" fmla="*/ 54 h 96"/>
                  <a:gd name="T52" fmla="*/ 63 w 80"/>
                  <a:gd name="T53" fmla="*/ 54 h 96"/>
                  <a:gd name="T54" fmla="*/ 62 w 80"/>
                  <a:gd name="T55" fmla="*/ 52 h 96"/>
                  <a:gd name="T56" fmla="*/ 62 w 80"/>
                  <a:gd name="T57" fmla="*/ 51 h 96"/>
                  <a:gd name="T58" fmla="*/ 52 w 80"/>
                  <a:gd name="T59" fmla="*/ 22 h 96"/>
                  <a:gd name="T60" fmla="*/ 26 w 80"/>
                  <a:gd name="T61" fmla="*/ 5 h 96"/>
                  <a:gd name="T62" fmla="*/ 30 w 80"/>
                  <a:gd name="T63" fmla="*/ 20 h 96"/>
                  <a:gd name="T64" fmla="*/ 30 w 80"/>
                  <a:gd name="T65" fmla="*/ 22 h 96"/>
                  <a:gd name="T66" fmla="*/ 25 w 80"/>
                  <a:gd name="T67" fmla="*/ 42 h 96"/>
                  <a:gd name="T68" fmla="*/ 23 w 80"/>
                  <a:gd name="T69" fmla="*/ 43 h 96"/>
                  <a:gd name="T70" fmla="*/ 22 w 80"/>
                  <a:gd name="T71" fmla="*/ 42 h 96"/>
                  <a:gd name="T72" fmla="*/ 15 w 80"/>
                  <a:gd name="T73" fmla="*/ 3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80" h="96">
                    <a:moveTo>
                      <a:pt x="40" y="96"/>
                    </a:moveTo>
                    <a:cubicBezTo>
                      <a:pt x="19" y="96"/>
                      <a:pt x="1" y="79"/>
                      <a:pt x="0" y="58"/>
                    </a:cubicBezTo>
                    <a:cubicBezTo>
                      <a:pt x="0" y="57"/>
                      <a:pt x="0" y="57"/>
                      <a:pt x="0" y="56"/>
                    </a:cubicBezTo>
                    <a:cubicBezTo>
                      <a:pt x="0" y="44"/>
                      <a:pt x="5" y="33"/>
                      <a:pt x="14" y="25"/>
                    </a:cubicBezTo>
                    <a:cubicBezTo>
                      <a:pt x="15" y="25"/>
                      <a:pt x="16" y="25"/>
                      <a:pt x="16" y="25"/>
                    </a:cubicBezTo>
                    <a:cubicBezTo>
                      <a:pt x="17" y="25"/>
                      <a:pt x="17" y="26"/>
                      <a:pt x="18" y="26"/>
                    </a:cubicBezTo>
                    <a:cubicBezTo>
                      <a:pt x="19" y="30"/>
                      <a:pt x="20" y="34"/>
                      <a:pt x="23" y="37"/>
                    </a:cubicBezTo>
                    <a:cubicBezTo>
                      <a:pt x="25" y="32"/>
                      <a:pt x="26" y="27"/>
                      <a:pt x="26" y="22"/>
                    </a:cubicBezTo>
                    <a:cubicBezTo>
                      <a:pt x="26" y="21"/>
                      <a:pt x="26" y="21"/>
                      <a:pt x="26" y="20"/>
                    </a:cubicBezTo>
                    <a:cubicBezTo>
                      <a:pt x="26" y="14"/>
                      <a:pt x="24" y="9"/>
                      <a:pt x="21" y="4"/>
                    </a:cubicBezTo>
                    <a:cubicBezTo>
                      <a:pt x="21" y="3"/>
                      <a:pt x="21" y="2"/>
                      <a:pt x="21" y="1"/>
                    </a:cubicBezTo>
                    <a:cubicBezTo>
                      <a:pt x="22" y="1"/>
                      <a:pt x="22" y="0"/>
                      <a:pt x="23" y="1"/>
                    </a:cubicBezTo>
                    <a:cubicBezTo>
                      <a:pt x="36" y="3"/>
                      <a:pt x="47" y="9"/>
                      <a:pt x="55" y="19"/>
                    </a:cubicBezTo>
                    <a:cubicBezTo>
                      <a:pt x="62" y="28"/>
                      <a:pt x="66" y="38"/>
                      <a:pt x="66" y="49"/>
                    </a:cubicBezTo>
                    <a:cubicBezTo>
                      <a:pt x="69" y="48"/>
                      <a:pt x="72" y="46"/>
                      <a:pt x="75" y="44"/>
                    </a:cubicBezTo>
                    <a:cubicBezTo>
                      <a:pt x="76" y="43"/>
                      <a:pt x="76" y="43"/>
                      <a:pt x="77" y="43"/>
                    </a:cubicBezTo>
                    <a:cubicBezTo>
                      <a:pt x="78" y="43"/>
                      <a:pt x="78" y="44"/>
                      <a:pt x="78" y="45"/>
                    </a:cubicBezTo>
                    <a:cubicBezTo>
                      <a:pt x="79" y="48"/>
                      <a:pt x="80" y="52"/>
                      <a:pt x="80" y="56"/>
                    </a:cubicBezTo>
                    <a:cubicBezTo>
                      <a:pt x="80" y="78"/>
                      <a:pt x="62" y="96"/>
                      <a:pt x="40" y="96"/>
                    </a:cubicBezTo>
                    <a:close/>
                    <a:moveTo>
                      <a:pt x="15" y="30"/>
                    </a:moveTo>
                    <a:cubicBezTo>
                      <a:pt x="8" y="37"/>
                      <a:pt x="4" y="46"/>
                      <a:pt x="4" y="56"/>
                    </a:cubicBezTo>
                    <a:cubicBezTo>
                      <a:pt x="4" y="57"/>
                      <a:pt x="4" y="57"/>
                      <a:pt x="4" y="58"/>
                    </a:cubicBezTo>
                    <a:cubicBezTo>
                      <a:pt x="5" y="77"/>
                      <a:pt x="21" y="92"/>
                      <a:pt x="40" y="92"/>
                    </a:cubicBezTo>
                    <a:cubicBezTo>
                      <a:pt x="60" y="92"/>
                      <a:pt x="76" y="76"/>
                      <a:pt x="76" y="56"/>
                    </a:cubicBezTo>
                    <a:cubicBezTo>
                      <a:pt x="76" y="53"/>
                      <a:pt x="76" y="51"/>
                      <a:pt x="75" y="49"/>
                    </a:cubicBezTo>
                    <a:cubicBezTo>
                      <a:pt x="72" y="51"/>
                      <a:pt x="68" y="53"/>
                      <a:pt x="65" y="54"/>
                    </a:cubicBezTo>
                    <a:cubicBezTo>
                      <a:pt x="64" y="54"/>
                      <a:pt x="63" y="54"/>
                      <a:pt x="63" y="54"/>
                    </a:cubicBezTo>
                    <a:cubicBezTo>
                      <a:pt x="62" y="53"/>
                      <a:pt x="62" y="53"/>
                      <a:pt x="62" y="52"/>
                    </a:cubicBezTo>
                    <a:cubicBezTo>
                      <a:pt x="62" y="52"/>
                      <a:pt x="62" y="51"/>
                      <a:pt x="62" y="51"/>
                    </a:cubicBezTo>
                    <a:cubicBezTo>
                      <a:pt x="62" y="40"/>
                      <a:pt x="58" y="30"/>
                      <a:pt x="52" y="22"/>
                    </a:cubicBezTo>
                    <a:cubicBezTo>
                      <a:pt x="45" y="14"/>
                      <a:pt x="36" y="8"/>
                      <a:pt x="26" y="5"/>
                    </a:cubicBezTo>
                    <a:cubicBezTo>
                      <a:pt x="28" y="10"/>
                      <a:pt x="30" y="15"/>
                      <a:pt x="30" y="20"/>
                    </a:cubicBezTo>
                    <a:cubicBezTo>
                      <a:pt x="30" y="21"/>
                      <a:pt x="30" y="21"/>
                      <a:pt x="30" y="22"/>
                    </a:cubicBezTo>
                    <a:cubicBezTo>
                      <a:pt x="30" y="29"/>
                      <a:pt x="28" y="36"/>
                      <a:pt x="25" y="42"/>
                    </a:cubicBezTo>
                    <a:cubicBezTo>
                      <a:pt x="25" y="42"/>
                      <a:pt x="24" y="43"/>
                      <a:pt x="23" y="43"/>
                    </a:cubicBezTo>
                    <a:cubicBezTo>
                      <a:pt x="23" y="43"/>
                      <a:pt x="22" y="42"/>
                      <a:pt x="22" y="42"/>
                    </a:cubicBezTo>
                    <a:cubicBezTo>
                      <a:pt x="19" y="39"/>
                      <a:pt x="16" y="35"/>
                      <a:pt x="15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" name="Freeform 78">
                <a:extLst>
                  <a:ext uri="{FF2B5EF4-FFF2-40B4-BE49-F238E27FC236}">
                    <a16:creationId xmlns:a16="http://schemas.microsoft.com/office/drawing/2014/main" id="{FD842128-F9F4-48DA-8420-FD9B4F55600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11150" y="3987800"/>
                <a:ext cx="141288" cy="190500"/>
              </a:xfrm>
              <a:custGeom>
                <a:avLst/>
                <a:gdLst>
                  <a:gd name="T0" fmla="*/ 18 w 36"/>
                  <a:gd name="T1" fmla="*/ 49 h 49"/>
                  <a:gd name="T2" fmla="*/ 0 w 36"/>
                  <a:gd name="T3" fmla="*/ 31 h 49"/>
                  <a:gd name="T4" fmla="*/ 24 w 36"/>
                  <a:gd name="T5" fmla="*/ 0 h 49"/>
                  <a:gd name="T6" fmla="*/ 26 w 36"/>
                  <a:gd name="T7" fmla="*/ 1 h 49"/>
                  <a:gd name="T8" fmla="*/ 26 w 36"/>
                  <a:gd name="T9" fmla="*/ 3 h 49"/>
                  <a:gd name="T10" fmla="*/ 21 w 36"/>
                  <a:gd name="T11" fmla="*/ 19 h 49"/>
                  <a:gd name="T12" fmla="*/ 23 w 36"/>
                  <a:gd name="T13" fmla="*/ 16 h 49"/>
                  <a:gd name="T14" fmla="*/ 24 w 36"/>
                  <a:gd name="T15" fmla="*/ 14 h 49"/>
                  <a:gd name="T16" fmla="*/ 25 w 36"/>
                  <a:gd name="T17" fmla="*/ 14 h 49"/>
                  <a:gd name="T18" fmla="*/ 36 w 36"/>
                  <a:gd name="T19" fmla="*/ 31 h 49"/>
                  <a:gd name="T20" fmla="*/ 18 w 36"/>
                  <a:gd name="T21" fmla="*/ 49 h 49"/>
                  <a:gd name="T22" fmla="*/ 18 w 36"/>
                  <a:gd name="T23" fmla="*/ 6 h 49"/>
                  <a:gd name="T24" fmla="*/ 4 w 36"/>
                  <a:gd name="T25" fmla="*/ 31 h 49"/>
                  <a:gd name="T26" fmla="*/ 18 w 36"/>
                  <a:gd name="T27" fmla="*/ 45 h 49"/>
                  <a:gd name="T28" fmla="*/ 32 w 36"/>
                  <a:gd name="T29" fmla="*/ 31 h 49"/>
                  <a:gd name="T30" fmla="*/ 26 w 36"/>
                  <a:gd name="T31" fmla="*/ 19 h 49"/>
                  <a:gd name="T32" fmla="*/ 22 w 36"/>
                  <a:gd name="T33" fmla="*/ 24 h 49"/>
                  <a:gd name="T34" fmla="*/ 20 w 36"/>
                  <a:gd name="T35" fmla="*/ 24 h 49"/>
                  <a:gd name="T36" fmla="*/ 19 w 36"/>
                  <a:gd name="T37" fmla="*/ 23 h 49"/>
                  <a:gd name="T38" fmla="*/ 18 w 36"/>
                  <a:gd name="T39" fmla="*/ 6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6" h="49">
                    <a:moveTo>
                      <a:pt x="18" y="49"/>
                    </a:moveTo>
                    <a:cubicBezTo>
                      <a:pt x="8" y="49"/>
                      <a:pt x="0" y="41"/>
                      <a:pt x="0" y="31"/>
                    </a:cubicBezTo>
                    <a:cubicBezTo>
                      <a:pt x="0" y="16"/>
                      <a:pt x="10" y="3"/>
                      <a:pt x="24" y="0"/>
                    </a:cubicBezTo>
                    <a:cubicBezTo>
                      <a:pt x="25" y="0"/>
                      <a:pt x="26" y="0"/>
                      <a:pt x="26" y="1"/>
                    </a:cubicBezTo>
                    <a:cubicBezTo>
                      <a:pt x="27" y="2"/>
                      <a:pt x="27" y="3"/>
                      <a:pt x="26" y="3"/>
                    </a:cubicBezTo>
                    <a:cubicBezTo>
                      <a:pt x="20" y="7"/>
                      <a:pt x="20" y="15"/>
                      <a:pt x="21" y="19"/>
                    </a:cubicBezTo>
                    <a:cubicBezTo>
                      <a:pt x="22" y="18"/>
                      <a:pt x="23" y="17"/>
                      <a:pt x="23" y="16"/>
                    </a:cubicBezTo>
                    <a:cubicBezTo>
                      <a:pt x="23" y="15"/>
                      <a:pt x="23" y="15"/>
                      <a:pt x="24" y="14"/>
                    </a:cubicBezTo>
                    <a:cubicBezTo>
                      <a:pt x="24" y="14"/>
                      <a:pt x="25" y="14"/>
                      <a:pt x="25" y="14"/>
                    </a:cubicBezTo>
                    <a:cubicBezTo>
                      <a:pt x="32" y="17"/>
                      <a:pt x="36" y="23"/>
                      <a:pt x="36" y="31"/>
                    </a:cubicBezTo>
                    <a:cubicBezTo>
                      <a:pt x="36" y="41"/>
                      <a:pt x="28" y="49"/>
                      <a:pt x="18" y="49"/>
                    </a:cubicBezTo>
                    <a:close/>
                    <a:moveTo>
                      <a:pt x="18" y="6"/>
                    </a:moveTo>
                    <a:cubicBezTo>
                      <a:pt x="10" y="11"/>
                      <a:pt x="4" y="20"/>
                      <a:pt x="4" y="31"/>
                    </a:cubicBezTo>
                    <a:cubicBezTo>
                      <a:pt x="4" y="39"/>
                      <a:pt x="10" y="45"/>
                      <a:pt x="18" y="45"/>
                    </a:cubicBezTo>
                    <a:cubicBezTo>
                      <a:pt x="26" y="45"/>
                      <a:pt x="32" y="39"/>
                      <a:pt x="32" y="31"/>
                    </a:cubicBezTo>
                    <a:cubicBezTo>
                      <a:pt x="32" y="27"/>
                      <a:pt x="31" y="22"/>
                      <a:pt x="26" y="19"/>
                    </a:cubicBezTo>
                    <a:cubicBezTo>
                      <a:pt x="25" y="21"/>
                      <a:pt x="23" y="23"/>
                      <a:pt x="22" y="24"/>
                    </a:cubicBezTo>
                    <a:cubicBezTo>
                      <a:pt x="21" y="24"/>
                      <a:pt x="21" y="24"/>
                      <a:pt x="20" y="24"/>
                    </a:cubicBezTo>
                    <a:cubicBezTo>
                      <a:pt x="20" y="24"/>
                      <a:pt x="19" y="24"/>
                      <a:pt x="19" y="23"/>
                    </a:cubicBezTo>
                    <a:cubicBezTo>
                      <a:pt x="16" y="19"/>
                      <a:pt x="16" y="12"/>
                      <a:pt x="18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402E847D-3311-42A2-95D0-B52451098952}"/>
              </a:ext>
            </a:extLst>
          </p:cNvPr>
          <p:cNvGrpSpPr/>
          <p:nvPr/>
        </p:nvGrpSpPr>
        <p:grpSpPr>
          <a:xfrm>
            <a:off x="716613" y="4845271"/>
            <a:ext cx="2083211" cy="229615"/>
            <a:chOff x="677511" y="4495710"/>
            <a:chExt cx="2083211" cy="229615"/>
          </a:xfrm>
        </p:grpSpPr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454FF9A8-3A3A-4AD4-BDAC-F54FE61CC697}"/>
                </a:ext>
              </a:extLst>
            </p:cNvPr>
            <p:cNvSpPr txBox="1"/>
            <p:nvPr/>
          </p:nvSpPr>
          <p:spPr>
            <a:xfrm>
              <a:off x="999432" y="4509881"/>
              <a:ext cx="1761290" cy="215444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Database Connectivity</a:t>
              </a:r>
            </a:p>
          </p:txBody>
        </p:sp>
        <p:grpSp>
          <p:nvGrpSpPr>
            <p:cNvPr id="195" name="Group 194">
              <a:extLst>
                <a:ext uri="{FF2B5EF4-FFF2-40B4-BE49-F238E27FC236}">
                  <a16:creationId xmlns:a16="http://schemas.microsoft.com/office/drawing/2014/main" id="{90990404-4453-4681-9B77-AC011C053C5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7511" y="4495710"/>
              <a:ext cx="194400" cy="194400"/>
              <a:chOff x="-774700" y="4160838"/>
              <a:chExt cx="357187" cy="357187"/>
            </a:xfr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2700000" scaled="0"/>
            </a:gradFill>
          </p:grpSpPr>
          <p:sp>
            <p:nvSpPr>
              <p:cNvPr id="196" name="Freeform 82">
                <a:extLst>
                  <a:ext uri="{FF2B5EF4-FFF2-40B4-BE49-F238E27FC236}">
                    <a16:creationId xmlns:a16="http://schemas.microsoft.com/office/drawing/2014/main" id="{CB5B57D4-D4AF-43AE-A416-78935C60FDC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774700" y="4160838"/>
                <a:ext cx="357187" cy="357187"/>
              </a:xfrm>
              <a:custGeom>
                <a:avLst/>
                <a:gdLst>
                  <a:gd name="T0" fmla="*/ 46 w 92"/>
                  <a:gd name="T1" fmla="*/ 92 h 92"/>
                  <a:gd name="T2" fmla="*/ 0 w 92"/>
                  <a:gd name="T3" fmla="*/ 46 h 92"/>
                  <a:gd name="T4" fmla="*/ 46 w 92"/>
                  <a:gd name="T5" fmla="*/ 0 h 92"/>
                  <a:gd name="T6" fmla="*/ 92 w 92"/>
                  <a:gd name="T7" fmla="*/ 46 h 92"/>
                  <a:gd name="T8" fmla="*/ 46 w 92"/>
                  <a:gd name="T9" fmla="*/ 92 h 92"/>
                  <a:gd name="T10" fmla="*/ 46 w 92"/>
                  <a:gd name="T11" fmla="*/ 4 h 92"/>
                  <a:gd name="T12" fmla="*/ 4 w 92"/>
                  <a:gd name="T13" fmla="*/ 46 h 92"/>
                  <a:gd name="T14" fmla="*/ 46 w 92"/>
                  <a:gd name="T15" fmla="*/ 88 h 92"/>
                  <a:gd name="T16" fmla="*/ 88 w 92"/>
                  <a:gd name="T17" fmla="*/ 46 h 92"/>
                  <a:gd name="T18" fmla="*/ 46 w 92"/>
                  <a:gd name="T19" fmla="*/ 4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2" h="92">
                    <a:moveTo>
                      <a:pt x="46" y="92"/>
                    </a:moveTo>
                    <a:cubicBezTo>
                      <a:pt x="21" y="92"/>
                      <a:pt x="0" y="71"/>
                      <a:pt x="0" y="46"/>
                    </a:cubicBezTo>
                    <a:cubicBezTo>
                      <a:pt x="0" y="21"/>
                      <a:pt x="21" y="0"/>
                      <a:pt x="46" y="0"/>
                    </a:cubicBezTo>
                    <a:cubicBezTo>
                      <a:pt x="71" y="0"/>
                      <a:pt x="92" y="21"/>
                      <a:pt x="92" y="46"/>
                    </a:cubicBezTo>
                    <a:cubicBezTo>
                      <a:pt x="92" y="71"/>
                      <a:pt x="71" y="92"/>
                      <a:pt x="46" y="92"/>
                    </a:cubicBezTo>
                    <a:close/>
                    <a:moveTo>
                      <a:pt x="46" y="4"/>
                    </a:moveTo>
                    <a:cubicBezTo>
                      <a:pt x="23" y="4"/>
                      <a:pt x="4" y="23"/>
                      <a:pt x="4" y="46"/>
                    </a:cubicBezTo>
                    <a:cubicBezTo>
                      <a:pt x="4" y="69"/>
                      <a:pt x="23" y="88"/>
                      <a:pt x="46" y="88"/>
                    </a:cubicBezTo>
                    <a:cubicBezTo>
                      <a:pt x="69" y="88"/>
                      <a:pt x="88" y="69"/>
                      <a:pt x="88" y="46"/>
                    </a:cubicBezTo>
                    <a:cubicBezTo>
                      <a:pt x="88" y="23"/>
                      <a:pt x="69" y="4"/>
                      <a:pt x="4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7" name="Freeform 83">
                <a:extLst>
                  <a:ext uri="{FF2B5EF4-FFF2-40B4-BE49-F238E27FC236}">
                    <a16:creationId xmlns:a16="http://schemas.microsoft.com/office/drawing/2014/main" id="{85A23CFC-4F02-4BA9-8659-73F1ECDCE8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650875" y="4246563"/>
                <a:ext cx="109537" cy="155575"/>
              </a:xfrm>
              <a:custGeom>
                <a:avLst/>
                <a:gdLst>
                  <a:gd name="T0" fmla="*/ 14 w 28"/>
                  <a:gd name="T1" fmla="*/ 40 h 40"/>
                  <a:gd name="T2" fmla="*/ 12 w 28"/>
                  <a:gd name="T3" fmla="*/ 38 h 40"/>
                  <a:gd name="T4" fmla="*/ 12 w 28"/>
                  <a:gd name="T5" fmla="*/ 26 h 40"/>
                  <a:gd name="T6" fmla="*/ 14 w 28"/>
                  <a:gd name="T7" fmla="*/ 24 h 40"/>
                  <a:gd name="T8" fmla="*/ 24 w 28"/>
                  <a:gd name="T9" fmla="*/ 14 h 40"/>
                  <a:gd name="T10" fmla="*/ 14 w 28"/>
                  <a:gd name="T11" fmla="*/ 4 h 40"/>
                  <a:gd name="T12" fmla="*/ 4 w 28"/>
                  <a:gd name="T13" fmla="*/ 14 h 40"/>
                  <a:gd name="T14" fmla="*/ 2 w 28"/>
                  <a:gd name="T15" fmla="*/ 16 h 40"/>
                  <a:gd name="T16" fmla="*/ 0 w 28"/>
                  <a:gd name="T17" fmla="*/ 14 h 40"/>
                  <a:gd name="T18" fmla="*/ 14 w 28"/>
                  <a:gd name="T19" fmla="*/ 0 h 40"/>
                  <a:gd name="T20" fmla="*/ 28 w 28"/>
                  <a:gd name="T21" fmla="*/ 14 h 40"/>
                  <a:gd name="T22" fmla="*/ 16 w 28"/>
                  <a:gd name="T23" fmla="*/ 28 h 40"/>
                  <a:gd name="T24" fmla="*/ 16 w 28"/>
                  <a:gd name="T25" fmla="*/ 38 h 40"/>
                  <a:gd name="T26" fmla="*/ 14 w 28"/>
                  <a:gd name="T27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8" h="40">
                    <a:moveTo>
                      <a:pt x="14" y="40"/>
                    </a:moveTo>
                    <a:cubicBezTo>
                      <a:pt x="13" y="40"/>
                      <a:pt x="12" y="39"/>
                      <a:pt x="12" y="38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12" y="25"/>
                      <a:pt x="13" y="24"/>
                      <a:pt x="14" y="24"/>
                    </a:cubicBezTo>
                    <a:cubicBezTo>
                      <a:pt x="20" y="24"/>
                      <a:pt x="24" y="20"/>
                      <a:pt x="24" y="14"/>
                    </a:cubicBezTo>
                    <a:cubicBezTo>
                      <a:pt x="24" y="8"/>
                      <a:pt x="20" y="4"/>
                      <a:pt x="14" y="4"/>
                    </a:cubicBezTo>
                    <a:cubicBezTo>
                      <a:pt x="8" y="4"/>
                      <a:pt x="4" y="8"/>
                      <a:pt x="4" y="14"/>
                    </a:cubicBezTo>
                    <a:cubicBezTo>
                      <a:pt x="4" y="15"/>
                      <a:pt x="3" y="16"/>
                      <a:pt x="2" y="16"/>
                    </a:cubicBezTo>
                    <a:cubicBezTo>
                      <a:pt x="1" y="16"/>
                      <a:pt x="0" y="15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ubicBezTo>
                      <a:pt x="28" y="21"/>
                      <a:pt x="23" y="27"/>
                      <a:pt x="16" y="28"/>
                    </a:cubicBezTo>
                    <a:cubicBezTo>
                      <a:pt x="16" y="38"/>
                      <a:pt x="16" y="38"/>
                      <a:pt x="16" y="38"/>
                    </a:cubicBezTo>
                    <a:cubicBezTo>
                      <a:pt x="16" y="39"/>
                      <a:pt x="15" y="40"/>
                      <a:pt x="14" y="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8" name="Oval 84">
                <a:extLst>
                  <a:ext uri="{FF2B5EF4-FFF2-40B4-BE49-F238E27FC236}">
                    <a16:creationId xmlns:a16="http://schemas.microsoft.com/office/drawing/2014/main" id="{7E1D8B11-73DD-4CE1-BCB3-ECC4484250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611188" y="4416425"/>
                <a:ext cx="30162" cy="3175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DBBF0E5F-2747-42A3-9FC7-8191EE2E535D}"/>
              </a:ext>
            </a:extLst>
          </p:cNvPr>
          <p:cNvGrpSpPr/>
          <p:nvPr/>
        </p:nvGrpSpPr>
        <p:grpSpPr>
          <a:xfrm>
            <a:off x="729187" y="5319357"/>
            <a:ext cx="2093755" cy="232523"/>
            <a:chOff x="690085" y="4950915"/>
            <a:chExt cx="2093755" cy="232523"/>
          </a:xfrm>
        </p:grpSpPr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04C2DBCB-15D3-4363-A92F-E1A509676B5A}"/>
                </a:ext>
              </a:extLst>
            </p:cNvPr>
            <p:cNvSpPr txBox="1"/>
            <p:nvPr/>
          </p:nvSpPr>
          <p:spPr>
            <a:xfrm>
              <a:off x="1022550" y="4950915"/>
              <a:ext cx="1761290" cy="215444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Implementation </a:t>
              </a:r>
            </a:p>
          </p:txBody>
        </p:sp>
        <p:grpSp>
          <p:nvGrpSpPr>
            <p:cNvPr id="201" name="Group 200">
              <a:extLst>
                <a:ext uri="{FF2B5EF4-FFF2-40B4-BE49-F238E27FC236}">
                  <a16:creationId xmlns:a16="http://schemas.microsoft.com/office/drawing/2014/main" id="{044CBBF4-751B-4A07-9B95-67CEA879676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85" y="4969598"/>
              <a:ext cx="169252" cy="213840"/>
              <a:chOff x="-536575" y="4772025"/>
              <a:chExt cx="295274" cy="373063"/>
            </a:xfr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2700000" scaled="0"/>
            </a:gradFill>
          </p:grpSpPr>
          <p:sp>
            <p:nvSpPr>
              <p:cNvPr id="202" name="Freeform 88">
                <a:extLst>
                  <a:ext uri="{FF2B5EF4-FFF2-40B4-BE49-F238E27FC236}">
                    <a16:creationId xmlns:a16="http://schemas.microsoft.com/office/drawing/2014/main" id="{98961F3B-AD5C-47A1-8157-117BE0BCF99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506413" y="4787900"/>
                <a:ext cx="265112" cy="247650"/>
              </a:xfrm>
              <a:custGeom>
                <a:avLst/>
                <a:gdLst>
                  <a:gd name="T0" fmla="*/ 66 w 68"/>
                  <a:gd name="T1" fmla="*/ 64 h 64"/>
                  <a:gd name="T2" fmla="*/ 14 w 68"/>
                  <a:gd name="T3" fmla="*/ 64 h 64"/>
                  <a:gd name="T4" fmla="*/ 12 w 68"/>
                  <a:gd name="T5" fmla="*/ 62 h 64"/>
                  <a:gd name="T6" fmla="*/ 19 w 68"/>
                  <a:gd name="T7" fmla="*/ 52 h 64"/>
                  <a:gd name="T8" fmla="*/ 2 w 68"/>
                  <a:gd name="T9" fmla="*/ 52 h 64"/>
                  <a:gd name="T10" fmla="*/ 0 w 68"/>
                  <a:gd name="T11" fmla="*/ 50 h 64"/>
                  <a:gd name="T12" fmla="*/ 0 w 68"/>
                  <a:gd name="T13" fmla="*/ 2 h 64"/>
                  <a:gd name="T14" fmla="*/ 2 w 68"/>
                  <a:gd name="T15" fmla="*/ 0 h 64"/>
                  <a:gd name="T16" fmla="*/ 30 w 68"/>
                  <a:gd name="T17" fmla="*/ 0 h 64"/>
                  <a:gd name="T18" fmla="*/ 32 w 68"/>
                  <a:gd name="T19" fmla="*/ 2 h 64"/>
                  <a:gd name="T20" fmla="*/ 32 w 68"/>
                  <a:gd name="T21" fmla="*/ 12 h 64"/>
                  <a:gd name="T22" fmla="*/ 66 w 68"/>
                  <a:gd name="T23" fmla="*/ 12 h 64"/>
                  <a:gd name="T24" fmla="*/ 68 w 68"/>
                  <a:gd name="T25" fmla="*/ 14 h 64"/>
                  <a:gd name="T26" fmla="*/ 68 w 68"/>
                  <a:gd name="T27" fmla="*/ 62 h 64"/>
                  <a:gd name="T28" fmla="*/ 66 w 68"/>
                  <a:gd name="T29" fmla="*/ 64 h 64"/>
                  <a:gd name="T30" fmla="*/ 16 w 68"/>
                  <a:gd name="T31" fmla="*/ 60 h 64"/>
                  <a:gd name="T32" fmla="*/ 64 w 68"/>
                  <a:gd name="T33" fmla="*/ 60 h 64"/>
                  <a:gd name="T34" fmla="*/ 64 w 68"/>
                  <a:gd name="T35" fmla="*/ 16 h 64"/>
                  <a:gd name="T36" fmla="*/ 30 w 68"/>
                  <a:gd name="T37" fmla="*/ 16 h 64"/>
                  <a:gd name="T38" fmla="*/ 28 w 68"/>
                  <a:gd name="T39" fmla="*/ 14 h 64"/>
                  <a:gd name="T40" fmla="*/ 28 w 68"/>
                  <a:gd name="T41" fmla="*/ 4 h 64"/>
                  <a:gd name="T42" fmla="*/ 4 w 68"/>
                  <a:gd name="T43" fmla="*/ 4 h 64"/>
                  <a:gd name="T44" fmla="*/ 4 w 68"/>
                  <a:gd name="T45" fmla="*/ 48 h 64"/>
                  <a:gd name="T46" fmla="*/ 30 w 68"/>
                  <a:gd name="T47" fmla="*/ 48 h 64"/>
                  <a:gd name="T48" fmla="*/ 32 w 68"/>
                  <a:gd name="T49" fmla="*/ 50 h 64"/>
                  <a:gd name="T50" fmla="*/ 30 w 68"/>
                  <a:gd name="T51" fmla="*/ 52 h 64"/>
                  <a:gd name="T52" fmla="*/ 16 w 68"/>
                  <a:gd name="T53" fmla="*/ 6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68" h="64">
                    <a:moveTo>
                      <a:pt x="66" y="64"/>
                    </a:moveTo>
                    <a:cubicBezTo>
                      <a:pt x="14" y="64"/>
                      <a:pt x="14" y="64"/>
                      <a:pt x="14" y="64"/>
                    </a:cubicBezTo>
                    <a:cubicBezTo>
                      <a:pt x="13" y="64"/>
                      <a:pt x="12" y="63"/>
                      <a:pt x="12" y="62"/>
                    </a:cubicBezTo>
                    <a:cubicBezTo>
                      <a:pt x="12" y="57"/>
                      <a:pt x="15" y="54"/>
                      <a:pt x="19" y="52"/>
                    </a:cubicBezTo>
                    <a:cubicBezTo>
                      <a:pt x="2" y="52"/>
                      <a:pt x="2" y="52"/>
                      <a:pt x="2" y="52"/>
                    </a:cubicBezTo>
                    <a:cubicBezTo>
                      <a:pt x="1" y="52"/>
                      <a:pt x="0" y="51"/>
                      <a:pt x="0" y="5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1" y="0"/>
                      <a:pt x="32" y="1"/>
                      <a:pt x="32" y="2"/>
                    </a:cubicBezTo>
                    <a:cubicBezTo>
                      <a:pt x="32" y="12"/>
                      <a:pt x="32" y="12"/>
                      <a:pt x="32" y="12"/>
                    </a:cubicBezTo>
                    <a:cubicBezTo>
                      <a:pt x="66" y="12"/>
                      <a:pt x="66" y="12"/>
                      <a:pt x="66" y="12"/>
                    </a:cubicBezTo>
                    <a:cubicBezTo>
                      <a:pt x="67" y="12"/>
                      <a:pt x="68" y="13"/>
                      <a:pt x="68" y="14"/>
                    </a:cubicBezTo>
                    <a:cubicBezTo>
                      <a:pt x="68" y="62"/>
                      <a:pt x="68" y="62"/>
                      <a:pt x="68" y="62"/>
                    </a:cubicBezTo>
                    <a:cubicBezTo>
                      <a:pt x="68" y="63"/>
                      <a:pt x="67" y="64"/>
                      <a:pt x="66" y="64"/>
                    </a:cubicBezTo>
                    <a:close/>
                    <a:moveTo>
                      <a:pt x="16" y="60"/>
                    </a:moveTo>
                    <a:cubicBezTo>
                      <a:pt x="64" y="60"/>
                      <a:pt x="64" y="60"/>
                      <a:pt x="64" y="60"/>
                    </a:cubicBezTo>
                    <a:cubicBezTo>
                      <a:pt x="64" y="16"/>
                      <a:pt x="64" y="16"/>
                      <a:pt x="64" y="16"/>
                    </a:cubicBezTo>
                    <a:cubicBezTo>
                      <a:pt x="30" y="16"/>
                      <a:pt x="30" y="16"/>
                      <a:pt x="30" y="16"/>
                    </a:cubicBezTo>
                    <a:cubicBezTo>
                      <a:pt x="29" y="16"/>
                      <a:pt x="28" y="15"/>
                      <a:pt x="28" y="14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8"/>
                      <a:pt x="4" y="48"/>
                      <a:pt x="4" y="48"/>
                    </a:cubicBezTo>
                    <a:cubicBezTo>
                      <a:pt x="30" y="48"/>
                      <a:pt x="30" y="48"/>
                      <a:pt x="30" y="48"/>
                    </a:cubicBezTo>
                    <a:cubicBezTo>
                      <a:pt x="31" y="48"/>
                      <a:pt x="32" y="49"/>
                      <a:pt x="32" y="50"/>
                    </a:cubicBezTo>
                    <a:cubicBezTo>
                      <a:pt x="32" y="51"/>
                      <a:pt x="31" y="52"/>
                      <a:pt x="30" y="52"/>
                    </a:cubicBezTo>
                    <a:cubicBezTo>
                      <a:pt x="27" y="53"/>
                      <a:pt x="18" y="55"/>
                      <a:pt x="16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3" name="Freeform 89">
                <a:extLst>
                  <a:ext uri="{FF2B5EF4-FFF2-40B4-BE49-F238E27FC236}">
                    <a16:creationId xmlns:a16="http://schemas.microsoft.com/office/drawing/2014/main" id="{1A46E264-8C84-4E78-B38E-A1D84F88F3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96875" y="4833938"/>
                <a:ext cx="15875" cy="155575"/>
              </a:xfrm>
              <a:custGeom>
                <a:avLst/>
                <a:gdLst>
                  <a:gd name="T0" fmla="*/ 2 w 4"/>
                  <a:gd name="T1" fmla="*/ 40 h 40"/>
                  <a:gd name="T2" fmla="*/ 0 w 4"/>
                  <a:gd name="T3" fmla="*/ 38 h 40"/>
                  <a:gd name="T4" fmla="*/ 0 w 4"/>
                  <a:gd name="T5" fmla="*/ 2 h 40"/>
                  <a:gd name="T6" fmla="*/ 2 w 4"/>
                  <a:gd name="T7" fmla="*/ 0 h 40"/>
                  <a:gd name="T8" fmla="*/ 4 w 4"/>
                  <a:gd name="T9" fmla="*/ 2 h 40"/>
                  <a:gd name="T10" fmla="*/ 4 w 4"/>
                  <a:gd name="T11" fmla="*/ 38 h 40"/>
                  <a:gd name="T12" fmla="*/ 2 w 4"/>
                  <a:gd name="T13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" h="40">
                    <a:moveTo>
                      <a:pt x="2" y="40"/>
                    </a:moveTo>
                    <a:cubicBezTo>
                      <a:pt x="1" y="40"/>
                      <a:pt x="0" y="39"/>
                      <a:pt x="0" y="38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3" y="0"/>
                      <a:pt x="4" y="1"/>
                      <a:pt x="4" y="2"/>
                    </a:cubicBezTo>
                    <a:cubicBezTo>
                      <a:pt x="4" y="38"/>
                      <a:pt x="4" y="38"/>
                      <a:pt x="4" y="38"/>
                    </a:cubicBezTo>
                    <a:cubicBezTo>
                      <a:pt x="4" y="39"/>
                      <a:pt x="3" y="40"/>
                      <a:pt x="2" y="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" name="Freeform 90">
                <a:extLst>
                  <a:ext uri="{FF2B5EF4-FFF2-40B4-BE49-F238E27FC236}">
                    <a16:creationId xmlns:a16="http://schemas.microsoft.com/office/drawing/2014/main" id="{1FF48CAD-57B5-4309-B2E7-F80F42AFFD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36575" y="4772025"/>
                <a:ext cx="14287" cy="373063"/>
              </a:xfrm>
              <a:custGeom>
                <a:avLst/>
                <a:gdLst>
                  <a:gd name="T0" fmla="*/ 2 w 4"/>
                  <a:gd name="T1" fmla="*/ 96 h 96"/>
                  <a:gd name="T2" fmla="*/ 0 w 4"/>
                  <a:gd name="T3" fmla="*/ 94 h 96"/>
                  <a:gd name="T4" fmla="*/ 0 w 4"/>
                  <a:gd name="T5" fmla="*/ 2 h 96"/>
                  <a:gd name="T6" fmla="*/ 2 w 4"/>
                  <a:gd name="T7" fmla="*/ 0 h 96"/>
                  <a:gd name="T8" fmla="*/ 4 w 4"/>
                  <a:gd name="T9" fmla="*/ 2 h 96"/>
                  <a:gd name="T10" fmla="*/ 4 w 4"/>
                  <a:gd name="T11" fmla="*/ 94 h 96"/>
                  <a:gd name="T12" fmla="*/ 2 w 4"/>
                  <a:gd name="T13" fmla="*/ 96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" h="96">
                    <a:moveTo>
                      <a:pt x="2" y="96"/>
                    </a:moveTo>
                    <a:cubicBezTo>
                      <a:pt x="1" y="96"/>
                      <a:pt x="0" y="95"/>
                      <a:pt x="0" y="94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3" y="0"/>
                      <a:pt x="4" y="1"/>
                      <a:pt x="4" y="2"/>
                    </a:cubicBezTo>
                    <a:cubicBezTo>
                      <a:pt x="4" y="94"/>
                      <a:pt x="4" y="94"/>
                      <a:pt x="4" y="94"/>
                    </a:cubicBezTo>
                    <a:cubicBezTo>
                      <a:pt x="4" y="95"/>
                      <a:pt x="3" y="96"/>
                      <a:pt x="2" y="9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" name="Rectangle 91">
                <a:extLst>
                  <a:ext uri="{FF2B5EF4-FFF2-40B4-BE49-F238E27FC236}">
                    <a16:creationId xmlns:a16="http://schemas.microsoft.com/office/drawing/2014/main" id="{879A781F-301C-4D78-B0A9-4111E3E264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458788" y="4981575"/>
                <a:ext cx="14287" cy="476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06" name="TextBox 205">
            <a:extLst>
              <a:ext uri="{FF2B5EF4-FFF2-40B4-BE49-F238E27FC236}">
                <a16:creationId xmlns:a16="http://schemas.microsoft.com/office/drawing/2014/main" id="{04C2DBCB-15D3-4363-A92F-E1A509676B5A}"/>
              </a:ext>
            </a:extLst>
          </p:cNvPr>
          <p:cNvSpPr txBox="1"/>
          <p:nvPr/>
        </p:nvSpPr>
        <p:spPr>
          <a:xfrm>
            <a:off x="1061652" y="5779272"/>
            <a:ext cx="1761290" cy="215444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Maintenance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07" name="Freeform 88">
            <a:extLst>
              <a:ext uri="{FF2B5EF4-FFF2-40B4-BE49-F238E27FC236}">
                <a16:creationId xmlns:a16="http://schemas.microsoft.com/office/drawing/2014/main" id="{98961F3B-AD5C-47A1-8157-117BE0BCF99F}"/>
              </a:ext>
            </a:extLst>
          </p:cNvPr>
          <p:cNvSpPr>
            <a:spLocks noEditPoints="1"/>
          </p:cNvSpPr>
          <p:nvPr/>
        </p:nvSpPr>
        <p:spPr bwMode="auto">
          <a:xfrm>
            <a:off x="746476" y="5789174"/>
            <a:ext cx="151963" cy="141953"/>
          </a:xfrm>
          <a:custGeom>
            <a:avLst/>
            <a:gdLst>
              <a:gd name="T0" fmla="*/ 66 w 68"/>
              <a:gd name="T1" fmla="*/ 64 h 64"/>
              <a:gd name="T2" fmla="*/ 14 w 68"/>
              <a:gd name="T3" fmla="*/ 64 h 64"/>
              <a:gd name="T4" fmla="*/ 12 w 68"/>
              <a:gd name="T5" fmla="*/ 62 h 64"/>
              <a:gd name="T6" fmla="*/ 19 w 68"/>
              <a:gd name="T7" fmla="*/ 52 h 64"/>
              <a:gd name="T8" fmla="*/ 2 w 68"/>
              <a:gd name="T9" fmla="*/ 52 h 64"/>
              <a:gd name="T10" fmla="*/ 0 w 68"/>
              <a:gd name="T11" fmla="*/ 50 h 64"/>
              <a:gd name="T12" fmla="*/ 0 w 68"/>
              <a:gd name="T13" fmla="*/ 2 h 64"/>
              <a:gd name="T14" fmla="*/ 2 w 68"/>
              <a:gd name="T15" fmla="*/ 0 h 64"/>
              <a:gd name="T16" fmla="*/ 30 w 68"/>
              <a:gd name="T17" fmla="*/ 0 h 64"/>
              <a:gd name="T18" fmla="*/ 32 w 68"/>
              <a:gd name="T19" fmla="*/ 2 h 64"/>
              <a:gd name="T20" fmla="*/ 32 w 68"/>
              <a:gd name="T21" fmla="*/ 12 h 64"/>
              <a:gd name="T22" fmla="*/ 66 w 68"/>
              <a:gd name="T23" fmla="*/ 12 h 64"/>
              <a:gd name="T24" fmla="*/ 68 w 68"/>
              <a:gd name="T25" fmla="*/ 14 h 64"/>
              <a:gd name="T26" fmla="*/ 68 w 68"/>
              <a:gd name="T27" fmla="*/ 62 h 64"/>
              <a:gd name="T28" fmla="*/ 66 w 68"/>
              <a:gd name="T29" fmla="*/ 64 h 64"/>
              <a:gd name="T30" fmla="*/ 16 w 68"/>
              <a:gd name="T31" fmla="*/ 60 h 64"/>
              <a:gd name="T32" fmla="*/ 64 w 68"/>
              <a:gd name="T33" fmla="*/ 60 h 64"/>
              <a:gd name="T34" fmla="*/ 64 w 68"/>
              <a:gd name="T35" fmla="*/ 16 h 64"/>
              <a:gd name="T36" fmla="*/ 30 w 68"/>
              <a:gd name="T37" fmla="*/ 16 h 64"/>
              <a:gd name="T38" fmla="*/ 28 w 68"/>
              <a:gd name="T39" fmla="*/ 14 h 64"/>
              <a:gd name="T40" fmla="*/ 28 w 68"/>
              <a:gd name="T41" fmla="*/ 4 h 64"/>
              <a:gd name="T42" fmla="*/ 4 w 68"/>
              <a:gd name="T43" fmla="*/ 4 h 64"/>
              <a:gd name="T44" fmla="*/ 4 w 68"/>
              <a:gd name="T45" fmla="*/ 48 h 64"/>
              <a:gd name="T46" fmla="*/ 30 w 68"/>
              <a:gd name="T47" fmla="*/ 48 h 64"/>
              <a:gd name="T48" fmla="*/ 32 w 68"/>
              <a:gd name="T49" fmla="*/ 50 h 64"/>
              <a:gd name="T50" fmla="*/ 30 w 68"/>
              <a:gd name="T51" fmla="*/ 52 h 64"/>
              <a:gd name="T52" fmla="*/ 16 w 68"/>
              <a:gd name="T53" fmla="*/ 6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68" h="64">
                <a:moveTo>
                  <a:pt x="66" y="64"/>
                </a:moveTo>
                <a:cubicBezTo>
                  <a:pt x="14" y="64"/>
                  <a:pt x="14" y="64"/>
                  <a:pt x="14" y="64"/>
                </a:cubicBezTo>
                <a:cubicBezTo>
                  <a:pt x="13" y="64"/>
                  <a:pt x="12" y="63"/>
                  <a:pt x="12" y="62"/>
                </a:cubicBezTo>
                <a:cubicBezTo>
                  <a:pt x="12" y="57"/>
                  <a:pt x="15" y="54"/>
                  <a:pt x="19" y="52"/>
                </a:cubicBezTo>
                <a:cubicBezTo>
                  <a:pt x="2" y="52"/>
                  <a:pt x="2" y="52"/>
                  <a:pt x="2" y="52"/>
                </a:cubicBezTo>
                <a:cubicBezTo>
                  <a:pt x="1" y="52"/>
                  <a:pt x="0" y="51"/>
                  <a:pt x="0" y="50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1" y="0"/>
                  <a:pt x="32" y="1"/>
                  <a:pt x="32" y="2"/>
                </a:cubicBezTo>
                <a:cubicBezTo>
                  <a:pt x="32" y="12"/>
                  <a:pt x="32" y="12"/>
                  <a:pt x="32" y="12"/>
                </a:cubicBezTo>
                <a:cubicBezTo>
                  <a:pt x="66" y="12"/>
                  <a:pt x="66" y="12"/>
                  <a:pt x="66" y="12"/>
                </a:cubicBezTo>
                <a:cubicBezTo>
                  <a:pt x="67" y="12"/>
                  <a:pt x="68" y="13"/>
                  <a:pt x="68" y="14"/>
                </a:cubicBezTo>
                <a:cubicBezTo>
                  <a:pt x="68" y="62"/>
                  <a:pt x="68" y="62"/>
                  <a:pt x="68" y="62"/>
                </a:cubicBezTo>
                <a:cubicBezTo>
                  <a:pt x="68" y="63"/>
                  <a:pt x="67" y="64"/>
                  <a:pt x="66" y="64"/>
                </a:cubicBezTo>
                <a:close/>
                <a:moveTo>
                  <a:pt x="16" y="60"/>
                </a:moveTo>
                <a:cubicBezTo>
                  <a:pt x="64" y="60"/>
                  <a:pt x="64" y="60"/>
                  <a:pt x="64" y="60"/>
                </a:cubicBezTo>
                <a:cubicBezTo>
                  <a:pt x="64" y="16"/>
                  <a:pt x="64" y="16"/>
                  <a:pt x="64" y="16"/>
                </a:cubicBezTo>
                <a:cubicBezTo>
                  <a:pt x="30" y="16"/>
                  <a:pt x="30" y="16"/>
                  <a:pt x="30" y="16"/>
                </a:cubicBezTo>
                <a:cubicBezTo>
                  <a:pt x="29" y="16"/>
                  <a:pt x="28" y="15"/>
                  <a:pt x="28" y="14"/>
                </a:cubicBezTo>
                <a:cubicBezTo>
                  <a:pt x="28" y="4"/>
                  <a:pt x="28" y="4"/>
                  <a:pt x="28" y="4"/>
                </a:cubicBezTo>
                <a:cubicBezTo>
                  <a:pt x="4" y="4"/>
                  <a:pt x="4" y="4"/>
                  <a:pt x="4" y="4"/>
                </a:cubicBezTo>
                <a:cubicBezTo>
                  <a:pt x="4" y="48"/>
                  <a:pt x="4" y="48"/>
                  <a:pt x="4" y="48"/>
                </a:cubicBezTo>
                <a:cubicBezTo>
                  <a:pt x="30" y="48"/>
                  <a:pt x="30" y="48"/>
                  <a:pt x="30" y="48"/>
                </a:cubicBezTo>
                <a:cubicBezTo>
                  <a:pt x="31" y="48"/>
                  <a:pt x="32" y="49"/>
                  <a:pt x="32" y="50"/>
                </a:cubicBezTo>
                <a:cubicBezTo>
                  <a:pt x="32" y="51"/>
                  <a:pt x="31" y="52"/>
                  <a:pt x="30" y="52"/>
                </a:cubicBezTo>
                <a:cubicBezTo>
                  <a:pt x="27" y="53"/>
                  <a:pt x="18" y="55"/>
                  <a:pt x="16" y="6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27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6292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8AD93755-FD6A-4B3F-B29C-1FB584CCDED5}"/>
              </a:ext>
            </a:extLst>
          </p:cNvPr>
          <p:cNvSpPr/>
          <p:nvPr/>
        </p:nvSpPr>
        <p:spPr>
          <a:xfrm>
            <a:off x="-19413" y="31302"/>
            <a:ext cx="2842355" cy="6858000"/>
          </a:xfrm>
          <a:prstGeom prst="rect">
            <a:avLst/>
          </a:prstGeom>
          <a:gradFill>
            <a:gsLst>
              <a:gs pos="0">
                <a:srgbClr val="172041"/>
              </a:gs>
              <a:gs pos="100000">
                <a:srgbClr val="172041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EAF5AEEF-D1CD-44A5-90FD-81E1A589A454}"/>
              </a:ext>
            </a:extLst>
          </p:cNvPr>
          <p:cNvGrpSpPr/>
          <p:nvPr/>
        </p:nvGrpSpPr>
        <p:grpSpPr>
          <a:xfrm>
            <a:off x="5982890" y="471136"/>
            <a:ext cx="602457" cy="57150"/>
            <a:chOff x="10806101" y="5722143"/>
            <a:chExt cx="602457" cy="57150"/>
          </a:xfrm>
        </p:grpSpPr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886D5364-6813-46FC-AB1F-36C6D80875A0}"/>
                </a:ext>
              </a:extLst>
            </p:cNvPr>
            <p:cNvSpPr/>
            <p:nvPr/>
          </p:nvSpPr>
          <p:spPr>
            <a:xfrm>
              <a:off x="11351408" y="5722143"/>
              <a:ext cx="57150" cy="5715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0CF49D4F-B83E-4D0B-9E29-855FC12C8247}"/>
                </a:ext>
              </a:extLst>
            </p:cNvPr>
            <p:cNvSpPr/>
            <p:nvPr/>
          </p:nvSpPr>
          <p:spPr>
            <a:xfrm>
              <a:off x="11169639" y="5722143"/>
              <a:ext cx="57150" cy="5715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BCB5CC74-8A09-40F9-A0DB-F92ADDEB1464}"/>
                </a:ext>
              </a:extLst>
            </p:cNvPr>
            <p:cNvSpPr/>
            <p:nvPr/>
          </p:nvSpPr>
          <p:spPr>
            <a:xfrm>
              <a:off x="10987870" y="5722143"/>
              <a:ext cx="57150" cy="57150"/>
            </a:xfrm>
            <a:prstGeom prst="ellipse">
              <a:avLst/>
            </a:prstGeom>
            <a:solidFill>
              <a:schemeClr val="accent1">
                <a:alpha val="2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5B4CDACE-E69C-4180-B368-6EB2AC7884CF}"/>
                </a:ext>
              </a:extLst>
            </p:cNvPr>
            <p:cNvSpPr/>
            <p:nvPr/>
          </p:nvSpPr>
          <p:spPr>
            <a:xfrm>
              <a:off x="10806101" y="5722143"/>
              <a:ext cx="57150" cy="57150"/>
            </a:xfrm>
            <a:prstGeom prst="ellipse">
              <a:avLst/>
            </a:prstGeom>
            <a:solidFill>
              <a:schemeClr val="accent1">
                <a:alpha val="2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112D09B7-E76A-48E0-89F8-EA857D978483}"/>
              </a:ext>
            </a:extLst>
          </p:cNvPr>
          <p:cNvGrpSpPr/>
          <p:nvPr/>
        </p:nvGrpSpPr>
        <p:grpSpPr>
          <a:xfrm>
            <a:off x="376238" y="382125"/>
            <a:ext cx="2466116" cy="1174880"/>
            <a:chOff x="376239" y="1549789"/>
            <a:chExt cx="2466116" cy="768879"/>
          </a:xfrm>
        </p:grpSpPr>
        <p:sp>
          <p:nvSpPr>
            <p:cNvPr id="122" name="Rectangle: Top Corners Rounded 187">
              <a:extLst>
                <a:ext uri="{FF2B5EF4-FFF2-40B4-BE49-F238E27FC236}">
                  <a16:creationId xmlns:a16="http://schemas.microsoft.com/office/drawing/2014/main" id="{64238EC8-053C-4A7B-AE44-3C9AD781896A}"/>
                </a:ext>
              </a:extLst>
            </p:cNvPr>
            <p:cNvSpPr/>
            <p:nvPr/>
          </p:nvSpPr>
          <p:spPr>
            <a:xfrm rot="16200000">
              <a:off x="1360019" y="702250"/>
              <a:ext cx="498555" cy="246611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90E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Freeform 95">
              <a:extLst>
                <a:ext uri="{FF2B5EF4-FFF2-40B4-BE49-F238E27FC236}">
                  <a16:creationId xmlns:a16="http://schemas.microsoft.com/office/drawing/2014/main" id="{64ADCABE-A594-4600-956A-733BBF14D8F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4030" y="1549789"/>
              <a:ext cx="138324" cy="137848"/>
            </a:xfrm>
            <a:custGeom>
              <a:avLst/>
              <a:gdLst>
                <a:gd name="T0" fmla="*/ 610 w 610"/>
                <a:gd name="T1" fmla="*/ 0 h 608"/>
                <a:gd name="T2" fmla="*/ 610 w 610"/>
                <a:gd name="T3" fmla="*/ 608 h 608"/>
                <a:gd name="T4" fmla="*/ 0 w 610"/>
                <a:gd name="T5" fmla="*/ 608 h 608"/>
                <a:gd name="T6" fmla="*/ 0 w 610"/>
                <a:gd name="T7" fmla="*/ 607 h 608"/>
                <a:gd name="T8" fmla="*/ 610 w 610"/>
                <a:gd name="T9" fmla="*/ 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0" h="608">
                  <a:moveTo>
                    <a:pt x="610" y="0"/>
                  </a:moveTo>
                  <a:cubicBezTo>
                    <a:pt x="610" y="608"/>
                    <a:pt x="610" y="608"/>
                    <a:pt x="610" y="608"/>
                  </a:cubicBezTo>
                  <a:cubicBezTo>
                    <a:pt x="0" y="608"/>
                    <a:pt x="0" y="608"/>
                    <a:pt x="0" y="608"/>
                  </a:cubicBezTo>
                  <a:cubicBezTo>
                    <a:pt x="0" y="607"/>
                    <a:pt x="0" y="607"/>
                    <a:pt x="0" y="607"/>
                  </a:cubicBezTo>
                  <a:cubicBezTo>
                    <a:pt x="291" y="519"/>
                    <a:pt x="521" y="290"/>
                    <a:pt x="610" y="0"/>
                  </a:cubicBezTo>
                  <a:close/>
                </a:path>
              </a:pathLst>
            </a:custGeom>
            <a:solidFill>
              <a:srgbClr val="090E21"/>
            </a:solidFill>
            <a:ln w="158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95">
              <a:extLst>
                <a:ext uri="{FF2B5EF4-FFF2-40B4-BE49-F238E27FC236}">
                  <a16:creationId xmlns:a16="http://schemas.microsoft.com/office/drawing/2014/main" id="{77823DE5-92D6-4B78-834B-674025137976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704030" y="2180820"/>
              <a:ext cx="138324" cy="137848"/>
            </a:xfrm>
            <a:custGeom>
              <a:avLst/>
              <a:gdLst>
                <a:gd name="T0" fmla="*/ 610 w 610"/>
                <a:gd name="T1" fmla="*/ 0 h 608"/>
                <a:gd name="T2" fmla="*/ 610 w 610"/>
                <a:gd name="T3" fmla="*/ 608 h 608"/>
                <a:gd name="T4" fmla="*/ 0 w 610"/>
                <a:gd name="T5" fmla="*/ 608 h 608"/>
                <a:gd name="T6" fmla="*/ 0 w 610"/>
                <a:gd name="T7" fmla="*/ 607 h 608"/>
                <a:gd name="T8" fmla="*/ 610 w 610"/>
                <a:gd name="T9" fmla="*/ 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0" h="608">
                  <a:moveTo>
                    <a:pt x="610" y="0"/>
                  </a:moveTo>
                  <a:cubicBezTo>
                    <a:pt x="610" y="608"/>
                    <a:pt x="610" y="608"/>
                    <a:pt x="610" y="608"/>
                  </a:cubicBezTo>
                  <a:cubicBezTo>
                    <a:pt x="0" y="608"/>
                    <a:pt x="0" y="608"/>
                    <a:pt x="0" y="608"/>
                  </a:cubicBezTo>
                  <a:cubicBezTo>
                    <a:pt x="0" y="607"/>
                    <a:pt x="0" y="607"/>
                    <a:pt x="0" y="607"/>
                  </a:cubicBezTo>
                  <a:cubicBezTo>
                    <a:pt x="291" y="519"/>
                    <a:pt x="521" y="290"/>
                    <a:pt x="610" y="0"/>
                  </a:cubicBezTo>
                  <a:close/>
                </a:path>
              </a:pathLst>
            </a:custGeom>
            <a:solidFill>
              <a:srgbClr val="090E21"/>
            </a:solidFill>
            <a:ln w="158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056" name="TextBox 2055">
            <a:extLst>
              <a:ext uri="{FF2B5EF4-FFF2-40B4-BE49-F238E27FC236}">
                <a16:creationId xmlns:a16="http://schemas.microsoft.com/office/drawing/2014/main" id="{52EEAFF4-DAC7-44E9-8AFB-B2AA4DA32BAF}"/>
              </a:ext>
            </a:extLst>
          </p:cNvPr>
          <p:cNvSpPr txBox="1"/>
          <p:nvPr/>
        </p:nvSpPr>
        <p:spPr>
          <a:xfrm>
            <a:off x="348600" y="814880"/>
            <a:ext cx="2709348" cy="307777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b="1" spc="300" dirty="0" smtClean="0">
                <a:solidFill>
                  <a:schemeClr val="bg1"/>
                </a:solidFill>
                <a:latin typeface="+mj-lt"/>
              </a:rPr>
              <a:t>Registration</a:t>
            </a:r>
          </a:p>
        </p:txBody>
      </p: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112D09B7-E76A-48E0-89F8-EA857D978483}"/>
              </a:ext>
            </a:extLst>
          </p:cNvPr>
          <p:cNvGrpSpPr/>
          <p:nvPr/>
        </p:nvGrpSpPr>
        <p:grpSpPr>
          <a:xfrm>
            <a:off x="385548" y="3081689"/>
            <a:ext cx="2466116" cy="768879"/>
            <a:chOff x="376239" y="1549789"/>
            <a:chExt cx="2466116" cy="768879"/>
          </a:xfrm>
        </p:grpSpPr>
        <p:sp>
          <p:nvSpPr>
            <p:cNvPr id="149" name="Rectangle: Top Corners Rounded 187">
              <a:extLst>
                <a:ext uri="{FF2B5EF4-FFF2-40B4-BE49-F238E27FC236}">
                  <a16:creationId xmlns:a16="http://schemas.microsoft.com/office/drawing/2014/main" id="{64238EC8-053C-4A7B-AE44-3C9AD781896A}"/>
                </a:ext>
              </a:extLst>
            </p:cNvPr>
            <p:cNvSpPr/>
            <p:nvPr/>
          </p:nvSpPr>
          <p:spPr>
            <a:xfrm rot="16200000">
              <a:off x="1360019" y="702250"/>
              <a:ext cx="498555" cy="246611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90E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Freeform 95">
              <a:extLst>
                <a:ext uri="{FF2B5EF4-FFF2-40B4-BE49-F238E27FC236}">
                  <a16:creationId xmlns:a16="http://schemas.microsoft.com/office/drawing/2014/main" id="{64ADCABE-A594-4600-956A-733BBF14D8F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4030" y="1549789"/>
              <a:ext cx="138324" cy="137848"/>
            </a:xfrm>
            <a:custGeom>
              <a:avLst/>
              <a:gdLst>
                <a:gd name="T0" fmla="*/ 610 w 610"/>
                <a:gd name="T1" fmla="*/ 0 h 608"/>
                <a:gd name="T2" fmla="*/ 610 w 610"/>
                <a:gd name="T3" fmla="*/ 608 h 608"/>
                <a:gd name="T4" fmla="*/ 0 w 610"/>
                <a:gd name="T5" fmla="*/ 608 h 608"/>
                <a:gd name="T6" fmla="*/ 0 w 610"/>
                <a:gd name="T7" fmla="*/ 607 h 608"/>
                <a:gd name="T8" fmla="*/ 610 w 610"/>
                <a:gd name="T9" fmla="*/ 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0" h="608">
                  <a:moveTo>
                    <a:pt x="610" y="0"/>
                  </a:moveTo>
                  <a:cubicBezTo>
                    <a:pt x="610" y="608"/>
                    <a:pt x="610" y="608"/>
                    <a:pt x="610" y="608"/>
                  </a:cubicBezTo>
                  <a:cubicBezTo>
                    <a:pt x="0" y="608"/>
                    <a:pt x="0" y="608"/>
                    <a:pt x="0" y="608"/>
                  </a:cubicBezTo>
                  <a:cubicBezTo>
                    <a:pt x="0" y="607"/>
                    <a:pt x="0" y="607"/>
                    <a:pt x="0" y="607"/>
                  </a:cubicBezTo>
                  <a:cubicBezTo>
                    <a:pt x="291" y="519"/>
                    <a:pt x="521" y="290"/>
                    <a:pt x="610" y="0"/>
                  </a:cubicBezTo>
                  <a:close/>
                </a:path>
              </a:pathLst>
            </a:custGeom>
            <a:solidFill>
              <a:srgbClr val="090E21"/>
            </a:solidFill>
            <a:ln w="158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95">
              <a:extLst>
                <a:ext uri="{FF2B5EF4-FFF2-40B4-BE49-F238E27FC236}">
                  <a16:creationId xmlns:a16="http://schemas.microsoft.com/office/drawing/2014/main" id="{77823DE5-92D6-4B78-834B-674025137976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704030" y="2180820"/>
              <a:ext cx="138324" cy="137848"/>
            </a:xfrm>
            <a:custGeom>
              <a:avLst/>
              <a:gdLst>
                <a:gd name="T0" fmla="*/ 610 w 610"/>
                <a:gd name="T1" fmla="*/ 0 h 608"/>
                <a:gd name="T2" fmla="*/ 610 w 610"/>
                <a:gd name="T3" fmla="*/ 608 h 608"/>
                <a:gd name="T4" fmla="*/ 0 w 610"/>
                <a:gd name="T5" fmla="*/ 608 h 608"/>
                <a:gd name="T6" fmla="*/ 0 w 610"/>
                <a:gd name="T7" fmla="*/ 607 h 608"/>
                <a:gd name="T8" fmla="*/ 610 w 610"/>
                <a:gd name="T9" fmla="*/ 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0" h="608">
                  <a:moveTo>
                    <a:pt x="610" y="0"/>
                  </a:moveTo>
                  <a:cubicBezTo>
                    <a:pt x="610" y="608"/>
                    <a:pt x="610" y="608"/>
                    <a:pt x="610" y="608"/>
                  </a:cubicBezTo>
                  <a:cubicBezTo>
                    <a:pt x="0" y="608"/>
                    <a:pt x="0" y="608"/>
                    <a:pt x="0" y="608"/>
                  </a:cubicBezTo>
                  <a:cubicBezTo>
                    <a:pt x="0" y="607"/>
                    <a:pt x="0" y="607"/>
                    <a:pt x="0" y="607"/>
                  </a:cubicBezTo>
                  <a:cubicBezTo>
                    <a:pt x="291" y="519"/>
                    <a:pt x="521" y="290"/>
                    <a:pt x="610" y="0"/>
                  </a:cubicBezTo>
                  <a:close/>
                </a:path>
              </a:pathLst>
            </a:custGeom>
            <a:solidFill>
              <a:srgbClr val="090E21"/>
            </a:solidFill>
            <a:ln w="158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9" name="Footer Placeholder 15">
            <a:extLst>
              <a:ext uri="{FF2B5EF4-FFF2-40B4-BE49-F238E27FC236}">
                <a16:creationId xmlns:a16="http://schemas.microsoft.com/office/drawing/2014/main" id="{E4383B3B-C795-4E26-93F2-2A329ECAD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5938" y="6308725"/>
            <a:ext cx="4114800" cy="169277"/>
          </a:xfrm>
        </p:spPr>
        <p:txBody>
          <a:bodyPr/>
          <a:lstStyle/>
          <a:p>
            <a:r>
              <a:rPr lang="en-US" i="0" dirty="0" smtClean="0"/>
              <a:t>Semester Project </a:t>
            </a:r>
            <a:endParaRPr lang="en-US" i="0" dirty="0"/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112D09B7-E76A-48E0-89F8-EA857D978483}"/>
              </a:ext>
            </a:extLst>
          </p:cNvPr>
          <p:cNvGrpSpPr/>
          <p:nvPr/>
        </p:nvGrpSpPr>
        <p:grpSpPr>
          <a:xfrm rot="10800000">
            <a:off x="10548945" y="129248"/>
            <a:ext cx="1623828" cy="1174880"/>
            <a:chOff x="376239" y="1549789"/>
            <a:chExt cx="2466116" cy="768879"/>
          </a:xfrm>
        </p:grpSpPr>
        <p:sp>
          <p:nvSpPr>
            <p:cNvPr id="92" name="Rectangle: Top Corners Rounded 187">
              <a:extLst>
                <a:ext uri="{FF2B5EF4-FFF2-40B4-BE49-F238E27FC236}">
                  <a16:creationId xmlns:a16="http://schemas.microsoft.com/office/drawing/2014/main" id="{64238EC8-053C-4A7B-AE44-3C9AD781896A}"/>
                </a:ext>
              </a:extLst>
            </p:cNvPr>
            <p:cNvSpPr/>
            <p:nvPr/>
          </p:nvSpPr>
          <p:spPr>
            <a:xfrm rot="16200000">
              <a:off x="1360019" y="702250"/>
              <a:ext cx="498555" cy="246611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90E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Freeform 95">
              <a:extLst>
                <a:ext uri="{FF2B5EF4-FFF2-40B4-BE49-F238E27FC236}">
                  <a16:creationId xmlns:a16="http://schemas.microsoft.com/office/drawing/2014/main" id="{64ADCABE-A594-4600-956A-733BBF14D8F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4030" y="1549789"/>
              <a:ext cx="138324" cy="137848"/>
            </a:xfrm>
            <a:custGeom>
              <a:avLst/>
              <a:gdLst>
                <a:gd name="T0" fmla="*/ 610 w 610"/>
                <a:gd name="T1" fmla="*/ 0 h 608"/>
                <a:gd name="T2" fmla="*/ 610 w 610"/>
                <a:gd name="T3" fmla="*/ 608 h 608"/>
                <a:gd name="T4" fmla="*/ 0 w 610"/>
                <a:gd name="T5" fmla="*/ 608 h 608"/>
                <a:gd name="T6" fmla="*/ 0 w 610"/>
                <a:gd name="T7" fmla="*/ 607 h 608"/>
                <a:gd name="T8" fmla="*/ 610 w 610"/>
                <a:gd name="T9" fmla="*/ 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0" h="608">
                  <a:moveTo>
                    <a:pt x="610" y="0"/>
                  </a:moveTo>
                  <a:cubicBezTo>
                    <a:pt x="610" y="608"/>
                    <a:pt x="610" y="608"/>
                    <a:pt x="610" y="608"/>
                  </a:cubicBezTo>
                  <a:cubicBezTo>
                    <a:pt x="0" y="608"/>
                    <a:pt x="0" y="608"/>
                    <a:pt x="0" y="608"/>
                  </a:cubicBezTo>
                  <a:cubicBezTo>
                    <a:pt x="0" y="607"/>
                    <a:pt x="0" y="607"/>
                    <a:pt x="0" y="607"/>
                  </a:cubicBezTo>
                  <a:cubicBezTo>
                    <a:pt x="291" y="519"/>
                    <a:pt x="521" y="290"/>
                    <a:pt x="610" y="0"/>
                  </a:cubicBezTo>
                  <a:close/>
                </a:path>
              </a:pathLst>
            </a:custGeom>
            <a:solidFill>
              <a:srgbClr val="090E21"/>
            </a:solidFill>
            <a:ln w="158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95">
              <a:extLst>
                <a:ext uri="{FF2B5EF4-FFF2-40B4-BE49-F238E27FC236}">
                  <a16:creationId xmlns:a16="http://schemas.microsoft.com/office/drawing/2014/main" id="{77823DE5-92D6-4B78-834B-674025137976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704030" y="2180820"/>
              <a:ext cx="138324" cy="137848"/>
            </a:xfrm>
            <a:custGeom>
              <a:avLst/>
              <a:gdLst>
                <a:gd name="T0" fmla="*/ 610 w 610"/>
                <a:gd name="T1" fmla="*/ 0 h 608"/>
                <a:gd name="T2" fmla="*/ 610 w 610"/>
                <a:gd name="T3" fmla="*/ 608 h 608"/>
                <a:gd name="T4" fmla="*/ 0 w 610"/>
                <a:gd name="T5" fmla="*/ 608 h 608"/>
                <a:gd name="T6" fmla="*/ 0 w 610"/>
                <a:gd name="T7" fmla="*/ 607 h 608"/>
                <a:gd name="T8" fmla="*/ 610 w 610"/>
                <a:gd name="T9" fmla="*/ 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0" h="608">
                  <a:moveTo>
                    <a:pt x="610" y="0"/>
                  </a:moveTo>
                  <a:cubicBezTo>
                    <a:pt x="610" y="608"/>
                    <a:pt x="610" y="608"/>
                    <a:pt x="610" y="608"/>
                  </a:cubicBezTo>
                  <a:cubicBezTo>
                    <a:pt x="0" y="608"/>
                    <a:pt x="0" y="608"/>
                    <a:pt x="0" y="608"/>
                  </a:cubicBezTo>
                  <a:cubicBezTo>
                    <a:pt x="0" y="607"/>
                    <a:pt x="0" y="607"/>
                    <a:pt x="0" y="607"/>
                  </a:cubicBezTo>
                  <a:cubicBezTo>
                    <a:pt x="291" y="519"/>
                    <a:pt x="521" y="290"/>
                    <a:pt x="610" y="0"/>
                  </a:cubicBezTo>
                  <a:close/>
                </a:path>
              </a:pathLst>
            </a:custGeom>
            <a:solidFill>
              <a:srgbClr val="090E21"/>
            </a:solidFill>
            <a:ln w="158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D4C6C895-2D6F-47F0-A411-0F964B4C0C80}"/>
              </a:ext>
            </a:extLst>
          </p:cNvPr>
          <p:cNvSpPr txBox="1"/>
          <p:nvPr/>
        </p:nvSpPr>
        <p:spPr>
          <a:xfrm>
            <a:off x="3260608" y="1409140"/>
            <a:ext cx="8272316" cy="2462213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pPr>
              <a:buClr>
                <a:schemeClr val="accent2">
                  <a:lumMod val="60000"/>
                  <a:lumOff val="40000"/>
                </a:schemeClr>
              </a:buClr>
            </a:pPr>
            <a:r>
              <a:rPr lang="en-US" sz="2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System</a:t>
            </a:r>
            <a:r>
              <a:rPr lang="en-US" sz="2000" dirty="0" smtClean="0">
                <a:solidFill>
                  <a:schemeClr val="bg1"/>
                </a:solidFill>
              </a:rPr>
              <a:t> Features (</a:t>
            </a:r>
            <a:r>
              <a:rPr lang="en-US" sz="2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Full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Dressed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Use Cases</a:t>
            </a:r>
            <a:r>
              <a:rPr lang="en-US" sz="2000" dirty="0" smtClean="0">
                <a:solidFill>
                  <a:schemeClr val="bg1"/>
                </a:solidFill>
              </a:rPr>
              <a:t>) : -</a:t>
            </a:r>
          </a:p>
          <a:p>
            <a:pPr>
              <a:buClr>
                <a:schemeClr val="accent2">
                  <a:lumMod val="60000"/>
                  <a:lumOff val="40000"/>
                </a:schemeClr>
              </a:buClr>
            </a:pPr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</a:rPr>
              <a:t>Post-condition: Describe the state the system is in in any case the events during this use case have taken place.</a:t>
            </a:r>
          </a:p>
          <a:p>
            <a:pPr marL="285750" indent="-285750"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</a:rPr>
              <a:t>Main Success Scenario: As you'll be able to see, this field contains the instance from our previous post – i.e. the flow of events from pre-conditions to post-conditions, once nothing goes wrong.</a:t>
            </a: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99958637-625B-4257-9F51-B26D34BCFC08}"/>
              </a:ext>
            </a:extLst>
          </p:cNvPr>
          <p:cNvGrpSpPr/>
          <p:nvPr/>
        </p:nvGrpSpPr>
        <p:grpSpPr>
          <a:xfrm>
            <a:off x="708060" y="2824781"/>
            <a:ext cx="2114882" cy="215444"/>
            <a:chOff x="668958" y="2550768"/>
            <a:chExt cx="2114882" cy="215444"/>
          </a:xfrm>
        </p:grpSpPr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4F64B31A-C1F3-4C3E-A5D5-EA5BDDF9D9F1}"/>
                </a:ext>
              </a:extLst>
            </p:cNvPr>
            <p:cNvGrpSpPr/>
            <p:nvPr/>
          </p:nvGrpSpPr>
          <p:grpSpPr>
            <a:xfrm>
              <a:off x="668958" y="2560871"/>
              <a:ext cx="211507" cy="195238"/>
              <a:chOff x="519113" y="1628775"/>
              <a:chExt cx="371475" cy="342900"/>
            </a:xfr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2700000" scaled="0"/>
            </a:gradFill>
          </p:grpSpPr>
          <p:sp>
            <p:nvSpPr>
              <p:cNvPr id="103" name="Freeform 28">
                <a:extLst>
                  <a:ext uri="{FF2B5EF4-FFF2-40B4-BE49-F238E27FC236}">
                    <a16:creationId xmlns:a16="http://schemas.microsoft.com/office/drawing/2014/main" id="{8FDB1A53-33BB-475A-BF26-644AD890578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19113" y="1736725"/>
                <a:ext cx="371475" cy="234950"/>
              </a:xfrm>
              <a:custGeom>
                <a:avLst/>
                <a:gdLst>
                  <a:gd name="T0" fmla="*/ 88 w 96"/>
                  <a:gd name="T1" fmla="*/ 60 h 60"/>
                  <a:gd name="T2" fmla="*/ 8 w 96"/>
                  <a:gd name="T3" fmla="*/ 60 h 60"/>
                  <a:gd name="T4" fmla="*/ 0 w 96"/>
                  <a:gd name="T5" fmla="*/ 52 h 60"/>
                  <a:gd name="T6" fmla="*/ 0 w 96"/>
                  <a:gd name="T7" fmla="*/ 2 h 60"/>
                  <a:gd name="T8" fmla="*/ 2 w 96"/>
                  <a:gd name="T9" fmla="*/ 0 h 60"/>
                  <a:gd name="T10" fmla="*/ 94 w 96"/>
                  <a:gd name="T11" fmla="*/ 0 h 60"/>
                  <a:gd name="T12" fmla="*/ 96 w 96"/>
                  <a:gd name="T13" fmla="*/ 2 h 60"/>
                  <a:gd name="T14" fmla="*/ 96 w 96"/>
                  <a:gd name="T15" fmla="*/ 52 h 60"/>
                  <a:gd name="T16" fmla="*/ 88 w 96"/>
                  <a:gd name="T17" fmla="*/ 60 h 60"/>
                  <a:gd name="T18" fmla="*/ 4 w 96"/>
                  <a:gd name="T19" fmla="*/ 4 h 60"/>
                  <a:gd name="T20" fmla="*/ 4 w 96"/>
                  <a:gd name="T21" fmla="*/ 52 h 60"/>
                  <a:gd name="T22" fmla="*/ 8 w 96"/>
                  <a:gd name="T23" fmla="*/ 56 h 60"/>
                  <a:gd name="T24" fmla="*/ 88 w 96"/>
                  <a:gd name="T25" fmla="*/ 56 h 60"/>
                  <a:gd name="T26" fmla="*/ 92 w 96"/>
                  <a:gd name="T27" fmla="*/ 52 h 60"/>
                  <a:gd name="T28" fmla="*/ 92 w 96"/>
                  <a:gd name="T29" fmla="*/ 4 h 60"/>
                  <a:gd name="T30" fmla="*/ 4 w 96"/>
                  <a:gd name="T31" fmla="*/ 4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96" h="60">
                    <a:moveTo>
                      <a:pt x="88" y="60"/>
                    </a:moveTo>
                    <a:cubicBezTo>
                      <a:pt x="8" y="60"/>
                      <a:pt x="8" y="60"/>
                      <a:pt x="8" y="60"/>
                    </a:cubicBezTo>
                    <a:cubicBezTo>
                      <a:pt x="3" y="60"/>
                      <a:pt x="0" y="57"/>
                      <a:pt x="0" y="5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0"/>
                      <a:pt x="96" y="1"/>
                      <a:pt x="96" y="2"/>
                    </a:cubicBezTo>
                    <a:cubicBezTo>
                      <a:pt x="96" y="52"/>
                      <a:pt x="96" y="52"/>
                      <a:pt x="96" y="52"/>
                    </a:cubicBezTo>
                    <a:cubicBezTo>
                      <a:pt x="96" y="57"/>
                      <a:pt x="93" y="60"/>
                      <a:pt x="88" y="60"/>
                    </a:cubicBezTo>
                    <a:close/>
                    <a:moveTo>
                      <a:pt x="4" y="4"/>
                    </a:moveTo>
                    <a:cubicBezTo>
                      <a:pt x="4" y="52"/>
                      <a:pt x="4" y="52"/>
                      <a:pt x="4" y="52"/>
                    </a:cubicBezTo>
                    <a:cubicBezTo>
                      <a:pt x="4" y="54"/>
                      <a:pt x="6" y="56"/>
                      <a:pt x="8" y="56"/>
                    </a:cubicBezTo>
                    <a:cubicBezTo>
                      <a:pt x="88" y="56"/>
                      <a:pt x="88" y="56"/>
                      <a:pt x="88" y="56"/>
                    </a:cubicBezTo>
                    <a:cubicBezTo>
                      <a:pt x="90" y="56"/>
                      <a:pt x="92" y="54"/>
                      <a:pt x="92" y="52"/>
                    </a:cubicBezTo>
                    <a:cubicBezTo>
                      <a:pt x="92" y="4"/>
                      <a:pt x="92" y="4"/>
                      <a:pt x="92" y="4"/>
                    </a:cubicBezTo>
                    <a:lnTo>
                      <a:pt x="4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" name="Freeform 29">
                <a:extLst>
                  <a:ext uri="{FF2B5EF4-FFF2-40B4-BE49-F238E27FC236}">
                    <a16:creationId xmlns:a16="http://schemas.microsoft.com/office/drawing/2014/main" id="{563049A2-5C9B-4836-A3C4-CE88B48FCA5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42938" y="1784350"/>
                <a:ext cx="139700" cy="139700"/>
              </a:xfrm>
              <a:custGeom>
                <a:avLst/>
                <a:gdLst>
                  <a:gd name="T0" fmla="*/ 2 w 36"/>
                  <a:gd name="T1" fmla="*/ 36 h 36"/>
                  <a:gd name="T2" fmla="*/ 1 w 36"/>
                  <a:gd name="T3" fmla="*/ 36 h 36"/>
                  <a:gd name="T4" fmla="*/ 0 w 36"/>
                  <a:gd name="T5" fmla="*/ 34 h 36"/>
                  <a:gd name="T6" fmla="*/ 0 w 36"/>
                  <a:gd name="T7" fmla="*/ 2 h 36"/>
                  <a:gd name="T8" fmla="*/ 1 w 36"/>
                  <a:gd name="T9" fmla="*/ 0 h 36"/>
                  <a:gd name="T10" fmla="*/ 3 w 36"/>
                  <a:gd name="T11" fmla="*/ 0 h 36"/>
                  <a:gd name="T12" fmla="*/ 35 w 36"/>
                  <a:gd name="T13" fmla="*/ 16 h 36"/>
                  <a:gd name="T14" fmla="*/ 36 w 36"/>
                  <a:gd name="T15" fmla="*/ 18 h 36"/>
                  <a:gd name="T16" fmla="*/ 35 w 36"/>
                  <a:gd name="T17" fmla="*/ 20 h 36"/>
                  <a:gd name="T18" fmla="*/ 3 w 36"/>
                  <a:gd name="T19" fmla="*/ 36 h 36"/>
                  <a:gd name="T20" fmla="*/ 2 w 36"/>
                  <a:gd name="T21" fmla="*/ 36 h 36"/>
                  <a:gd name="T22" fmla="*/ 4 w 36"/>
                  <a:gd name="T23" fmla="*/ 5 h 36"/>
                  <a:gd name="T24" fmla="*/ 4 w 36"/>
                  <a:gd name="T25" fmla="*/ 31 h 36"/>
                  <a:gd name="T26" fmla="*/ 30 w 36"/>
                  <a:gd name="T27" fmla="*/ 18 h 36"/>
                  <a:gd name="T28" fmla="*/ 4 w 36"/>
                  <a:gd name="T29" fmla="*/ 5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6" h="36">
                    <a:moveTo>
                      <a:pt x="2" y="36"/>
                    </a:moveTo>
                    <a:cubicBezTo>
                      <a:pt x="2" y="36"/>
                      <a:pt x="1" y="36"/>
                      <a:pt x="1" y="36"/>
                    </a:cubicBezTo>
                    <a:cubicBezTo>
                      <a:pt x="0" y="35"/>
                      <a:pt x="0" y="35"/>
                      <a:pt x="0" y="34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0" y="1"/>
                      <a:pt x="1" y="0"/>
                    </a:cubicBezTo>
                    <a:cubicBezTo>
                      <a:pt x="2" y="0"/>
                      <a:pt x="2" y="0"/>
                      <a:pt x="3" y="0"/>
                    </a:cubicBezTo>
                    <a:cubicBezTo>
                      <a:pt x="35" y="16"/>
                      <a:pt x="35" y="16"/>
                      <a:pt x="35" y="16"/>
                    </a:cubicBezTo>
                    <a:cubicBezTo>
                      <a:pt x="36" y="17"/>
                      <a:pt x="36" y="17"/>
                      <a:pt x="36" y="18"/>
                    </a:cubicBezTo>
                    <a:cubicBezTo>
                      <a:pt x="36" y="19"/>
                      <a:pt x="36" y="19"/>
                      <a:pt x="35" y="20"/>
                    </a:cubicBezTo>
                    <a:cubicBezTo>
                      <a:pt x="3" y="36"/>
                      <a:pt x="3" y="36"/>
                      <a:pt x="3" y="36"/>
                    </a:cubicBezTo>
                    <a:cubicBezTo>
                      <a:pt x="3" y="36"/>
                      <a:pt x="2" y="36"/>
                      <a:pt x="2" y="36"/>
                    </a:cubicBezTo>
                    <a:close/>
                    <a:moveTo>
                      <a:pt x="4" y="5"/>
                    </a:moveTo>
                    <a:cubicBezTo>
                      <a:pt x="4" y="31"/>
                      <a:pt x="4" y="31"/>
                      <a:pt x="4" y="31"/>
                    </a:cubicBezTo>
                    <a:cubicBezTo>
                      <a:pt x="30" y="18"/>
                      <a:pt x="30" y="18"/>
                      <a:pt x="30" y="18"/>
                    </a:cubicBezTo>
                    <a:lnTo>
                      <a:pt x="4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" name="Freeform 30">
                <a:extLst>
                  <a:ext uri="{FF2B5EF4-FFF2-40B4-BE49-F238E27FC236}">
                    <a16:creationId xmlns:a16="http://schemas.microsoft.com/office/drawing/2014/main" id="{913840AB-EA76-4ED8-8987-65B13CD79D7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19113" y="1628775"/>
                <a:ext cx="371475" cy="92075"/>
              </a:xfrm>
              <a:custGeom>
                <a:avLst/>
                <a:gdLst>
                  <a:gd name="T0" fmla="*/ 94 w 96"/>
                  <a:gd name="T1" fmla="*/ 24 h 24"/>
                  <a:gd name="T2" fmla="*/ 2 w 96"/>
                  <a:gd name="T3" fmla="*/ 24 h 24"/>
                  <a:gd name="T4" fmla="*/ 0 w 96"/>
                  <a:gd name="T5" fmla="*/ 22 h 24"/>
                  <a:gd name="T6" fmla="*/ 0 w 96"/>
                  <a:gd name="T7" fmla="*/ 6 h 24"/>
                  <a:gd name="T8" fmla="*/ 6 w 96"/>
                  <a:gd name="T9" fmla="*/ 0 h 24"/>
                  <a:gd name="T10" fmla="*/ 90 w 96"/>
                  <a:gd name="T11" fmla="*/ 0 h 24"/>
                  <a:gd name="T12" fmla="*/ 96 w 96"/>
                  <a:gd name="T13" fmla="*/ 6 h 24"/>
                  <a:gd name="T14" fmla="*/ 96 w 96"/>
                  <a:gd name="T15" fmla="*/ 22 h 24"/>
                  <a:gd name="T16" fmla="*/ 94 w 96"/>
                  <a:gd name="T17" fmla="*/ 24 h 24"/>
                  <a:gd name="T18" fmla="*/ 4 w 96"/>
                  <a:gd name="T19" fmla="*/ 20 h 24"/>
                  <a:gd name="T20" fmla="*/ 92 w 96"/>
                  <a:gd name="T21" fmla="*/ 20 h 24"/>
                  <a:gd name="T22" fmla="*/ 92 w 96"/>
                  <a:gd name="T23" fmla="*/ 6 h 24"/>
                  <a:gd name="T24" fmla="*/ 90 w 96"/>
                  <a:gd name="T25" fmla="*/ 4 h 24"/>
                  <a:gd name="T26" fmla="*/ 6 w 96"/>
                  <a:gd name="T27" fmla="*/ 4 h 24"/>
                  <a:gd name="T28" fmla="*/ 4 w 96"/>
                  <a:gd name="T29" fmla="*/ 6 h 24"/>
                  <a:gd name="T30" fmla="*/ 4 w 96"/>
                  <a:gd name="T31" fmla="*/ 2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96" h="24">
                    <a:moveTo>
                      <a:pt x="94" y="24"/>
                    </a:moveTo>
                    <a:cubicBezTo>
                      <a:pt x="2" y="24"/>
                      <a:pt x="2" y="24"/>
                      <a:pt x="2" y="24"/>
                    </a:cubicBezTo>
                    <a:cubicBezTo>
                      <a:pt x="1" y="24"/>
                      <a:pt x="0" y="23"/>
                      <a:pt x="0" y="22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90" y="0"/>
                      <a:pt x="90" y="0"/>
                      <a:pt x="90" y="0"/>
                    </a:cubicBezTo>
                    <a:cubicBezTo>
                      <a:pt x="93" y="0"/>
                      <a:pt x="96" y="3"/>
                      <a:pt x="96" y="6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3"/>
                      <a:pt x="95" y="24"/>
                      <a:pt x="94" y="24"/>
                    </a:cubicBezTo>
                    <a:close/>
                    <a:moveTo>
                      <a:pt x="4" y="20"/>
                    </a:moveTo>
                    <a:cubicBezTo>
                      <a:pt x="92" y="20"/>
                      <a:pt x="92" y="20"/>
                      <a:pt x="92" y="20"/>
                    </a:cubicBezTo>
                    <a:cubicBezTo>
                      <a:pt x="92" y="6"/>
                      <a:pt x="92" y="6"/>
                      <a:pt x="92" y="6"/>
                    </a:cubicBezTo>
                    <a:cubicBezTo>
                      <a:pt x="92" y="5"/>
                      <a:pt x="91" y="4"/>
                      <a:pt x="90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5" y="4"/>
                      <a:pt x="4" y="5"/>
                      <a:pt x="4" y="6"/>
                    </a:cubicBezTo>
                    <a:lnTo>
                      <a:pt x="4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" name="Freeform 31">
                <a:extLst>
                  <a:ext uri="{FF2B5EF4-FFF2-40B4-BE49-F238E27FC236}">
                    <a16:creationId xmlns:a16="http://schemas.microsoft.com/office/drawing/2014/main" id="{2F84762E-3244-4BAE-B483-9CE2BD379C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2288" y="1631950"/>
                <a:ext cx="77788" cy="77787"/>
              </a:xfrm>
              <a:custGeom>
                <a:avLst/>
                <a:gdLst>
                  <a:gd name="T0" fmla="*/ 5 w 49"/>
                  <a:gd name="T1" fmla="*/ 49 h 49"/>
                  <a:gd name="T2" fmla="*/ 0 w 49"/>
                  <a:gd name="T3" fmla="*/ 44 h 49"/>
                  <a:gd name="T4" fmla="*/ 44 w 49"/>
                  <a:gd name="T5" fmla="*/ 0 h 49"/>
                  <a:gd name="T6" fmla="*/ 49 w 49"/>
                  <a:gd name="T7" fmla="*/ 5 h 49"/>
                  <a:gd name="T8" fmla="*/ 5 w 49"/>
                  <a:gd name="T9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49">
                    <a:moveTo>
                      <a:pt x="5" y="49"/>
                    </a:moveTo>
                    <a:lnTo>
                      <a:pt x="0" y="44"/>
                    </a:lnTo>
                    <a:lnTo>
                      <a:pt x="44" y="0"/>
                    </a:lnTo>
                    <a:lnTo>
                      <a:pt x="49" y="5"/>
                    </a:lnTo>
                    <a:lnTo>
                      <a:pt x="5" y="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" name="Freeform 32">
                <a:extLst>
                  <a:ext uri="{FF2B5EF4-FFF2-40B4-BE49-F238E27FC236}">
                    <a16:creationId xmlns:a16="http://schemas.microsoft.com/office/drawing/2014/main" id="{C7503F4A-FD76-411F-89B9-CDB61E95C9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9913" y="1631950"/>
                <a:ext cx="84138" cy="85725"/>
              </a:xfrm>
              <a:custGeom>
                <a:avLst/>
                <a:gdLst>
                  <a:gd name="T0" fmla="*/ 5 w 53"/>
                  <a:gd name="T1" fmla="*/ 54 h 54"/>
                  <a:gd name="T2" fmla="*/ 0 w 53"/>
                  <a:gd name="T3" fmla="*/ 49 h 54"/>
                  <a:gd name="T4" fmla="*/ 48 w 53"/>
                  <a:gd name="T5" fmla="*/ 0 h 54"/>
                  <a:gd name="T6" fmla="*/ 53 w 53"/>
                  <a:gd name="T7" fmla="*/ 5 h 54"/>
                  <a:gd name="T8" fmla="*/ 5 w 53"/>
                  <a:gd name="T9" fmla="*/ 5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3" h="54">
                    <a:moveTo>
                      <a:pt x="5" y="54"/>
                    </a:moveTo>
                    <a:lnTo>
                      <a:pt x="0" y="49"/>
                    </a:lnTo>
                    <a:lnTo>
                      <a:pt x="48" y="0"/>
                    </a:lnTo>
                    <a:lnTo>
                      <a:pt x="53" y="5"/>
                    </a:lnTo>
                    <a:lnTo>
                      <a:pt x="5" y="5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" name="Freeform 33">
                <a:extLst>
                  <a:ext uri="{FF2B5EF4-FFF2-40B4-BE49-F238E27FC236}">
                    <a16:creationId xmlns:a16="http://schemas.microsoft.com/office/drawing/2014/main" id="{E21A373E-1AB2-47DA-9F91-CFC4A10E48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1826" y="1631950"/>
                <a:ext cx="84138" cy="85725"/>
              </a:xfrm>
              <a:custGeom>
                <a:avLst/>
                <a:gdLst>
                  <a:gd name="T0" fmla="*/ 5 w 53"/>
                  <a:gd name="T1" fmla="*/ 54 h 54"/>
                  <a:gd name="T2" fmla="*/ 0 w 53"/>
                  <a:gd name="T3" fmla="*/ 49 h 54"/>
                  <a:gd name="T4" fmla="*/ 48 w 53"/>
                  <a:gd name="T5" fmla="*/ 0 h 54"/>
                  <a:gd name="T6" fmla="*/ 53 w 53"/>
                  <a:gd name="T7" fmla="*/ 5 h 54"/>
                  <a:gd name="T8" fmla="*/ 5 w 53"/>
                  <a:gd name="T9" fmla="*/ 5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3" h="54">
                    <a:moveTo>
                      <a:pt x="5" y="54"/>
                    </a:moveTo>
                    <a:lnTo>
                      <a:pt x="0" y="49"/>
                    </a:lnTo>
                    <a:lnTo>
                      <a:pt x="48" y="0"/>
                    </a:lnTo>
                    <a:lnTo>
                      <a:pt x="53" y="5"/>
                    </a:lnTo>
                    <a:lnTo>
                      <a:pt x="5" y="5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" name="Freeform 34">
                <a:extLst>
                  <a:ext uri="{FF2B5EF4-FFF2-40B4-BE49-F238E27FC236}">
                    <a16:creationId xmlns:a16="http://schemas.microsoft.com/office/drawing/2014/main" id="{9F8AE030-7DF2-49F5-A2BF-79F8D3F359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3738" y="1631950"/>
                <a:ext cx="84138" cy="85725"/>
              </a:xfrm>
              <a:custGeom>
                <a:avLst/>
                <a:gdLst>
                  <a:gd name="T0" fmla="*/ 5 w 53"/>
                  <a:gd name="T1" fmla="*/ 54 h 54"/>
                  <a:gd name="T2" fmla="*/ 0 w 53"/>
                  <a:gd name="T3" fmla="*/ 49 h 54"/>
                  <a:gd name="T4" fmla="*/ 48 w 53"/>
                  <a:gd name="T5" fmla="*/ 0 h 54"/>
                  <a:gd name="T6" fmla="*/ 53 w 53"/>
                  <a:gd name="T7" fmla="*/ 5 h 54"/>
                  <a:gd name="T8" fmla="*/ 5 w 53"/>
                  <a:gd name="T9" fmla="*/ 5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3" h="54">
                    <a:moveTo>
                      <a:pt x="5" y="54"/>
                    </a:moveTo>
                    <a:lnTo>
                      <a:pt x="0" y="49"/>
                    </a:lnTo>
                    <a:lnTo>
                      <a:pt x="48" y="0"/>
                    </a:lnTo>
                    <a:lnTo>
                      <a:pt x="53" y="5"/>
                    </a:lnTo>
                    <a:lnTo>
                      <a:pt x="5" y="5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" name="Freeform 35">
                <a:extLst>
                  <a:ext uri="{FF2B5EF4-FFF2-40B4-BE49-F238E27FC236}">
                    <a16:creationId xmlns:a16="http://schemas.microsoft.com/office/drawing/2014/main" id="{75A014CB-52C2-4CAC-92B1-039250C931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5651" y="1631950"/>
                <a:ext cx="84138" cy="85725"/>
              </a:xfrm>
              <a:custGeom>
                <a:avLst/>
                <a:gdLst>
                  <a:gd name="T0" fmla="*/ 5 w 53"/>
                  <a:gd name="T1" fmla="*/ 54 h 54"/>
                  <a:gd name="T2" fmla="*/ 0 w 53"/>
                  <a:gd name="T3" fmla="*/ 49 h 54"/>
                  <a:gd name="T4" fmla="*/ 48 w 53"/>
                  <a:gd name="T5" fmla="*/ 0 h 54"/>
                  <a:gd name="T6" fmla="*/ 53 w 53"/>
                  <a:gd name="T7" fmla="*/ 5 h 54"/>
                  <a:gd name="T8" fmla="*/ 5 w 53"/>
                  <a:gd name="T9" fmla="*/ 5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3" h="54">
                    <a:moveTo>
                      <a:pt x="5" y="54"/>
                    </a:moveTo>
                    <a:lnTo>
                      <a:pt x="0" y="49"/>
                    </a:lnTo>
                    <a:lnTo>
                      <a:pt x="48" y="0"/>
                    </a:lnTo>
                    <a:lnTo>
                      <a:pt x="53" y="5"/>
                    </a:lnTo>
                    <a:lnTo>
                      <a:pt x="5" y="5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" name="Freeform 36">
                <a:extLst>
                  <a:ext uri="{FF2B5EF4-FFF2-40B4-BE49-F238E27FC236}">
                    <a16:creationId xmlns:a16="http://schemas.microsoft.com/office/drawing/2014/main" id="{38C98745-0FA1-4770-98C3-6BFA0B5BE6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7563" y="1647825"/>
                <a:ext cx="69850" cy="69850"/>
              </a:xfrm>
              <a:custGeom>
                <a:avLst/>
                <a:gdLst>
                  <a:gd name="T0" fmla="*/ 5 w 44"/>
                  <a:gd name="T1" fmla="*/ 44 h 44"/>
                  <a:gd name="T2" fmla="*/ 0 w 44"/>
                  <a:gd name="T3" fmla="*/ 39 h 44"/>
                  <a:gd name="T4" fmla="*/ 39 w 44"/>
                  <a:gd name="T5" fmla="*/ 0 h 44"/>
                  <a:gd name="T6" fmla="*/ 44 w 44"/>
                  <a:gd name="T7" fmla="*/ 5 h 44"/>
                  <a:gd name="T8" fmla="*/ 5 w 44"/>
                  <a:gd name="T9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44">
                    <a:moveTo>
                      <a:pt x="5" y="44"/>
                    </a:moveTo>
                    <a:lnTo>
                      <a:pt x="0" y="39"/>
                    </a:lnTo>
                    <a:lnTo>
                      <a:pt x="39" y="0"/>
                    </a:lnTo>
                    <a:lnTo>
                      <a:pt x="44" y="5"/>
                    </a:lnTo>
                    <a:lnTo>
                      <a:pt x="5" y="4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467DF15F-1E58-4CE6-A513-EA5E427E84B5}"/>
                </a:ext>
              </a:extLst>
            </p:cNvPr>
            <p:cNvSpPr txBox="1"/>
            <p:nvPr/>
          </p:nvSpPr>
          <p:spPr>
            <a:xfrm>
              <a:off x="1022550" y="2550768"/>
              <a:ext cx="1761290" cy="215444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Requirement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1A8A2D57-0137-4128-99F4-4B7A61D4410A}"/>
              </a:ext>
            </a:extLst>
          </p:cNvPr>
          <p:cNvGrpSpPr/>
          <p:nvPr/>
        </p:nvGrpSpPr>
        <p:grpSpPr>
          <a:xfrm>
            <a:off x="712293" y="1819797"/>
            <a:ext cx="2110649" cy="215444"/>
            <a:chOff x="673191" y="1583558"/>
            <a:chExt cx="2110649" cy="215444"/>
          </a:xfrm>
        </p:grpSpPr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3885EC3B-435C-4EE6-85EB-1A1CB96012CB}"/>
                </a:ext>
              </a:extLst>
            </p:cNvPr>
            <p:cNvSpPr txBox="1"/>
            <p:nvPr/>
          </p:nvSpPr>
          <p:spPr>
            <a:xfrm>
              <a:off x="1022550" y="1583558"/>
              <a:ext cx="1761290" cy="215444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 anchor="ctr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chemeClr val="bg1"/>
                  </a:solidFill>
                </a:defRPr>
              </a:lvl1pPr>
            </a:lstStyle>
            <a:p>
              <a:r>
                <a:rPr lang="en-US" dirty="0" smtClean="0"/>
                <a:t>Introduction</a:t>
              </a:r>
              <a:endParaRPr lang="en-US" dirty="0"/>
            </a:p>
          </p:txBody>
        </p: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3ACC1DB5-94A0-463E-9D17-415515BE117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3191" y="1593661"/>
              <a:ext cx="203040" cy="194400"/>
              <a:chOff x="-638175" y="3963988"/>
              <a:chExt cx="373062" cy="357187"/>
            </a:xfr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2700000" scaled="0"/>
            </a:gradFill>
          </p:grpSpPr>
          <p:sp>
            <p:nvSpPr>
              <p:cNvPr id="139" name="Freeform 40">
                <a:extLst>
                  <a:ext uri="{FF2B5EF4-FFF2-40B4-BE49-F238E27FC236}">
                    <a16:creationId xmlns:a16="http://schemas.microsoft.com/office/drawing/2014/main" id="{A687222F-35CE-48AB-85F9-5B65E6D907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92138" y="4149725"/>
                <a:ext cx="280987" cy="171450"/>
              </a:xfrm>
              <a:custGeom>
                <a:avLst/>
                <a:gdLst>
                  <a:gd name="T0" fmla="*/ 70 w 72"/>
                  <a:gd name="T1" fmla="*/ 44 h 44"/>
                  <a:gd name="T2" fmla="*/ 46 w 72"/>
                  <a:gd name="T3" fmla="*/ 44 h 44"/>
                  <a:gd name="T4" fmla="*/ 44 w 72"/>
                  <a:gd name="T5" fmla="*/ 42 h 44"/>
                  <a:gd name="T6" fmla="*/ 44 w 72"/>
                  <a:gd name="T7" fmla="*/ 16 h 44"/>
                  <a:gd name="T8" fmla="*/ 28 w 72"/>
                  <a:gd name="T9" fmla="*/ 16 h 44"/>
                  <a:gd name="T10" fmla="*/ 28 w 72"/>
                  <a:gd name="T11" fmla="*/ 42 h 44"/>
                  <a:gd name="T12" fmla="*/ 26 w 72"/>
                  <a:gd name="T13" fmla="*/ 44 h 44"/>
                  <a:gd name="T14" fmla="*/ 2 w 72"/>
                  <a:gd name="T15" fmla="*/ 44 h 44"/>
                  <a:gd name="T16" fmla="*/ 0 w 72"/>
                  <a:gd name="T17" fmla="*/ 42 h 44"/>
                  <a:gd name="T18" fmla="*/ 0 w 72"/>
                  <a:gd name="T19" fmla="*/ 2 h 44"/>
                  <a:gd name="T20" fmla="*/ 2 w 72"/>
                  <a:gd name="T21" fmla="*/ 0 h 44"/>
                  <a:gd name="T22" fmla="*/ 4 w 72"/>
                  <a:gd name="T23" fmla="*/ 2 h 44"/>
                  <a:gd name="T24" fmla="*/ 4 w 72"/>
                  <a:gd name="T25" fmla="*/ 40 h 44"/>
                  <a:gd name="T26" fmla="*/ 24 w 72"/>
                  <a:gd name="T27" fmla="*/ 40 h 44"/>
                  <a:gd name="T28" fmla="*/ 24 w 72"/>
                  <a:gd name="T29" fmla="*/ 14 h 44"/>
                  <a:gd name="T30" fmla="*/ 26 w 72"/>
                  <a:gd name="T31" fmla="*/ 12 h 44"/>
                  <a:gd name="T32" fmla="*/ 46 w 72"/>
                  <a:gd name="T33" fmla="*/ 12 h 44"/>
                  <a:gd name="T34" fmla="*/ 48 w 72"/>
                  <a:gd name="T35" fmla="*/ 14 h 44"/>
                  <a:gd name="T36" fmla="*/ 48 w 72"/>
                  <a:gd name="T37" fmla="*/ 40 h 44"/>
                  <a:gd name="T38" fmla="*/ 68 w 72"/>
                  <a:gd name="T39" fmla="*/ 40 h 44"/>
                  <a:gd name="T40" fmla="*/ 68 w 72"/>
                  <a:gd name="T41" fmla="*/ 4 h 44"/>
                  <a:gd name="T42" fmla="*/ 70 w 72"/>
                  <a:gd name="T43" fmla="*/ 2 h 44"/>
                  <a:gd name="T44" fmla="*/ 72 w 72"/>
                  <a:gd name="T45" fmla="*/ 4 h 44"/>
                  <a:gd name="T46" fmla="*/ 72 w 72"/>
                  <a:gd name="T47" fmla="*/ 42 h 44"/>
                  <a:gd name="T48" fmla="*/ 70 w 72"/>
                  <a:gd name="T49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72" h="44">
                    <a:moveTo>
                      <a:pt x="70" y="44"/>
                    </a:moveTo>
                    <a:cubicBezTo>
                      <a:pt x="46" y="44"/>
                      <a:pt x="46" y="44"/>
                      <a:pt x="46" y="44"/>
                    </a:cubicBezTo>
                    <a:cubicBezTo>
                      <a:pt x="45" y="44"/>
                      <a:pt x="44" y="43"/>
                      <a:pt x="44" y="42"/>
                    </a:cubicBezTo>
                    <a:cubicBezTo>
                      <a:pt x="44" y="16"/>
                      <a:pt x="44" y="16"/>
                      <a:pt x="44" y="16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28" y="42"/>
                      <a:pt x="28" y="42"/>
                      <a:pt x="28" y="42"/>
                    </a:cubicBezTo>
                    <a:cubicBezTo>
                      <a:pt x="28" y="43"/>
                      <a:pt x="27" y="44"/>
                      <a:pt x="26" y="44"/>
                    </a:cubicBezTo>
                    <a:cubicBezTo>
                      <a:pt x="2" y="44"/>
                      <a:pt x="2" y="44"/>
                      <a:pt x="2" y="44"/>
                    </a:cubicBezTo>
                    <a:cubicBezTo>
                      <a:pt x="1" y="44"/>
                      <a:pt x="0" y="43"/>
                      <a:pt x="0" y="4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3" y="0"/>
                      <a:pt x="4" y="1"/>
                      <a:pt x="4" y="2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24" y="40"/>
                      <a:pt x="24" y="40"/>
                      <a:pt x="24" y="40"/>
                    </a:cubicBezTo>
                    <a:cubicBezTo>
                      <a:pt x="24" y="14"/>
                      <a:pt x="24" y="14"/>
                      <a:pt x="24" y="14"/>
                    </a:cubicBezTo>
                    <a:cubicBezTo>
                      <a:pt x="24" y="13"/>
                      <a:pt x="25" y="12"/>
                      <a:pt x="26" y="12"/>
                    </a:cubicBezTo>
                    <a:cubicBezTo>
                      <a:pt x="46" y="12"/>
                      <a:pt x="46" y="12"/>
                      <a:pt x="46" y="12"/>
                    </a:cubicBezTo>
                    <a:cubicBezTo>
                      <a:pt x="47" y="12"/>
                      <a:pt x="48" y="13"/>
                      <a:pt x="48" y="14"/>
                    </a:cubicBezTo>
                    <a:cubicBezTo>
                      <a:pt x="48" y="40"/>
                      <a:pt x="48" y="40"/>
                      <a:pt x="48" y="40"/>
                    </a:cubicBezTo>
                    <a:cubicBezTo>
                      <a:pt x="68" y="40"/>
                      <a:pt x="68" y="40"/>
                      <a:pt x="68" y="40"/>
                    </a:cubicBezTo>
                    <a:cubicBezTo>
                      <a:pt x="68" y="4"/>
                      <a:pt x="68" y="4"/>
                      <a:pt x="68" y="4"/>
                    </a:cubicBezTo>
                    <a:cubicBezTo>
                      <a:pt x="68" y="3"/>
                      <a:pt x="69" y="2"/>
                      <a:pt x="70" y="2"/>
                    </a:cubicBezTo>
                    <a:cubicBezTo>
                      <a:pt x="71" y="2"/>
                      <a:pt x="72" y="3"/>
                      <a:pt x="72" y="4"/>
                    </a:cubicBezTo>
                    <a:cubicBezTo>
                      <a:pt x="72" y="42"/>
                      <a:pt x="72" y="42"/>
                      <a:pt x="72" y="42"/>
                    </a:cubicBezTo>
                    <a:cubicBezTo>
                      <a:pt x="72" y="43"/>
                      <a:pt x="71" y="44"/>
                      <a:pt x="70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" name="Freeform 41">
                <a:extLst>
                  <a:ext uri="{FF2B5EF4-FFF2-40B4-BE49-F238E27FC236}">
                    <a16:creationId xmlns:a16="http://schemas.microsoft.com/office/drawing/2014/main" id="{F0AC3D10-8537-4F5C-BA51-BE86E4C157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638175" y="3963988"/>
                <a:ext cx="373062" cy="193675"/>
              </a:xfrm>
              <a:custGeom>
                <a:avLst/>
                <a:gdLst>
                  <a:gd name="T0" fmla="*/ 94 w 96"/>
                  <a:gd name="T1" fmla="*/ 50 h 50"/>
                  <a:gd name="T2" fmla="*/ 93 w 96"/>
                  <a:gd name="T3" fmla="*/ 49 h 50"/>
                  <a:gd name="T4" fmla="*/ 48 w 96"/>
                  <a:gd name="T5" fmla="*/ 5 h 50"/>
                  <a:gd name="T6" fmla="*/ 3 w 96"/>
                  <a:gd name="T7" fmla="*/ 49 h 50"/>
                  <a:gd name="T8" fmla="*/ 1 w 96"/>
                  <a:gd name="T9" fmla="*/ 49 h 50"/>
                  <a:gd name="T10" fmla="*/ 1 w 96"/>
                  <a:gd name="T11" fmla="*/ 47 h 50"/>
                  <a:gd name="T12" fmla="*/ 47 w 96"/>
                  <a:gd name="T13" fmla="*/ 1 h 50"/>
                  <a:gd name="T14" fmla="*/ 49 w 96"/>
                  <a:gd name="T15" fmla="*/ 1 h 50"/>
                  <a:gd name="T16" fmla="*/ 95 w 96"/>
                  <a:gd name="T17" fmla="*/ 47 h 50"/>
                  <a:gd name="T18" fmla="*/ 95 w 96"/>
                  <a:gd name="T19" fmla="*/ 49 h 50"/>
                  <a:gd name="T20" fmla="*/ 94 w 96"/>
                  <a:gd name="T21" fmla="*/ 5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6" h="50">
                    <a:moveTo>
                      <a:pt x="94" y="50"/>
                    </a:moveTo>
                    <a:cubicBezTo>
                      <a:pt x="93" y="50"/>
                      <a:pt x="93" y="50"/>
                      <a:pt x="93" y="49"/>
                    </a:cubicBezTo>
                    <a:cubicBezTo>
                      <a:pt x="48" y="5"/>
                      <a:pt x="48" y="5"/>
                      <a:pt x="48" y="5"/>
                    </a:cubicBezTo>
                    <a:cubicBezTo>
                      <a:pt x="3" y="49"/>
                      <a:pt x="3" y="49"/>
                      <a:pt x="3" y="49"/>
                    </a:cubicBezTo>
                    <a:cubicBezTo>
                      <a:pt x="3" y="50"/>
                      <a:pt x="1" y="50"/>
                      <a:pt x="1" y="49"/>
                    </a:cubicBezTo>
                    <a:cubicBezTo>
                      <a:pt x="0" y="49"/>
                      <a:pt x="0" y="47"/>
                      <a:pt x="1" y="47"/>
                    </a:cubicBezTo>
                    <a:cubicBezTo>
                      <a:pt x="47" y="1"/>
                      <a:pt x="47" y="1"/>
                      <a:pt x="47" y="1"/>
                    </a:cubicBezTo>
                    <a:cubicBezTo>
                      <a:pt x="47" y="0"/>
                      <a:pt x="49" y="0"/>
                      <a:pt x="49" y="1"/>
                    </a:cubicBezTo>
                    <a:cubicBezTo>
                      <a:pt x="95" y="47"/>
                      <a:pt x="95" y="47"/>
                      <a:pt x="95" y="47"/>
                    </a:cubicBezTo>
                    <a:cubicBezTo>
                      <a:pt x="96" y="47"/>
                      <a:pt x="96" y="49"/>
                      <a:pt x="95" y="49"/>
                    </a:cubicBezTo>
                    <a:cubicBezTo>
                      <a:pt x="95" y="50"/>
                      <a:pt x="95" y="50"/>
                      <a:pt x="94" y="5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" name="Freeform 42">
                <a:extLst>
                  <a:ext uri="{FF2B5EF4-FFF2-40B4-BE49-F238E27FC236}">
                    <a16:creationId xmlns:a16="http://schemas.microsoft.com/office/drawing/2014/main" id="{EA0E21D1-2DD0-4E7F-A71A-4247943FDC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96875" y="3979863"/>
                <a:ext cx="69850" cy="69850"/>
              </a:xfrm>
              <a:custGeom>
                <a:avLst/>
                <a:gdLst>
                  <a:gd name="T0" fmla="*/ 16 w 18"/>
                  <a:gd name="T1" fmla="*/ 18 h 18"/>
                  <a:gd name="T2" fmla="*/ 14 w 18"/>
                  <a:gd name="T3" fmla="*/ 16 h 18"/>
                  <a:gd name="T4" fmla="*/ 14 w 18"/>
                  <a:gd name="T5" fmla="*/ 4 h 18"/>
                  <a:gd name="T6" fmla="*/ 2 w 18"/>
                  <a:gd name="T7" fmla="*/ 4 h 18"/>
                  <a:gd name="T8" fmla="*/ 0 w 18"/>
                  <a:gd name="T9" fmla="*/ 2 h 18"/>
                  <a:gd name="T10" fmla="*/ 2 w 18"/>
                  <a:gd name="T11" fmla="*/ 0 h 18"/>
                  <a:gd name="T12" fmla="*/ 16 w 18"/>
                  <a:gd name="T13" fmla="*/ 0 h 18"/>
                  <a:gd name="T14" fmla="*/ 18 w 18"/>
                  <a:gd name="T15" fmla="*/ 2 h 18"/>
                  <a:gd name="T16" fmla="*/ 18 w 18"/>
                  <a:gd name="T17" fmla="*/ 16 h 18"/>
                  <a:gd name="T18" fmla="*/ 16 w 18"/>
                  <a:gd name="T1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8" h="18">
                    <a:moveTo>
                      <a:pt x="16" y="18"/>
                    </a:moveTo>
                    <a:cubicBezTo>
                      <a:pt x="15" y="18"/>
                      <a:pt x="14" y="17"/>
                      <a:pt x="14" y="16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1" y="4"/>
                      <a:pt x="0" y="3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7" y="0"/>
                      <a:pt x="18" y="1"/>
                      <a:pt x="18" y="2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18" y="17"/>
                      <a:pt x="17" y="18"/>
                      <a:pt x="16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CDB53A22-8AEE-4243-9DB2-84D154565F3E}"/>
              </a:ext>
            </a:extLst>
          </p:cNvPr>
          <p:cNvGrpSpPr/>
          <p:nvPr/>
        </p:nvGrpSpPr>
        <p:grpSpPr>
          <a:xfrm>
            <a:off x="706437" y="2322289"/>
            <a:ext cx="2116505" cy="215444"/>
            <a:chOff x="667335" y="2067163"/>
            <a:chExt cx="2116505" cy="215444"/>
          </a:xfrm>
        </p:grpSpPr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9C893A6B-97BB-45BD-9037-912AC433153B}"/>
                </a:ext>
              </a:extLst>
            </p:cNvPr>
            <p:cNvSpPr txBox="1"/>
            <p:nvPr/>
          </p:nvSpPr>
          <p:spPr>
            <a:xfrm>
              <a:off x="1022550" y="2067163"/>
              <a:ext cx="1761290" cy="215444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Documentation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74E23A1E-9E28-42D8-B6A6-DBAA170B92A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67335" y="2067546"/>
              <a:ext cx="214753" cy="213840"/>
              <a:chOff x="-523875" y="3440113"/>
              <a:chExt cx="373062" cy="371476"/>
            </a:xfr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2700000" scaled="0"/>
            </a:gradFill>
          </p:grpSpPr>
          <p:sp>
            <p:nvSpPr>
              <p:cNvPr id="146" name="Freeform 46">
                <a:extLst>
                  <a:ext uri="{FF2B5EF4-FFF2-40B4-BE49-F238E27FC236}">
                    <a16:creationId xmlns:a16="http://schemas.microsoft.com/office/drawing/2014/main" id="{A6F64926-EAD6-411D-B4C7-86595D6B860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523875" y="3440113"/>
                <a:ext cx="373062" cy="317500"/>
              </a:xfrm>
              <a:custGeom>
                <a:avLst/>
                <a:gdLst>
                  <a:gd name="T0" fmla="*/ 15 w 96"/>
                  <a:gd name="T1" fmla="*/ 82 h 82"/>
                  <a:gd name="T2" fmla="*/ 14 w 96"/>
                  <a:gd name="T3" fmla="*/ 82 h 82"/>
                  <a:gd name="T4" fmla="*/ 0 w 96"/>
                  <a:gd name="T5" fmla="*/ 48 h 82"/>
                  <a:gd name="T6" fmla="*/ 48 w 96"/>
                  <a:gd name="T7" fmla="*/ 0 h 82"/>
                  <a:gd name="T8" fmla="*/ 96 w 96"/>
                  <a:gd name="T9" fmla="*/ 48 h 82"/>
                  <a:gd name="T10" fmla="*/ 82 w 96"/>
                  <a:gd name="T11" fmla="*/ 82 h 82"/>
                  <a:gd name="T12" fmla="*/ 80 w 96"/>
                  <a:gd name="T13" fmla="*/ 82 h 82"/>
                  <a:gd name="T14" fmla="*/ 62 w 96"/>
                  <a:gd name="T15" fmla="*/ 74 h 82"/>
                  <a:gd name="T16" fmla="*/ 55 w 96"/>
                  <a:gd name="T17" fmla="*/ 72 h 82"/>
                  <a:gd name="T18" fmla="*/ 54 w 96"/>
                  <a:gd name="T19" fmla="*/ 70 h 82"/>
                  <a:gd name="T20" fmla="*/ 54 w 96"/>
                  <a:gd name="T21" fmla="*/ 60 h 82"/>
                  <a:gd name="T22" fmla="*/ 55 w 96"/>
                  <a:gd name="T23" fmla="*/ 58 h 82"/>
                  <a:gd name="T24" fmla="*/ 60 w 96"/>
                  <a:gd name="T25" fmla="*/ 48 h 82"/>
                  <a:gd name="T26" fmla="*/ 62 w 96"/>
                  <a:gd name="T27" fmla="*/ 46 h 82"/>
                  <a:gd name="T28" fmla="*/ 62 w 96"/>
                  <a:gd name="T29" fmla="*/ 44 h 82"/>
                  <a:gd name="T30" fmla="*/ 62 w 96"/>
                  <a:gd name="T31" fmla="*/ 42 h 82"/>
                  <a:gd name="T32" fmla="*/ 60 w 96"/>
                  <a:gd name="T33" fmla="*/ 40 h 82"/>
                  <a:gd name="T34" fmla="*/ 61 w 96"/>
                  <a:gd name="T35" fmla="*/ 38 h 82"/>
                  <a:gd name="T36" fmla="*/ 62 w 96"/>
                  <a:gd name="T37" fmla="*/ 26 h 82"/>
                  <a:gd name="T38" fmla="*/ 51 w 96"/>
                  <a:gd name="T39" fmla="*/ 22 h 82"/>
                  <a:gd name="T40" fmla="*/ 40 w 96"/>
                  <a:gd name="T41" fmla="*/ 26 h 82"/>
                  <a:gd name="T42" fmla="*/ 38 w 96"/>
                  <a:gd name="T43" fmla="*/ 28 h 82"/>
                  <a:gd name="T44" fmla="*/ 35 w 96"/>
                  <a:gd name="T45" fmla="*/ 28 h 82"/>
                  <a:gd name="T46" fmla="*/ 36 w 96"/>
                  <a:gd name="T47" fmla="*/ 38 h 82"/>
                  <a:gd name="T48" fmla="*/ 36 w 96"/>
                  <a:gd name="T49" fmla="*/ 40 h 82"/>
                  <a:gd name="T50" fmla="*/ 34 w 96"/>
                  <a:gd name="T51" fmla="*/ 42 h 82"/>
                  <a:gd name="T52" fmla="*/ 34 w 96"/>
                  <a:gd name="T53" fmla="*/ 44 h 82"/>
                  <a:gd name="T54" fmla="*/ 34 w 96"/>
                  <a:gd name="T55" fmla="*/ 46 h 82"/>
                  <a:gd name="T56" fmla="*/ 36 w 96"/>
                  <a:gd name="T57" fmla="*/ 48 h 82"/>
                  <a:gd name="T58" fmla="*/ 41 w 96"/>
                  <a:gd name="T59" fmla="*/ 58 h 82"/>
                  <a:gd name="T60" fmla="*/ 42 w 96"/>
                  <a:gd name="T61" fmla="*/ 60 h 82"/>
                  <a:gd name="T62" fmla="*/ 42 w 96"/>
                  <a:gd name="T63" fmla="*/ 70 h 82"/>
                  <a:gd name="T64" fmla="*/ 41 w 96"/>
                  <a:gd name="T65" fmla="*/ 72 h 82"/>
                  <a:gd name="T66" fmla="*/ 35 w 96"/>
                  <a:gd name="T67" fmla="*/ 74 h 82"/>
                  <a:gd name="T68" fmla="*/ 16 w 96"/>
                  <a:gd name="T69" fmla="*/ 82 h 82"/>
                  <a:gd name="T70" fmla="*/ 15 w 96"/>
                  <a:gd name="T71" fmla="*/ 82 h 82"/>
                  <a:gd name="T72" fmla="*/ 48 w 96"/>
                  <a:gd name="T73" fmla="*/ 4 h 82"/>
                  <a:gd name="T74" fmla="*/ 4 w 96"/>
                  <a:gd name="T75" fmla="*/ 48 h 82"/>
                  <a:gd name="T76" fmla="*/ 16 w 96"/>
                  <a:gd name="T77" fmla="*/ 78 h 82"/>
                  <a:gd name="T78" fmla="*/ 33 w 96"/>
                  <a:gd name="T79" fmla="*/ 70 h 82"/>
                  <a:gd name="T80" fmla="*/ 38 w 96"/>
                  <a:gd name="T81" fmla="*/ 69 h 82"/>
                  <a:gd name="T82" fmla="*/ 38 w 96"/>
                  <a:gd name="T83" fmla="*/ 61 h 82"/>
                  <a:gd name="T84" fmla="*/ 32 w 96"/>
                  <a:gd name="T85" fmla="*/ 49 h 82"/>
                  <a:gd name="T86" fmla="*/ 30 w 96"/>
                  <a:gd name="T87" fmla="*/ 44 h 82"/>
                  <a:gd name="T88" fmla="*/ 32 w 96"/>
                  <a:gd name="T89" fmla="*/ 39 h 82"/>
                  <a:gd name="T90" fmla="*/ 32 w 96"/>
                  <a:gd name="T91" fmla="*/ 26 h 82"/>
                  <a:gd name="T92" fmla="*/ 37 w 96"/>
                  <a:gd name="T93" fmla="*/ 24 h 82"/>
                  <a:gd name="T94" fmla="*/ 51 w 96"/>
                  <a:gd name="T95" fmla="*/ 18 h 82"/>
                  <a:gd name="T96" fmla="*/ 66 w 96"/>
                  <a:gd name="T97" fmla="*/ 26 h 82"/>
                  <a:gd name="T98" fmla="*/ 64 w 96"/>
                  <a:gd name="T99" fmla="*/ 39 h 82"/>
                  <a:gd name="T100" fmla="*/ 66 w 96"/>
                  <a:gd name="T101" fmla="*/ 44 h 82"/>
                  <a:gd name="T102" fmla="*/ 64 w 96"/>
                  <a:gd name="T103" fmla="*/ 49 h 82"/>
                  <a:gd name="T104" fmla="*/ 58 w 96"/>
                  <a:gd name="T105" fmla="*/ 61 h 82"/>
                  <a:gd name="T106" fmla="*/ 58 w 96"/>
                  <a:gd name="T107" fmla="*/ 69 h 82"/>
                  <a:gd name="T108" fmla="*/ 63 w 96"/>
                  <a:gd name="T109" fmla="*/ 70 h 82"/>
                  <a:gd name="T110" fmla="*/ 80 w 96"/>
                  <a:gd name="T111" fmla="*/ 78 h 82"/>
                  <a:gd name="T112" fmla="*/ 92 w 96"/>
                  <a:gd name="T113" fmla="*/ 48 h 82"/>
                  <a:gd name="T114" fmla="*/ 48 w 96"/>
                  <a:gd name="T115" fmla="*/ 4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96" h="82">
                    <a:moveTo>
                      <a:pt x="15" y="82"/>
                    </a:moveTo>
                    <a:cubicBezTo>
                      <a:pt x="15" y="82"/>
                      <a:pt x="14" y="82"/>
                      <a:pt x="14" y="82"/>
                    </a:cubicBezTo>
                    <a:cubicBezTo>
                      <a:pt x="5" y="73"/>
                      <a:pt x="0" y="61"/>
                      <a:pt x="0" y="48"/>
                    </a:cubicBezTo>
                    <a:cubicBezTo>
                      <a:pt x="0" y="22"/>
                      <a:pt x="22" y="0"/>
                      <a:pt x="48" y="0"/>
                    </a:cubicBezTo>
                    <a:cubicBezTo>
                      <a:pt x="74" y="0"/>
                      <a:pt x="96" y="22"/>
                      <a:pt x="96" y="48"/>
                    </a:cubicBezTo>
                    <a:cubicBezTo>
                      <a:pt x="96" y="61"/>
                      <a:pt x="91" y="73"/>
                      <a:pt x="82" y="82"/>
                    </a:cubicBezTo>
                    <a:cubicBezTo>
                      <a:pt x="81" y="82"/>
                      <a:pt x="80" y="82"/>
                      <a:pt x="80" y="82"/>
                    </a:cubicBezTo>
                    <a:cubicBezTo>
                      <a:pt x="76" y="79"/>
                      <a:pt x="69" y="77"/>
                      <a:pt x="62" y="74"/>
                    </a:cubicBezTo>
                    <a:cubicBezTo>
                      <a:pt x="60" y="73"/>
                      <a:pt x="57" y="73"/>
                      <a:pt x="55" y="72"/>
                    </a:cubicBezTo>
                    <a:cubicBezTo>
                      <a:pt x="55" y="72"/>
                      <a:pt x="54" y="71"/>
                      <a:pt x="54" y="70"/>
                    </a:cubicBezTo>
                    <a:cubicBezTo>
                      <a:pt x="54" y="60"/>
                      <a:pt x="54" y="60"/>
                      <a:pt x="54" y="60"/>
                    </a:cubicBezTo>
                    <a:cubicBezTo>
                      <a:pt x="54" y="59"/>
                      <a:pt x="55" y="58"/>
                      <a:pt x="55" y="58"/>
                    </a:cubicBezTo>
                    <a:cubicBezTo>
                      <a:pt x="56" y="58"/>
                      <a:pt x="60" y="56"/>
                      <a:pt x="60" y="48"/>
                    </a:cubicBezTo>
                    <a:cubicBezTo>
                      <a:pt x="60" y="47"/>
                      <a:pt x="61" y="46"/>
                      <a:pt x="62" y="46"/>
                    </a:cubicBezTo>
                    <a:cubicBezTo>
                      <a:pt x="62" y="46"/>
                      <a:pt x="62" y="45"/>
                      <a:pt x="62" y="44"/>
                    </a:cubicBezTo>
                    <a:cubicBezTo>
                      <a:pt x="62" y="43"/>
                      <a:pt x="62" y="42"/>
                      <a:pt x="62" y="42"/>
                    </a:cubicBezTo>
                    <a:cubicBezTo>
                      <a:pt x="61" y="42"/>
                      <a:pt x="60" y="41"/>
                      <a:pt x="60" y="40"/>
                    </a:cubicBezTo>
                    <a:cubicBezTo>
                      <a:pt x="60" y="39"/>
                      <a:pt x="60" y="39"/>
                      <a:pt x="61" y="38"/>
                    </a:cubicBezTo>
                    <a:cubicBezTo>
                      <a:pt x="61" y="35"/>
                      <a:pt x="63" y="30"/>
                      <a:pt x="62" y="26"/>
                    </a:cubicBezTo>
                    <a:cubicBezTo>
                      <a:pt x="61" y="24"/>
                      <a:pt x="57" y="22"/>
                      <a:pt x="51" y="22"/>
                    </a:cubicBezTo>
                    <a:cubicBezTo>
                      <a:pt x="45" y="22"/>
                      <a:pt x="41" y="24"/>
                      <a:pt x="40" y="26"/>
                    </a:cubicBezTo>
                    <a:cubicBezTo>
                      <a:pt x="40" y="28"/>
                      <a:pt x="39" y="28"/>
                      <a:pt x="38" y="28"/>
                    </a:cubicBezTo>
                    <a:cubicBezTo>
                      <a:pt x="37" y="28"/>
                      <a:pt x="35" y="28"/>
                      <a:pt x="35" y="28"/>
                    </a:cubicBezTo>
                    <a:cubicBezTo>
                      <a:pt x="33" y="30"/>
                      <a:pt x="35" y="36"/>
                      <a:pt x="36" y="38"/>
                    </a:cubicBezTo>
                    <a:cubicBezTo>
                      <a:pt x="36" y="39"/>
                      <a:pt x="36" y="40"/>
                      <a:pt x="36" y="40"/>
                    </a:cubicBezTo>
                    <a:cubicBezTo>
                      <a:pt x="36" y="41"/>
                      <a:pt x="35" y="42"/>
                      <a:pt x="34" y="42"/>
                    </a:cubicBezTo>
                    <a:cubicBezTo>
                      <a:pt x="34" y="42"/>
                      <a:pt x="34" y="43"/>
                      <a:pt x="34" y="44"/>
                    </a:cubicBezTo>
                    <a:cubicBezTo>
                      <a:pt x="34" y="45"/>
                      <a:pt x="34" y="46"/>
                      <a:pt x="34" y="46"/>
                    </a:cubicBezTo>
                    <a:cubicBezTo>
                      <a:pt x="35" y="46"/>
                      <a:pt x="36" y="47"/>
                      <a:pt x="36" y="48"/>
                    </a:cubicBezTo>
                    <a:cubicBezTo>
                      <a:pt x="36" y="56"/>
                      <a:pt x="40" y="58"/>
                      <a:pt x="41" y="58"/>
                    </a:cubicBezTo>
                    <a:cubicBezTo>
                      <a:pt x="41" y="58"/>
                      <a:pt x="42" y="59"/>
                      <a:pt x="42" y="60"/>
                    </a:cubicBezTo>
                    <a:cubicBezTo>
                      <a:pt x="42" y="70"/>
                      <a:pt x="42" y="70"/>
                      <a:pt x="42" y="70"/>
                    </a:cubicBezTo>
                    <a:cubicBezTo>
                      <a:pt x="42" y="71"/>
                      <a:pt x="41" y="72"/>
                      <a:pt x="41" y="72"/>
                    </a:cubicBezTo>
                    <a:cubicBezTo>
                      <a:pt x="39" y="73"/>
                      <a:pt x="37" y="73"/>
                      <a:pt x="35" y="74"/>
                    </a:cubicBezTo>
                    <a:cubicBezTo>
                      <a:pt x="28" y="77"/>
                      <a:pt x="20" y="79"/>
                      <a:pt x="16" y="82"/>
                    </a:cubicBezTo>
                    <a:cubicBezTo>
                      <a:pt x="16" y="82"/>
                      <a:pt x="16" y="82"/>
                      <a:pt x="15" y="82"/>
                    </a:cubicBezTo>
                    <a:close/>
                    <a:moveTo>
                      <a:pt x="48" y="4"/>
                    </a:moveTo>
                    <a:cubicBezTo>
                      <a:pt x="24" y="4"/>
                      <a:pt x="4" y="24"/>
                      <a:pt x="4" y="48"/>
                    </a:cubicBezTo>
                    <a:cubicBezTo>
                      <a:pt x="4" y="59"/>
                      <a:pt x="8" y="70"/>
                      <a:pt x="16" y="78"/>
                    </a:cubicBezTo>
                    <a:cubicBezTo>
                      <a:pt x="20" y="75"/>
                      <a:pt x="27" y="73"/>
                      <a:pt x="33" y="70"/>
                    </a:cubicBezTo>
                    <a:cubicBezTo>
                      <a:pt x="35" y="70"/>
                      <a:pt x="36" y="69"/>
                      <a:pt x="38" y="69"/>
                    </a:cubicBezTo>
                    <a:cubicBezTo>
                      <a:pt x="38" y="61"/>
                      <a:pt x="38" y="61"/>
                      <a:pt x="38" y="61"/>
                    </a:cubicBezTo>
                    <a:cubicBezTo>
                      <a:pt x="36" y="60"/>
                      <a:pt x="32" y="57"/>
                      <a:pt x="32" y="49"/>
                    </a:cubicBezTo>
                    <a:cubicBezTo>
                      <a:pt x="30" y="49"/>
                      <a:pt x="30" y="47"/>
                      <a:pt x="30" y="44"/>
                    </a:cubicBezTo>
                    <a:cubicBezTo>
                      <a:pt x="30" y="42"/>
                      <a:pt x="30" y="40"/>
                      <a:pt x="32" y="39"/>
                    </a:cubicBezTo>
                    <a:cubicBezTo>
                      <a:pt x="31" y="35"/>
                      <a:pt x="29" y="29"/>
                      <a:pt x="32" y="26"/>
                    </a:cubicBezTo>
                    <a:cubicBezTo>
                      <a:pt x="33" y="24"/>
                      <a:pt x="35" y="24"/>
                      <a:pt x="37" y="24"/>
                    </a:cubicBezTo>
                    <a:cubicBezTo>
                      <a:pt x="39" y="20"/>
                      <a:pt x="46" y="18"/>
                      <a:pt x="51" y="18"/>
                    </a:cubicBezTo>
                    <a:cubicBezTo>
                      <a:pt x="57" y="18"/>
                      <a:pt x="65" y="20"/>
                      <a:pt x="66" y="26"/>
                    </a:cubicBezTo>
                    <a:cubicBezTo>
                      <a:pt x="67" y="30"/>
                      <a:pt x="65" y="36"/>
                      <a:pt x="64" y="39"/>
                    </a:cubicBezTo>
                    <a:cubicBezTo>
                      <a:pt x="66" y="40"/>
                      <a:pt x="66" y="42"/>
                      <a:pt x="66" y="44"/>
                    </a:cubicBezTo>
                    <a:cubicBezTo>
                      <a:pt x="66" y="47"/>
                      <a:pt x="66" y="49"/>
                      <a:pt x="64" y="49"/>
                    </a:cubicBezTo>
                    <a:cubicBezTo>
                      <a:pt x="64" y="57"/>
                      <a:pt x="60" y="60"/>
                      <a:pt x="58" y="61"/>
                    </a:cubicBezTo>
                    <a:cubicBezTo>
                      <a:pt x="58" y="69"/>
                      <a:pt x="58" y="69"/>
                      <a:pt x="58" y="69"/>
                    </a:cubicBezTo>
                    <a:cubicBezTo>
                      <a:pt x="60" y="69"/>
                      <a:pt x="61" y="70"/>
                      <a:pt x="63" y="70"/>
                    </a:cubicBezTo>
                    <a:cubicBezTo>
                      <a:pt x="70" y="73"/>
                      <a:pt x="76" y="75"/>
                      <a:pt x="80" y="78"/>
                    </a:cubicBezTo>
                    <a:cubicBezTo>
                      <a:pt x="88" y="70"/>
                      <a:pt x="92" y="59"/>
                      <a:pt x="92" y="48"/>
                    </a:cubicBezTo>
                    <a:cubicBezTo>
                      <a:pt x="92" y="24"/>
                      <a:pt x="72" y="4"/>
                      <a:pt x="48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" name="Freeform 47">
                <a:extLst>
                  <a:ext uri="{FF2B5EF4-FFF2-40B4-BE49-F238E27FC236}">
                    <a16:creationId xmlns:a16="http://schemas.microsoft.com/office/drawing/2014/main" id="{67D2AC67-79B2-4FC2-98A8-3CB49FAC71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469900" y="3746501"/>
                <a:ext cx="265112" cy="65088"/>
              </a:xfrm>
              <a:custGeom>
                <a:avLst/>
                <a:gdLst>
                  <a:gd name="T0" fmla="*/ 34 w 68"/>
                  <a:gd name="T1" fmla="*/ 17 h 17"/>
                  <a:gd name="T2" fmla="*/ 0 w 68"/>
                  <a:gd name="T3" fmla="*/ 3 h 17"/>
                  <a:gd name="T4" fmla="*/ 3 w 68"/>
                  <a:gd name="T5" fmla="*/ 0 h 17"/>
                  <a:gd name="T6" fmla="*/ 34 w 68"/>
                  <a:gd name="T7" fmla="*/ 13 h 17"/>
                  <a:gd name="T8" fmla="*/ 65 w 68"/>
                  <a:gd name="T9" fmla="*/ 0 h 17"/>
                  <a:gd name="T10" fmla="*/ 68 w 68"/>
                  <a:gd name="T11" fmla="*/ 3 h 17"/>
                  <a:gd name="T12" fmla="*/ 34 w 68"/>
                  <a:gd name="T13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8" h="17">
                    <a:moveTo>
                      <a:pt x="34" y="17"/>
                    </a:moveTo>
                    <a:cubicBezTo>
                      <a:pt x="21" y="17"/>
                      <a:pt x="9" y="12"/>
                      <a:pt x="0" y="3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11" y="8"/>
                      <a:pt x="22" y="13"/>
                      <a:pt x="34" y="13"/>
                    </a:cubicBezTo>
                    <a:cubicBezTo>
                      <a:pt x="46" y="13"/>
                      <a:pt x="57" y="8"/>
                      <a:pt x="65" y="0"/>
                    </a:cubicBezTo>
                    <a:cubicBezTo>
                      <a:pt x="68" y="3"/>
                      <a:pt x="68" y="3"/>
                      <a:pt x="68" y="3"/>
                    </a:cubicBezTo>
                    <a:cubicBezTo>
                      <a:pt x="59" y="12"/>
                      <a:pt x="47" y="17"/>
                      <a:pt x="34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61B3BF31-A3E7-428A-AA5C-CA9936151361}"/>
              </a:ext>
            </a:extLst>
          </p:cNvPr>
          <p:cNvGrpSpPr/>
          <p:nvPr/>
        </p:nvGrpSpPr>
        <p:grpSpPr>
          <a:xfrm>
            <a:off x="737463" y="3327273"/>
            <a:ext cx="2085479" cy="215444"/>
            <a:chOff x="698361" y="3034373"/>
            <a:chExt cx="2085479" cy="215444"/>
          </a:xfrm>
        </p:grpSpPr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C6F65731-6003-4E2B-8CAA-066B5E03522D}"/>
                </a:ext>
              </a:extLst>
            </p:cNvPr>
            <p:cNvSpPr txBox="1"/>
            <p:nvPr/>
          </p:nvSpPr>
          <p:spPr>
            <a:xfrm>
              <a:off x="1022550" y="3034373"/>
              <a:ext cx="1761290" cy="215444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System Features</a:t>
              </a:r>
            </a:p>
          </p:txBody>
        </p:sp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5901D3A6-BF18-4F5D-BCD6-9EA2451F5E6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8361" y="3041295"/>
              <a:ext cx="152701" cy="201600"/>
              <a:chOff x="-582613" y="3649663"/>
              <a:chExt cx="282575" cy="373062"/>
            </a:xfr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2700000" scaled="0"/>
            </a:gradFill>
          </p:grpSpPr>
          <p:sp>
            <p:nvSpPr>
              <p:cNvPr id="155" name="Freeform 51">
                <a:extLst>
                  <a:ext uri="{FF2B5EF4-FFF2-40B4-BE49-F238E27FC236}">
                    <a16:creationId xmlns:a16="http://schemas.microsoft.com/office/drawing/2014/main" id="{E86D3BA9-73D0-4CBA-8925-AB4CA225057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582613" y="3649663"/>
                <a:ext cx="282575" cy="373062"/>
              </a:xfrm>
              <a:custGeom>
                <a:avLst/>
                <a:gdLst>
                  <a:gd name="T0" fmla="*/ 70 w 72"/>
                  <a:gd name="T1" fmla="*/ 96 h 96"/>
                  <a:gd name="T2" fmla="*/ 2 w 72"/>
                  <a:gd name="T3" fmla="*/ 96 h 96"/>
                  <a:gd name="T4" fmla="*/ 0 w 72"/>
                  <a:gd name="T5" fmla="*/ 94 h 96"/>
                  <a:gd name="T6" fmla="*/ 0 w 72"/>
                  <a:gd name="T7" fmla="*/ 2 h 96"/>
                  <a:gd name="T8" fmla="*/ 2 w 72"/>
                  <a:gd name="T9" fmla="*/ 0 h 96"/>
                  <a:gd name="T10" fmla="*/ 70 w 72"/>
                  <a:gd name="T11" fmla="*/ 0 h 96"/>
                  <a:gd name="T12" fmla="*/ 72 w 72"/>
                  <a:gd name="T13" fmla="*/ 2 h 96"/>
                  <a:gd name="T14" fmla="*/ 72 w 72"/>
                  <a:gd name="T15" fmla="*/ 94 h 96"/>
                  <a:gd name="T16" fmla="*/ 70 w 72"/>
                  <a:gd name="T17" fmla="*/ 96 h 96"/>
                  <a:gd name="T18" fmla="*/ 4 w 72"/>
                  <a:gd name="T19" fmla="*/ 92 h 96"/>
                  <a:gd name="T20" fmla="*/ 68 w 72"/>
                  <a:gd name="T21" fmla="*/ 92 h 96"/>
                  <a:gd name="T22" fmla="*/ 68 w 72"/>
                  <a:gd name="T23" fmla="*/ 4 h 96"/>
                  <a:gd name="T24" fmla="*/ 4 w 72"/>
                  <a:gd name="T25" fmla="*/ 4 h 96"/>
                  <a:gd name="T26" fmla="*/ 4 w 72"/>
                  <a:gd name="T27" fmla="*/ 92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2" h="96">
                    <a:moveTo>
                      <a:pt x="70" y="96"/>
                    </a:moveTo>
                    <a:cubicBezTo>
                      <a:pt x="2" y="96"/>
                      <a:pt x="2" y="96"/>
                      <a:pt x="2" y="96"/>
                    </a:cubicBezTo>
                    <a:cubicBezTo>
                      <a:pt x="1" y="96"/>
                      <a:pt x="0" y="95"/>
                      <a:pt x="0" y="94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70" y="0"/>
                      <a:pt x="70" y="0"/>
                      <a:pt x="70" y="0"/>
                    </a:cubicBezTo>
                    <a:cubicBezTo>
                      <a:pt x="71" y="0"/>
                      <a:pt x="72" y="1"/>
                      <a:pt x="72" y="2"/>
                    </a:cubicBezTo>
                    <a:cubicBezTo>
                      <a:pt x="72" y="94"/>
                      <a:pt x="72" y="94"/>
                      <a:pt x="72" y="94"/>
                    </a:cubicBezTo>
                    <a:cubicBezTo>
                      <a:pt x="72" y="95"/>
                      <a:pt x="71" y="96"/>
                      <a:pt x="70" y="96"/>
                    </a:cubicBezTo>
                    <a:close/>
                    <a:moveTo>
                      <a:pt x="4" y="92"/>
                    </a:moveTo>
                    <a:cubicBezTo>
                      <a:pt x="68" y="92"/>
                      <a:pt x="68" y="92"/>
                      <a:pt x="68" y="92"/>
                    </a:cubicBezTo>
                    <a:cubicBezTo>
                      <a:pt x="68" y="4"/>
                      <a:pt x="68" y="4"/>
                      <a:pt x="68" y="4"/>
                    </a:cubicBezTo>
                    <a:cubicBezTo>
                      <a:pt x="4" y="4"/>
                      <a:pt x="4" y="4"/>
                      <a:pt x="4" y="4"/>
                    </a:cubicBezTo>
                    <a:lnTo>
                      <a:pt x="4" y="9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" name="Freeform 52">
                <a:extLst>
                  <a:ext uri="{FF2B5EF4-FFF2-40B4-BE49-F238E27FC236}">
                    <a16:creationId xmlns:a16="http://schemas.microsoft.com/office/drawing/2014/main" id="{BBFFE739-4620-481B-8E2D-969BA6985D1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504826" y="3681413"/>
                <a:ext cx="127000" cy="92075"/>
              </a:xfrm>
              <a:custGeom>
                <a:avLst/>
                <a:gdLst>
                  <a:gd name="T0" fmla="*/ 30 w 32"/>
                  <a:gd name="T1" fmla="*/ 24 h 24"/>
                  <a:gd name="T2" fmla="*/ 2 w 32"/>
                  <a:gd name="T3" fmla="*/ 24 h 24"/>
                  <a:gd name="T4" fmla="*/ 0 w 32"/>
                  <a:gd name="T5" fmla="*/ 22 h 24"/>
                  <a:gd name="T6" fmla="*/ 0 w 32"/>
                  <a:gd name="T7" fmla="*/ 2 h 24"/>
                  <a:gd name="T8" fmla="*/ 2 w 32"/>
                  <a:gd name="T9" fmla="*/ 0 h 24"/>
                  <a:gd name="T10" fmla="*/ 30 w 32"/>
                  <a:gd name="T11" fmla="*/ 0 h 24"/>
                  <a:gd name="T12" fmla="*/ 32 w 32"/>
                  <a:gd name="T13" fmla="*/ 2 h 24"/>
                  <a:gd name="T14" fmla="*/ 32 w 32"/>
                  <a:gd name="T15" fmla="*/ 22 h 24"/>
                  <a:gd name="T16" fmla="*/ 30 w 32"/>
                  <a:gd name="T17" fmla="*/ 24 h 24"/>
                  <a:gd name="T18" fmla="*/ 4 w 32"/>
                  <a:gd name="T19" fmla="*/ 20 h 24"/>
                  <a:gd name="T20" fmla="*/ 28 w 32"/>
                  <a:gd name="T21" fmla="*/ 20 h 24"/>
                  <a:gd name="T22" fmla="*/ 28 w 32"/>
                  <a:gd name="T23" fmla="*/ 4 h 24"/>
                  <a:gd name="T24" fmla="*/ 4 w 32"/>
                  <a:gd name="T25" fmla="*/ 4 h 24"/>
                  <a:gd name="T26" fmla="*/ 4 w 32"/>
                  <a:gd name="T27" fmla="*/ 2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2" h="24">
                    <a:moveTo>
                      <a:pt x="30" y="24"/>
                    </a:moveTo>
                    <a:cubicBezTo>
                      <a:pt x="2" y="24"/>
                      <a:pt x="2" y="24"/>
                      <a:pt x="2" y="24"/>
                    </a:cubicBezTo>
                    <a:cubicBezTo>
                      <a:pt x="1" y="24"/>
                      <a:pt x="0" y="23"/>
                      <a:pt x="0" y="2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1" y="0"/>
                      <a:pt x="32" y="1"/>
                      <a:pt x="32" y="2"/>
                    </a:cubicBezTo>
                    <a:cubicBezTo>
                      <a:pt x="32" y="22"/>
                      <a:pt x="32" y="22"/>
                      <a:pt x="32" y="22"/>
                    </a:cubicBezTo>
                    <a:cubicBezTo>
                      <a:pt x="32" y="23"/>
                      <a:pt x="31" y="24"/>
                      <a:pt x="30" y="24"/>
                    </a:cubicBezTo>
                    <a:close/>
                    <a:moveTo>
                      <a:pt x="4" y="20"/>
                    </a:moveTo>
                    <a:cubicBezTo>
                      <a:pt x="28" y="20"/>
                      <a:pt x="28" y="20"/>
                      <a:pt x="28" y="20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4" y="4"/>
                      <a:pt x="4" y="4"/>
                      <a:pt x="4" y="4"/>
                    </a:cubicBezTo>
                    <a:lnTo>
                      <a:pt x="4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" name="Freeform 53">
                <a:extLst>
                  <a:ext uri="{FF2B5EF4-FFF2-40B4-BE49-F238E27FC236}">
                    <a16:creationId xmlns:a16="http://schemas.microsoft.com/office/drawing/2014/main" id="{4FE8EA05-6F9D-43B7-BB21-8DDFCDE825B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504826" y="3789363"/>
                <a:ext cx="127000" cy="93662"/>
              </a:xfrm>
              <a:custGeom>
                <a:avLst/>
                <a:gdLst>
                  <a:gd name="T0" fmla="*/ 30 w 32"/>
                  <a:gd name="T1" fmla="*/ 24 h 24"/>
                  <a:gd name="T2" fmla="*/ 2 w 32"/>
                  <a:gd name="T3" fmla="*/ 24 h 24"/>
                  <a:gd name="T4" fmla="*/ 0 w 32"/>
                  <a:gd name="T5" fmla="*/ 22 h 24"/>
                  <a:gd name="T6" fmla="*/ 0 w 32"/>
                  <a:gd name="T7" fmla="*/ 2 h 24"/>
                  <a:gd name="T8" fmla="*/ 2 w 32"/>
                  <a:gd name="T9" fmla="*/ 0 h 24"/>
                  <a:gd name="T10" fmla="*/ 30 w 32"/>
                  <a:gd name="T11" fmla="*/ 0 h 24"/>
                  <a:gd name="T12" fmla="*/ 32 w 32"/>
                  <a:gd name="T13" fmla="*/ 2 h 24"/>
                  <a:gd name="T14" fmla="*/ 32 w 32"/>
                  <a:gd name="T15" fmla="*/ 22 h 24"/>
                  <a:gd name="T16" fmla="*/ 30 w 32"/>
                  <a:gd name="T17" fmla="*/ 24 h 24"/>
                  <a:gd name="T18" fmla="*/ 4 w 32"/>
                  <a:gd name="T19" fmla="*/ 20 h 24"/>
                  <a:gd name="T20" fmla="*/ 28 w 32"/>
                  <a:gd name="T21" fmla="*/ 20 h 24"/>
                  <a:gd name="T22" fmla="*/ 28 w 32"/>
                  <a:gd name="T23" fmla="*/ 4 h 24"/>
                  <a:gd name="T24" fmla="*/ 4 w 32"/>
                  <a:gd name="T25" fmla="*/ 4 h 24"/>
                  <a:gd name="T26" fmla="*/ 4 w 32"/>
                  <a:gd name="T27" fmla="*/ 2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2" h="24">
                    <a:moveTo>
                      <a:pt x="30" y="24"/>
                    </a:moveTo>
                    <a:cubicBezTo>
                      <a:pt x="2" y="24"/>
                      <a:pt x="2" y="24"/>
                      <a:pt x="2" y="24"/>
                    </a:cubicBezTo>
                    <a:cubicBezTo>
                      <a:pt x="1" y="24"/>
                      <a:pt x="0" y="23"/>
                      <a:pt x="0" y="2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1" y="0"/>
                      <a:pt x="32" y="1"/>
                      <a:pt x="32" y="2"/>
                    </a:cubicBezTo>
                    <a:cubicBezTo>
                      <a:pt x="32" y="22"/>
                      <a:pt x="32" y="22"/>
                      <a:pt x="32" y="22"/>
                    </a:cubicBezTo>
                    <a:cubicBezTo>
                      <a:pt x="32" y="23"/>
                      <a:pt x="31" y="24"/>
                      <a:pt x="30" y="24"/>
                    </a:cubicBezTo>
                    <a:close/>
                    <a:moveTo>
                      <a:pt x="4" y="20"/>
                    </a:moveTo>
                    <a:cubicBezTo>
                      <a:pt x="28" y="20"/>
                      <a:pt x="28" y="20"/>
                      <a:pt x="28" y="20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4" y="4"/>
                      <a:pt x="4" y="4"/>
                      <a:pt x="4" y="4"/>
                    </a:cubicBezTo>
                    <a:lnTo>
                      <a:pt x="4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" name="Freeform 54">
                <a:extLst>
                  <a:ext uri="{FF2B5EF4-FFF2-40B4-BE49-F238E27FC236}">
                    <a16:creationId xmlns:a16="http://schemas.microsoft.com/office/drawing/2014/main" id="{DF427472-8E5C-495A-B2AD-7E79000EA41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504826" y="3898900"/>
                <a:ext cx="127000" cy="92075"/>
              </a:xfrm>
              <a:custGeom>
                <a:avLst/>
                <a:gdLst>
                  <a:gd name="T0" fmla="*/ 30 w 32"/>
                  <a:gd name="T1" fmla="*/ 24 h 24"/>
                  <a:gd name="T2" fmla="*/ 2 w 32"/>
                  <a:gd name="T3" fmla="*/ 24 h 24"/>
                  <a:gd name="T4" fmla="*/ 0 w 32"/>
                  <a:gd name="T5" fmla="*/ 22 h 24"/>
                  <a:gd name="T6" fmla="*/ 0 w 32"/>
                  <a:gd name="T7" fmla="*/ 2 h 24"/>
                  <a:gd name="T8" fmla="*/ 2 w 32"/>
                  <a:gd name="T9" fmla="*/ 0 h 24"/>
                  <a:gd name="T10" fmla="*/ 30 w 32"/>
                  <a:gd name="T11" fmla="*/ 0 h 24"/>
                  <a:gd name="T12" fmla="*/ 32 w 32"/>
                  <a:gd name="T13" fmla="*/ 2 h 24"/>
                  <a:gd name="T14" fmla="*/ 32 w 32"/>
                  <a:gd name="T15" fmla="*/ 22 h 24"/>
                  <a:gd name="T16" fmla="*/ 30 w 32"/>
                  <a:gd name="T17" fmla="*/ 24 h 24"/>
                  <a:gd name="T18" fmla="*/ 4 w 32"/>
                  <a:gd name="T19" fmla="*/ 20 h 24"/>
                  <a:gd name="T20" fmla="*/ 28 w 32"/>
                  <a:gd name="T21" fmla="*/ 20 h 24"/>
                  <a:gd name="T22" fmla="*/ 28 w 32"/>
                  <a:gd name="T23" fmla="*/ 4 h 24"/>
                  <a:gd name="T24" fmla="*/ 4 w 32"/>
                  <a:gd name="T25" fmla="*/ 4 h 24"/>
                  <a:gd name="T26" fmla="*/ 4 w 32"/>
                  <a:gd name="T27" fmla="*/ 2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2" h="24">
                    <a:moveTo>
                      <a:pt x="30" y="24"/>
                    </a:moveTo>
                    <a:cubicBezTo>
                      <a:pt x="2" y="24"/>
                      <a:pt x="2" y="24"/>
                      <a:pt x="2" y="24"/>
                    </a:cubicBezTo>
                    <a:cubicBezTo>
                      <a:pt x="1" y="24"/>
                      <a:pt x="0" y="23"/>
                      <a:pt x="0" y="2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1" y="0"/>
                      <a:pt x="32" y="1"/>
                      <a:pt x="32" y="2"/>
                    </a:cubicBezTo>
                    <a:cubicBezTo>
                      <a:pt x="32" y="22"/>
                      <a:pt x="32" y="22"/>
                      <a:pt x="32" y="22"/>
                    </a:cubicBezTo>
                    <a:cubicBezTo>
                      <a:pt x="32" y="23"/>
                      <a:pt x="31" y="24"/>
                      <a:pt x="30" y="24"/>
                    </a:cubicBezTo>
                    <a:close/>
                    <a:moveTo>
                      <a:pt x="4" y="20"/>
                    </a:moveTo>
                    <a:cubicBezTo>
                      <a:pt x="28" y="20"/>
                      <a:pt x="28" y="20"/>
                      <a:pt x="28" y="20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4" y="4"/>
                      <a:pt x="4" y="4"/>
                      <a:pt x="4" y="4"/>
                    </a:cubicBezTo>
                    <a:lnTo>
                      <a:pt x="4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" name="Freeform 55">
                <a:extLst>
                  <a:ext uri="{FF2B5EF4-FFF2-40B4-BE49-F238E27FC236}">
                    <a16:creationId xmlns:a16="http://schemas.microsoft.com/office/drawing/2014/main" id="{E10EC1A7-84A2-4CF3-B6A2-E85B1D7F29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50863" y="3681413"/>
                <a:ext cx="31750" cy="30162"/>
              </a:xfrm>
              <a:custGeom>
                <a:avLst/>
                <a:gdLst>
                  <a:gd name="T0" fmla="*/ 6 w 8"/>
                  <a:gd name="T1" fmla="*/ 8 h 8"/>
                  <a:gd name="T2" fmla="*/ 2 w 8"/>
                  <a:gd name="T3" fmla="*/ 8 h 8"/>
                  <a:gd name="T4" fmla="*/ 0 w 8"/>
                  <a:gd name="T5" fmla="*/ 6 h 8"/>
                  <a:gd name="T6" fmla="*/ 0 w 8"/>
                  <a:gd name="T7" fmla="*/ 2 h 8"/>
                  <a:gd name="T8" fmla="*/ 2 w 8"/>
                  <a:gd name="T9" fmla="*/ 0 h 8"/>
                  <a:gd name="T10" fmla="*/ 6 w 8"/>
                  <a:gd name="T11" fmla="*/ 0 h 8"/>
                  <a:gd name="T12" fmla="*/ 8 w 8"/>
                  <a:gd name="T13" fmla="*/ 2 h 8"/>
                  <a:gd name="T14" fmla="*/ 8 w 8"/>
                  <a:gd name="T15" fmla="*/ 6 h 8"/>
                  <a:gd name="T16" fmla="*/ 6 w 8"/>
                  <a:gd name="T17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8">
                    <a:moveTo>
                      <a:pt x="6" y="8"/>
                    </a:moveTo>
                    <a:cubicBezTo>
                      <a:pt x="2" y="8"/>
                      <a:pt x="2" y="8"/>
                      <a:pt x="2" y="8"/>
                    </a:cubicBezTo>
                    <a:cubicBezTo>
                      <a:pt x="1" y="8"/>
                      <a:pt x="0" y="7"/>
                      <a:pt x="0" y="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7" y="0"/>
                      <a:pt x="8" y="1"/>
                      <a:pt x="8" y="2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7"/>
                      <a:pt x="7" y="8"/>
                      <a:pt x="6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" name="Freeform 56">
                <a:extLst>
                  <a:ext uri="{FF2B5EF4-FFF2-40B4-BE49-F238E27FC236}">
                    <a16:creationId xmlns:a16="http://schemas.microsoft.com/office/drawing/2014/main" id="{5893021A-A8B5-473E-B7E9-E2AF095023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50863" y="3743325"/>
                <a:ext cx="31750" cy="30162"/>
              </a:xfrm>
              <a:custGeom>
                <a:avLst/>
                <a:gdLst>
                  <a:gd name="T0" fmla="*/ 6 w 8"/>
                  <a:gd name="T1" fmla="*/ 8 h 8"/>
                  <a:gd name="T2" fmla="*/ 2 w 8"/>
                  <a:gd name="T3" fmla="*/ 8 h 8"/>
                  <a:gd name="T4" fmla="*/ 0 w 8"/>
                  <a:gd name="T5" fmla="*/ 6 h 8"/>
                  <a:gd name="T6" fmla="*/ 0 w 8"/>
                  <a:gd name="T7" fmla="*/ 2 h 8"/>
                  <a:gd name="T8" fmla="*/ 2 w 8"/>
                  <a:gd name="T9" fmla="*/ 0 h 8"/>
                  <a:gd name="T10" fmla="*/ 6 w 8"/>
                  <a:gd name="T11" fmla="*/ 0 h 8"/>
                  <a:gd name="T12" fmla="*/ 8 w 8"/>
                  <a:gd name="T13" fmla="*/ 2 h 8"/>
                  <a:gd name="T14" fmla="*/ 8 w 8"/>
                  <a:gd name="T15" fmla="*/ 6 h 8"/>
                  <a:gd name="T16" fmla="*/ 6 w 8"/>
                  <a:gd name="T17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8">
                    <a:moveTo>
                      <a:pt x="6" y="8"/>
                    </a:moveTo>
                    <a:cubicBezTo>
                      <a:pt x="2" y="8"/>
                      <a:pt x="2" y="8"/>
                      <a:pt x="2" y="8"/>
                    </a:cubicBezTo>
                    <a:cubicBezTo>
                      <a:pt x="1" y="8"/>
                      <a:pt x="0" y="7"/>
                      <a:pt x="0" y="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7" y="0"/>
                      <a:pt x="8" y="1"/>
                      <a:pt x="8" y="2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7"/>
                      <a:pt x="7" y="8"/>
                      <a:pt x="6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" name="Freeform 57">
                <a:extLst>
                  <a:ext uri="{FF2B5EF4-FFF2-40B4-BE49-F238E27FC236}">
                    <a16:creationId xmlns:a16="http://schemas.microsoft.com/office/drawing/2014/main" id="{402A112C-6563-42CD-BC23-69BC990A8C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50863" y="3789363"/>
                <a:ext cx="31750" cy="31750"/>
              </a:xfrm>
              <a:custGeom>
                <a:avLst/>
                <a:gdLst>
                  <a:gd name="T0" fmla="*/ 6 w 8"/>
                  <a:gd name="T1" fmla="*/ 8 h 8"/>
                  <a:gd name="T2" fmla="*/ 2 w 8"/>
                  <a:gd name="T3" fmla="*/ 8 h 8"/>
                  <a:gd name="T4" fmla="*/ 0 w 8"/>
                  <a:gd name="T5" fmla="*/ 6 h 8"/>
                  <a:gd name="T6" fmla="*/ 0 w 8"/>
                  <a:gd name="T7" fmla="*/ 2 h 8"/>
                  <a:gd name="T8" fmla="*/ 2 w 8"/>
                  <a:gd name="T9" fmla="*/ 0 h 8"/>
                  <a:gd name="T10" fmla="*/ 6 w 8"/>
                  <a:gd name="T11" fmla="*/ 0 h 8"/>
                  <a:gd name="T12" fmla="*/ 8 w 8"/>
                  <a:gd name="T13" fmla="*/ 2 h 8"/>
                  <a:gd name="T14" fmla="*/ 8 w 8"/>
                  <a:gd name="T15" fmla="*/ 6 h 8"/>
                  <a:gd name="T16" fmla="*/ 6 w 8"/>
                  <a:gd name="T17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8">
                    <a:moveTo>
                      <a:pt x="6" y="8"/>
                    </a:moveTo>
                    <a:cubicBezTo>
                      <a:pt x="2" y="8"/>
                      <a:pt x="2" y="8"/>
                      <a:pt x="2" y="8"/>
                    </a:cubicBezTo>
                    <a:cubicBezTo>
                      <a:pt x="1" y="8"/>
                      <a:pt x="0" y="7"/>
                      <a:pt x="0" y="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7" y="0"/>
                      <a:pt x="8" y="1"/>
                      <a:pt x="8" y="2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7"/>
                      <a:pt x="7" y="8"/>
                      <a:pt x="6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" name="Freeform 58">
                <a:extLst>
                  <a:ext uri="{FF2B5EF4-FFF2-40B4-BE49-F238E27FC236}">
                    <a16:creationId xmlns:a16="http://schemas.microsoft.com/office/drawing/2014/main" id="{77119A48-50FE-4105-B01B-415FCE9B73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50863" y="3851275"/>
                <a:ext cx="31750" cy="31750"/>
              </a:xfrm>
              <a:custGeom>
                <a:avLst/>
                <a:gdLst>
                  <a:gd name="T0" fmla="*/ 6 w 8"/>
                  <a:gd name="T1" fmla="*/ 8 h 8"/>
                  <a:gd name="T2" fmla="*/ 2 w 8"/>
                  <a:gd name="T3" fmla="*/ 8 h 8"/>
                  <a:gd name="T4" fmla="*/ 0 w 8"/>
                  <a:gd name="T5" fmla="*/ 6 h 8"/>
                  <a:gd name="T6" fmla="*/ 0 w 8"/>
                  <a:gd name="T7" fmla="*/ 2 h 8"/>
                  <a:gd name="T8" fmla="*/ 2 w 8"/>
                  <a:gd name="T9" fmla="*/ 0 h 8"/>
                  <a:gd name="T10" fmla="*/ 6 w 8"/>
                  <a:gd name="T11" fmla="*/ 0 h 8"/>
                  <a:gd name="T12" fmla="*/ 8 w 8"/>
                  <a:gd name="T13" fmla="*/ 2 h 8"/>
                  <a:gd name="T14" fmla="*/ 8 w 8"/>
                  <a:gd name="T15" fmla="*/ 6 h 8"/>
                  <a:gd name="T16" fmla="*/ 6 w 8"/>
                  <a:gd name="T17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8">
                    <a:moveTo>
                      <a:pt x="6" y="8"/>
                    </a:moveTo>
                    <a:cubicBezTo>
                      <a:pt x="2" y="8"/>
                      <a:pt x="2" y="8"/>
                      <a:pt x="2" y="8"/>
                    </a:cubicBezTo>
                    <a:cubicBezTo>
                      <a:pt x="1" y="8"/>
                      <a:pt x="0" y="7"/>
                      <a:pt x="0" y="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7" y="0"/>
                      <a:pt x="8" y="1"/>
                      <a:pt x="8" y="2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7"/>
                      <a:pt x="7" y="8"/>
                      <a:pt x="6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" name="Freeform 59">
                <a:extLst>
                  <a:ext uri="{FF2B5EF4-FFF2-40B4-BE49-F238E27FC236}">
                    <a16:creationId xmlns:a16="http://schemas.microsoft.com/office/drawing/2014/main" id="{266FB4EA-D038-4C07-B66E-3870F6687A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50863" y="3898900"/>
                <a:ext cx="31750" cy="30162"/>
              </a:xfrm>
              <a:custGeom>
                <a:avLst/>
                <a:gdLst>
                  <a:gd name="T0" fmla="*/ 6 w 8"/>
                  <a:gd name="T1" fmla="*/ 8 h 8"/>
                  <a:gd name="T2" fmla="*/ 2 w 8"/>
                  <a:gd name="T3" fmla="*/ 8 h 8"/>
                  <a:gd name="T4" fmla="*/ 0 w 8"/>
                  <a:gd name="T5" fmla="*/ 6 h 8"/>
                  <a:gd name="T6" fmla="*/ 0 w 8"/>
                  <a:gd name="T7" fmla="*/ 2 h 8"/>
                  <a:gd name="T8" fmla="*/ 2 w 8"/>
                  <a:gd name="T9" fmla="*/ 0 h 8"/>
                  <a:gd name="T10" fmla="*/ 6 w 8"/>
                  <a:gd name="T11" fmla="*/ 0 h 8"/>
                  <a:gd name="T12" fmla="*/ 8 w 8"/>
                  <a:gd name="T13" fmla="*/ 2 h 8"/>
                  <a:gd name="T14" fmla="*/ 8 w 8"/>
                  <a:gd name="T15" fmla="*/ 6 h 8"/>
                  <a:gd name="T16" fmla="*/ 6 w 8"/>
                  <a:gd name="T17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8">
                    <a:moveTo>
                      <a:pt x="6" y="8"/>
                    </a:moveTo>
                    <a:cubicBezTo>
                      <a:pt x="2" y="8"/>
                      <a:pt x="2" y="8"/>
                      <a:pt x="2" y="8"/>
                    </a:cubicBezTo>
                    <a:cubicBezTo>
                      <a:pt x="1" y="8"/>
                      <a:pt x="0" y="7"/>
                      <a:pt x="0" y="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7" y="0"/>
                      <a:pt x="8" y="1"/>
                      <a:pt x="8" y="2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7"/>
                      <a:pt x="7" y="8"/>
                      <a:pt x="6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" name="Freeform 60">
                <a:extLst>
                  <a:ext uri="{FF2B5EF4-FFF2-40B4-BE49-F238E27FC236}">
                    <a16:creationId xmlns:a16="http://schemas.microsoft.com/office/drawing/2014/main" id="{585194A3-652F-41E9-A72C-E0AB7BB550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50863" y="3960813"/>
                <a:ext cx="31750" cy="30162"/>
              </a:xfrm>
              <a:custGeom>
                <a:avLst/>
                <a:gdLst>
                  <a:gd name="T0" fmla="*/ 6 w 8"/>
                  <a:gd name="T1" fmla="*/ 8 h 8"/>
                  <a:gd name="T2" fmla="*/ 2 w 8"/>
                  <a:gd name="T3" fmla="*/ 8 h 8"/>
                  <a:gd name="T4" fmla="*/ 0 w 8"/>
                  <a:gd name="T5" fmla="*/ 6 h 8"/>
                  <a:gd name="T6" fmla="*/ 0 w 8"/>
                  <a:gd name="T7" fmla="*/ 2 h 8"/>
                  <a:gd name="T8" fmla="*/ 2 w 8"/>
                  <a:gd name="T9" fmla="*/ 0 h 8"/>
                  <a:gd name="T10" fmla="*/ 6 w 8"/>
                  <a:gd name="T11" fmla="*/ 0 h 8"/>
                  <a:gd name="T12" fmla="*/ 8 w 8"/>
                  <a:gd name="T13" fmla="*/ 2 h 8"/>
                  <a:gd name="T14" fmla="*/ 8 w 8"/>
                  <a:gd name="T15" fmla="*/ 6 h 8"/>
                  <a:gd name="T16" fmla="*/ 6 w 8"/>
                  <a:gd name="T17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8">
                    <a:moveTo>
                      <a:pt x="6" y="8"/>
                    </a:moveTo>
                    <a:cubicBezTo>
                      <a:pt x="2" y="8"/>
                      <a:pt x="2" y="8"/>
                      <a:pt x="2" y="8"/>
                    </a:cubicBezTo>
                    <a:cubicBezTo>
                      <a:pt x="1" y="8"/>
                      <a:pt x="0" y="7"/>
                      <a:pt x="0" y="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7" y="0"/>
                      <a:pt x="8" y="1"/>
                      <a:pt x="8" y="2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7"/>
                      <a:pt x="7" y="8"/>
                      <a:pt x="6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" name="Freeform 61">
                <a:extLst>
                  <a:ext uri="{FF2B5EF4-FFF2-40B4-BE49-F238E27FC236}">
                    <a16:creationId xmlns:a16="http://schemas.microsoft.com/office/drawing/2014/main" id="{01CD788C-72C5-44D3-BB3D-F8C311A55C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63538" y="3681413"/>
                <a:ext cx="31750" cy="30162"/>
              </a:xfrm>
              <a:custGeom>
                <a:avLst/>
                <a:gdLst>
                  <a:gd name="T0" fmla="*/ 6 w 8"/>
                  <a:gd name="T1" fmla="*/ 8 h 8"/>
                  <a:gd name="T2" fmla="*/ 2 w 8"/>
                  <a:gd name="T3" fmla="*/ 8 h 8"/>
                  <a:gd name="T4" fmla="*/ 0 w 8"/>
                  <a:gd name="T5" fmla="*/ 6 h 8"/>
                  <a:gd name="T6" fmla="*/ 0 w 8"/>
                  <a:gd name="T7" fmla="*/ 2 h 8"/>
                  <a:gd name="T8" fmla="*/ 2 w 8"/>
                  <a:gd name="T9" fmla="*/ 0 h 8"/>
                  <a:gd name="T10" fmla="*/ 6 w 8"/>
                  <a:gd name="T11" fmla="*/ 0 h 8"/>
                  <a:gd name="T12" fmla="*/ 8 w 8"/>
                  <a:gd name="T13" fmla="*/ 2 h 8"/>
                  <a:gd name="T14" fmla="*/ 8 w 8"/>
                  <a:gd name="T15" fmla="*/ 6 h 8"/>
                  <a:gd name="T16" fmla="*/ 6 w 8"/>
                  <a:gd name="T17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8">
                    <a:moveTo>
                      <a:pt x="6" y="8"/>
                    </a:moveTo>
                    <a:cubicBezTo>
                      <a:pt x="2" y="8"/>
                      <a:pt x="2" y="8"/>
                      <a:pt x="2" y="8"/>
                    </a:cubicBezTo>
                    <a:cubicBezTo>
                      <a:pt x="1" y="8"/>
                      <a:pt x="0" y="7"/>
                      <a:pt x="0" y="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7" y="0"/>
                      <a:pt x="8" y="1"/>
                      <a:pt x="8" y="2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7"/>
                      <a:pt x="7" y="8"/>
                      <a:pt x="6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" name="Freeform 62">
                <a:extLst>
                  <a:ext uri="{FF2B5EF4-FFF2-40B4-BE49-F238E27FC236}">
                    <a16:creationId xmlns:a16="http://schemas.microsoft.com/office/drawing/2014/main" id="{DD08BFB3-C0E3-4A1B-B3B4-94222F3D1B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63538" y="3743325"/>
                <a:ext cx="31750" cy="30162"/>
              </a:xfrm>
              <a:custGeom>
                <a:avLst/>
                <a:gdLst>
                  <a:gd name="T0" fmla="*/ 6 w 8"/>
                  <a:gd name="T1" fmla="*/ 8 h 8"/>
                  <a:gd name="T2" fmla="*/ 2 w 8"/>
                  <a:gd name="T3" fmla="*/ 8 h 8"/>
                  <a:gd name="T4" fmla="*/ 0 w 8"/>
                  <a:gd name="T5" fmla="*/ 6 h 8"/>
                  <a:gd name="T6" fmla="*/ 0 w 8"/>
                  <a:gd name="T7" fmla="*/ 2 h 8"/>
                  <a:gd name="T8" fmla="*/ 2 w 8"/>
                  <a:gd name="T9" fmla="*/ 0 h 8"/>
                  <a:gd name="T10" fmla="*/ 6 w 8"/>
                  <a:gd name="T11" fmla="*/ 0 h 8"/>
                  <a:gd name="T12" fmla="*/ 8 w 8"/>
                  <a:gd name="T13" fmla="*/ 2 h 8"/>
                  <a:gd name="T14" fmla="*/ 8 w 8"/>
                  <a:gd name="T15" fmla="*/ 6 h 8"/>
                  <a:gd name="T16" fmla="*/ 6 w 8"/>
                  <a:gd name="T17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8">
                    <a:moveTo>
                      <a:pt x="6" y="8"/>
                    </a:moveTo>
                    <a:cubicBezTo>
                      <a:pt x="2" y="8"/>
                      <a:pt x="2" y="8"/>
                      <a:pt x="2" y="8"/>
                    </a:cubicBezTo>
                    <a:cubicBezTo>
                      <a:pt x="1" y="8"/>
                      <a:pt x="0" y="7"/>
                      <a:pt x="0" y="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7" y="0"/>
                      <a:pt x="8" y="1"/>
                      <a:pt x="8" y="2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7"/>
                      <a:pt x="7" y="8"/>
                      <a:pt x="6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" name="Freeform 63">
                <a:extLst>
                  <a:ext uri="{FF2B5EF4-FFF2-40B4-BE49-F238E27FC236}">
                    <a16:creationId xmlns:a16="http://schemas.microsoft.com/office/drawing/2014/main" id="{7370070C-8354-4944-826E-4F4706A099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63538" y="3789363"/>
                <a:ext cx="31750" cy="31750"/>
              </a:xfrm>
              <a:custGeom>
                <a:avLst/>
                <a:gdLst>
                  <a:gd name="T0" fmla="*/ 6 w 8"/>
                  <a:gd name="T1" fmla="*/ 8 h 8"/>
                  <a:gd name="T2" fmla="*/ 2 w 8"/>
                  <a:gd name="T3" fmla="*/ 8 h 8"/>
                  <a:gd name="T4" fmla="*/ 0 w 8"/>
                  <a:gd name="T5" fmla="*/ 6 h 8"/>
                  <a:gd name="T6" fmla="*/ 0 w 8"/>
                  <a:gd name="T7" fmla="*/ 2 h 8"/>
                  <a:gd name="T8" fmla="*/ 2 w 8"/>
                  <a:gd name="T9" fmla="*/ 0 h 8"/>
                  <a:gd name="T10" fmla="*/ 6 w 8"/>
                  <a:gd name="T11" fmla="*/ 0 h 8"/>
                  <a:gd name="T12" fmla="*/ 8 w 8"/>
                  <a:gd name="T13" fmla="*/ 2 h 8"/>
                  <a:gd name="T14" fmla="*/ 8 w 8"/>
                  <a:gd name="T15" fmla="*/ 6 h 8"/>
                  <a:gd name="T16" fmla="*/ 6 w 8"/>
                  <a:gd name="T17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8">
                    <a:moveTo>
                      <a:pt x="6" y="8"/>
                    </a:moveTo>
                    <a:cubicBezTo>
                      <a:pt x="2" y="8"/>
                      <a:pt x="2" y="8"/>
                      <a:pt x="2" y="8"/>
                    </a:cubicBezTo>
                    <a:cubicBezTo>
                      <a:pt x="1" y="8"/>
                      <a:pt x="0" y="7"/>
                      <a:pt x="0" y="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7" y="0"/>
                      <a:pt x="8" y="1"/>
                      <a:pt x="8" y="2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7"/>
                      <a:pt x="7" y="8"/>
                      <a:pt x="6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" name="Freeform 64">
                <a:extLst>
                  <a:ext uri="{FF2B5EF4-FFF2-40B4-BE49-F238E27FC236}">
                    <a16:creationId xmlns:a16="http://schemas.microsoft.com/office/drawing/2014/main" id="{CD40DB7B-BCF5-46F9-B4E8-6F842A68B6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63538" y="3851275"/>
                <a:ext cx="31750" cy="31750"/>
              </a:xfrm>
              <a:custGeom>
                <a:avLst/>
                <a:gdLst>
                  <a:gd name="T0" fmla="*/ 6 w 8"/>
                  <a:gd name="T1" fmla="*/ 8 h 8"/>
                  <a:gd name="T2" fmla="*/ 2 w 8"/>
                  <a:gd name="T3" fmla="*/ 8 h 8"/>
                  <a:gd name="T4" fmla="*/ 0 w 8"/>
                  <a:gd name="T5" fmla="*/ 6 h 8"/>
                  <a:gd name="T6" fmla="*/ 0 w 8"/>
                  <a:gd name="T7" fmla="*/ 2 h 8"/>
                  <a:gd name="T8" fmla="*/ 2 w 8"/>
                  <a:gd name="T9" fmla="*/ 0 h 8"/>
                  <a:gd name="T10" fmla="*/ 6 w 8"/>
                  <a:gd name="T11" fmla="*/ 0 h 8"/>
                  <a:gd name="T12" fmla="*/ 8 w 8"/>
                  <a:gd name="T13" fmla="*/ 2 h 8"/>
                  <a:gd name="T14" fmla="*/ 8 w 8"/>
                  <a:gd name="T15" fmla="*/ 6 h 8"/>
                  <a:gd name="T16" fmla="*/ 6 w 8"/>
                  <a:gd name="T17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8">
                    <a:moveTo>
                      <a:pt x="6" y="8"/>
                    </a:moveTo>
                    <a:cubicBezTo>
                      <a:pt x="2" y="8"/>
                      <a:pt x="2" y="8"/>
                      <a:pt x="2" y="8"/>
                    </a:cubicBezTo>
                    <a:cubicBezTo>
                      <a:pt x="1" y="8"/>
                      <a:pt x="0" y="7"/>
                      <a:pt x="0" y="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7" y="0"/>
                      <a:pt x="8" y="1"/>
                      <a:pt x="8" y="2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7"/>
                      <a:pt x="7" y="8"/>
                      <a:pt x="6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" name="Freeform 65">
                <a:extLst>
                  <a:ext uri="{FF2B5EF4-FFF2-40B4-BE49-F238E27FC236}">
                    <a16:creationId xmlns:a16="http://schemas.microsoft.com/office/drawing/2014/main" id="{C48FBC6F-2166-4F63-91E0-3286A6ADF5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63538" y="3898900"/>
                <a:ext cx="31750" cy="30162"/>
              </a:xfrm>
              <a:custGeom>
                <a:avLst/>
                <a:gdLst>
                  <a:gd name="T0" fmla="*/ 6 w 8"/>
                  <a:gd name="T1" fmla="*/ 8 h 8"/>
                  <a:gd name="T2" fmla="*/ 2 w 8"/>
                  <a:gd name="T3" fmla="*/ 8 h 8"/>
                  <a:gd name="T4" fmla="*/ 0 w 8"/>
                  <a:gd name="T5" fmla="*/ 6 h 8"/>
                  <a:gd name="T6" fmla="*/ 0 w 8"/>
                  <a:gd name="T7" fmla="*/ 2 h 8"/>
                  <a:gd name="T8" fmla="*/ 2 w 8"/>
                  <a:gd name="T9" fmla="*/ 0 h 8"/>
                  <a:gd name="T10" fmla="*/ 6 w 8"/>
                  <a:gd name="T11" fmla="*/ 0 h 8"/>
                  <a:gd name="T12" fmla="*/ 8 w 8"/>
                  <a:gd name="T13" fmla="*/ 2 h 8"/>
                  <a:gd name="T14" fmla="*/ 8 w 8"/>
                  <a:gd name="T15" fmla="*/ 6 h 8"/>
                  <a:gd name="T16" fmla="*/ 6 w 8"/>
                  <a:gd name="T17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8">
                    <a:moveTo>
                      <a:pt x="6" y="8"/>
                    </a:moveTo>
                    <a:cubicBezTo>
                      <a:pt x="2" y="8"/>
                      <a:pt x="2" y="8"/>
                      <a:pt x="2" y="8"/>
                    </a:cubicBezTo>
                    <a:cubicBezTo>
                      <a:pt x="1" y="8"/>
                      <a:pt x="0" y="7"/>
                      <a:pt x="0" y="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7" y="0"/>
                      <a:pt x="8" y="1"/>
                      <a:pt x="8" y="2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7"/>
                      <a:pt x="7" y="8"/>
                      <a:pt x="6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" name="Freeform 66">
                <a:extLst>
                  <a:ext uri="{FF2B5EF4-FFF2-40B4-BE49-F238E27FC236}">
                    <a16:creationId xmlns:a16="http://schemas.microsoft.com/office/drawing/2014/main" id="{C24DBFAF-D93E-491A-9316-96227C0513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63538" y="3960813"/>
                <a:ext cx="31750" cy="30162"/>
              </a:xfrm>
              <a:custGeom>
                <a:avLst/>
                <a:gdLst>
                  <a:gd name="T0" fmla="*/ 6 w 8"/>
                  <a:gd name="T1" fmla="*/ 8 h 8"/>
                  <a:gd name="T2" fmla="*/ 2 w 8"/>
                  <a:gd name="T3" fmla="*/ 8 h 8"/>
                  <a:gd name="T4" fmla="*/ 0 w 8"/>
                  <a:gd name="T5" fmla="*/ 6 h 8"/>
                  <a:gd name="T6" fmla="*/ 0 w 8"/>
                  <a:gd name="T7" fmla="*/ 2 h 8"/>
                  <a:gd name="T8" fmla="*/ 2 w 8"/>
                  <a:gd name="T9" fmla="*/ 0 h 8"/>
                  <a:gd name="T10" fmla="*/ 6 w 8"/>
                  <a:gd name="T11" fmla="*/ 0 h 8"/>
                  <a:gd name="T12" fmla="*/ 8 w 8"/>
                  <a:gd name="T13" fmla="*/ 2 h 8"/>
                  <a:gd name="T14" fmla="*/ 8 w 8"/>
                  <a:gd name="T15" fmla="*/ 6 h 8"/>
                  <a:gd name="T16" fmla="*/ 6 w 8"/>
                  <a:gd name="T17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8">
                    <a:moveTo>
                      <a:pt x="6" y="8"/>
                    </a:moveTo>
                    <a:cubicBezTo>
                      <a:pt x="2" y="8"/>
                      <a:pt x="2" y="8"/>
                      <a:pt x="2" y="8"/>
                    </a:cubicBezTo>
                    <a:cubicBezTo>
                      <a:pt x="1" y="8"/>
                      <a:pt x="0" y="7"/>
                      <a:pt x="0" y="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7" y="0"/>
                      <a:pt x="8" y="1"/>
                      <a:pt x="8" y="2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7"/>
                      <a:pt x="7" y="8"/>
                      <a:pt x="6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37F6E39B-C53B-469A-8808-9309240C513A}"/>
              </a:ext>
            </a:extLst>
          </p:cNvPr>
          <p:cNvGrpSpPr/>
          <p:nvPr/>
        </p:nvGrpSpPr>
        <p:grpSpPr>
          <a:xfrm>
            <a:off x="707348" y="3829765"/>
            <a:ext cx="2115594" cy="215444"/>
            <a:chOff x="668246" y="3522227"/>
            <a:chExt cx="2115594" cy="215444"/>
          </a:xfrm>
        </p:grpSpPr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7C6C2B63-B002-4F4E-9AFC-EC4BFAC167C1}"/>
                </a:ext>
              </a:extLst>
            </p:cNvPr>
            <p:cNvSpPr txBox="1"/>
            <p:nvPr/>
          </p:nvSpPr>
          <p:spPr>
            <a:xfrm>
              <a:off x="1022550" y="3522227"/>
              <a:ext cx="1761290" cy="215444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Modeling Phase 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2F914102-1485-4844-A855-5F0116BD7B5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68246" y="3523029"/>
              <a:ext cx="212930" cy="213840"/>
              <a:chOff x="-596900" y="3533775"/>
              <a:chExt cx="371475" cy="373063"/>
            </a:xfr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2700000" scaled="0"/>
            </a:gradFill>
          </p:grpSpPr>
          <p:sp>
            <p:nvSpPr>
              <p:cNvPr id="184" name="Freeform 70">
                <a:extLst>
                  <a:ext uri="{FF2B5EF4-FFF2-40B4-BE49-F238E27FC236}">
                    <a16:creationId xmlns:a16="http://schemas.microsoft.com/office/drawing/2014/main" id="{F4C6C0AB-C743-4ABA-940F-52C8EBEEC8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476250" y="3622675"/>
                <a:ext cx="130175" cy="117475"/>
              </a:xfrm>
              <a:custGeom>
                <a:avLst/>
                <a:gdLst>
                  <a:gd name="T0" fmla="*/ 12 w 34"/>
                  <a:gd name="T1" fmla="*/ 30 h 30"/>
                  <a:gd name="T2" fmla="*/ 11 w 34"/>
                  <a:gd name="T3" fmla="*/ 29 h 30"/>
                  <a:gd name="T4" fmla="*/ 0 w 34"/>
                  <a:gd name="T5" fmla="*/ 18 h 30"/>
                  <a:gd name="T6" fmla="*/ 0 w 34"/>
                  <a:gd name="T7" fmla="*/ 16 h 30"/>
                  <a:gd name="T8" fmla="*/ 3 w 34"/>
                  <a:gd name="T9" fmla="*/ 16 h 30"/>
                  <a:gd name="T10" fmla="*/ 12 w 34"/>
                  <a:gd name="T11" fmla="*/ 25 h 30"/>
                  <a:gd name="T12" fmla="*/ 31 w 34"/>
                  <a:gd name="T13" fmla="*/ 1 h 30"/>
                  <a:gd name="T14" fmla="*/ 33 w 34"/>
                  <a:gd name="T15" fmla="*/ 1 h 30"/>
                  <a:gd name="T16" fmla="*/ 34 w 34"/>
                  <a:gd name="T17" fmla="*/ 4 h 30"/>
                  <a:gd name="T18" fmla="*/ 14 w 34"/>
                  <a:gd name="T19" fmla="*/ 29 h 30"/>
                  <a:gd name="T20" fmla="*/ 13 w 34"/>
                  <a:gd name="T21" fmla="*/ 30 h 30"/>
                  <a:gd name="T22" fmla="*/ 12 w 34"/>
                  <a:gd name="T23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4" h="30">
                    <a:moveTo>
                      <a:pt x="12" y="30"/>
                    </a:moveTo>
                    <a:cubicBezTo>
                      <a:pt x="12" y="30"/>
                      <a:pt x="11" y="29"/>
                      <a:pt x="11" y="29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18"/>
                      <a:pt x="0" y="16"/>
                      <a:pt x="0" y="16"/>
                    </a:cubicBezTo>
                    <a:cubicBezTo>
                      <a:pt x="1" y="15"/>
                      <a:pt x="2" y="15"/>
                      <a:pt x="3" y="16"/>
                    </a:cubicBezTo>
                    <a:cubicBezTo>
                      <a:pt x="12" y="25"/>
                      <a:pt x="12" y="25"/>
                      <a:pt x="12" y="25"/>
                    </a:cubicBezTo>
                    <a:cubicBezTo>
                      <a:pt x="31" y="1"/>
                      <a:pt x="31" y="1"/>
                      <a:pt x="31" y="1"/>
                    </a:cubicBezTo>
                    <a:cubicBezTo>
                      <a:pt x="31" y="0"/>
                      <a:pt x="33" y="0"/>
                      <a:pt x="33" y="1"/>
                    </a:cubicBezTo>
                    <a:cubicBezTo>
                      <a:pt x="34" y="2"/>
                      <a:pt x="34" y="3"/>
                      <a:pt x="34" y="4"/>
                    </a:cubicBezTo>
                    <a:cubicBezTo>
                      <a:pt x="14" y="29"/>
                      <a:pt x="14" y="29"/>
                      <a:pt x="14" y="29"/>
                    </a:cubicBezTo>
                    <a:cubicBezTo>
                      <a:pt x="14" y="29"/>
                      <a:pt x="13" y="30"/>
                      <a:pt x="13" y="30"/>
                    </a:cubicBezTo>
                    <a:cubicBezTo>
                      <a:pt x="12" y="30"/>
                      <a:pt x="12" y="30"/>
                      <a:pt x="12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" name="Freeform 71">
                <a:extLst>
                  <a:ext uri="{FF2B5EF4-FFF2-40B4-BE49-F238E27FC236}">
                    <a16:creationId xmlns:a16="http://schemas.microsoft.com/office/drawing/2014/main" id="{3AE7E8A1-5458-4F89-88D9-A34414634D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96900" y="3748088"/>
                <a:ext cx="147638" cy="158750"/>
              </a:xfrm>
              <a:custGeom>
                <a:avLst/>
                <a:gdLst>
                  <a:gd name="T0" fmla="*/ 23 w 38"/>
                  <a:gd name="T1" fmla="*/ 41 h 41"/>
                  <a:gd name="T2" fmla="*/ 23 w 38"/>
                  <a:gd name="T3" fmla="*/ 41 h 41"/>
                  <a:gd name="T4" fmla="*/ 21 w 38"/>
                  <a:gd name="T5" fmla="*/ 40 h 41"/>
                  <a:gd name="T6" fmla="*/ 16 w 38"/>
                  <a:gd name="T7" fmla="*/ 27 h 41"/>
                  <a:gd name="T8" fmla="*/ 2 w 38"/>
                  <a:gd name="T9" fmla="*/ 29 h 41"/>
                  <a:gd name="T10" fmla="*/ 0 w 38"/>
                  <a:gd name="T11" fmla="*/ 28 h 41"/>
                  <a:gd name="T12" fmla="*/ 0 w 38"/>
                  <a:gd name="T13" fmla="*/ 26 h 41"/>
                  <a:gd name="T14" fmla="*/ 15 w 38"/>
                  <a:gd name="T15" fmla="*/ 0 h 41"/>
                  <a:gd name="T16" fmla="*/ 19 w 38"/>
                  <a:gd name="T17" fmla="*/ 2 h 41"/>
                  <a:gd name="T18" fmla="*/ 6 w 38"/>
                  <a:gd name="T19" fmla="*/ 24 h 41"/>
                  <a:gd name="T20" fmla="*/ 17 w 38"/>
                  <a:gd name="T21" fmla="*/ 22 h 41"/>
                  <a:gd name="T22" fmla="*/ 19 w 38"/>
                  <a:gd name="T23" fmla="*/ 24 h 41"/>
                  <a:gd name="T24" fmla="*/ 23 w 38"/>
                  <a:gd name="T25" fmla="*/ 34 h 41"/>
                  <a:gd name="T26" fmla="*/ 34 w 38"/>
                  <a:gd name="T27" fmla="*/ 16 h 41"/>
                  <a:gd name="T28" fmla="*/ 38 w 38"/>
                  <a:gd name="T29" fmla="*/ 18 h 41"/>
                  <a:gd name="T30" fmla="*/ 24 w 38"/>
                  <a:gd name="T31" fmla="*/ 40 h 41"/>
                  <a:gd name="T32" fmla="*/ 23 w 38"/>
                  <a:gd name="T33" fmla="*/ 4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8" h="41">
                    <a:moveTo>
                      <a:pt x="23" y="41"/>
                    </a:moveTo>
                    <a:cubicBezTo>
                      <a:pt x="23" y="41"/>
                      <a:pt x="23" y="41"/>
                      <a:pt x="23" y="41"/>
                    </a:cubicBezTo>
                    <a:cubicBezTo>
                      <a:pt x="22" y="41"/>
                      <a:pt x="21" y="40"/>
                      <a:pt x="21" y="40"/>
                    </a:cubicBezTo>
                    <a:cubicBezTo>
                      <a:pt x="16" y="27"/>
                      <a:pt x="16" y="27"/>
                      <a:pt x="16" y="27"/>
                    </a:cubicBezTo>
                    <a:cubicBezTo>
                      <a:pt x="2" y="29"/>
                      <a:pt x="2" y="29"/>
                      <a:pt x="2" y="29"/>
                    </a:cubicBezTo>
                    <a:cubicBezTo>
                      <a:pt x="2" y="29"/>
                      <a:pt x="1" y="29"/>
                      <a:pt x="0" y="28"/>
                    </a:cubicBezTo>
                    <a:cubicBezTo>
                      <a:pt x="0" y="27"/>
                      <a:pt x="0" y="27"/>
                      <a:pt x="0" y="26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9" y="23"/>
                      <a:pt x="19" y="24"/>
                    </a:cubicBezTo>
                    <a:cubicBezTo>
                      <a:pt x="23" y="34"/>
                      <a:pt x="23" y="34"/>
                      <a:pt x="23" y="34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8" y="18"/>
                      <a:pt x="38" y="18"/>
                      <a:pt x="38" y="18"/>
                    </a:cubicBezTo>
                    <a:cubicBezTo>
                      <a:pt x="24" y="40"/>
                      <a:pt x="24" y="40"/>
                      <a:pt x="24" y="40"/>
                    </a:cubicBezTo>
                    <a:cubicBezTo>
                      <a:pt x="24" y="41"/>
                      <a:pt x="23" y="41"/>
                      <a:pt x="23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" name="Freeform 72">
                <a:extLst>
                  <a:ext uri="{FF2B5EF4-FFF2-40B4-BE49-F238E27FC236}">
                    <a16:creationId xmlns:a16="http://schemas.microsoft.com/office/drawing/2014/main" id="{EF12CCA8-D2C0-448B-B024-2C5985EE92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73063" y="3748088"/>
                <a:ext cx="147638" cy="158750"/>
              </a:xfrm>
              <a:custGeom>
                <a:avLst/>
                <a:gdLst>
                  <a:gd name="T0" fmla="*/ 15 w 38"/>
                  <a:gd name="T1" fmla="*/ 41 h 41"/>
                  <a:gd name="T2" fmla="*/ 14 w 38"/>
                  <a:gd name="T3" fmla="*/ 40 h 41"/>
                  <a:gd name="T4" fmla="*/ 0 w 38"/>
                  <a:gd name="T5" fmla="*/ 18 h 41"/>
                  <a:gd name="T6" fmla="*/ 4 w 38"/>
                  <a:gd name="T7" fmla="*/ 16 h 41"/>
                  <a:gd name="T8" fmla="*/ 15 w 38"/>
                  <a:gd name="T9" fmla="*/ 34 h 41"/>
                  <a:gd name="T10" fmla="*/ 19 w 38"/>
                  <a:gd name="T11" fmla="*/ 24 h 41"/>
                  <a:gd name="T12" fmla="*/ 21 w 38"/>
                  <a:gd name="T13" fmla="*/ 22 h 41"/>
                  <a:gd name="T14" fmla="*/ 32 w 38"/>
                  <a:gd name="T15" fmla="*/ 24 h 41"/>
                  <a:gd name="T16" fmla="*/ 19 w 38"/>
                  <a:gd name="T17" fmla="*/ 2 h 41"/>
                  <a:gd name="T18" fmla="*/ 23 w 38"/>
                  <a:gd name="T19" fmla="*/ 0 h 41"/>
                  <a:gd name="T20" fmla="*/ 38 w 38"/>
                  <a:gd name="T21" fmla="*/ 26 h 41"/>
                  <a:gd name="T22" fmla="*/ 38 w 38"/>
                  <a:gd name="T23" fmla="*/ 28 h 41"/>
                  <a:gd name="T24" fmla="*/ 36 w 38"/>
                  <a:gd name="T25" fmla="*/ 29 h 41"/>
                  <a:gd name="T26" fmla="*/ 22 w 38"/>
                  <a:gd name="T27" fmla="*/ 27 h 41"/>
                  <a:gd name="T28" fmla="*/ 17 w 38"/>
                  <a:gd name="T29" fmla="*/ 40 h 41"/>
                  <a:gd name="T30" fmla="*/ 15 w 38"/>
                  <a:gd name="T31" fmla="*/ 41 h 41"/>
                  <a:gd name="T32" fmla="*/ 15 w 38"/>
                  <a:gd name="T33" fmla="*/ 4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8" h="41">
                    <a:moveTo>
                      <a:pt x="15" y="41"/>
                    </a:moveTo>
                    <a:cubicBezTo>
                      <a:pt x="15" y="41"/>
                      <a:pt x="14" y="41"/>
                      <a:pt x="14" y="40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15" y="34"/>
                      <a:pt x="15" y="34"/>
                      <a:pt x="15" y="34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9" y="23"/>
                      <a:pt x="20" y="22"/>
                      <a:pt x="21" y="22"/>
                    </a:cubicBezTo>
                    <a:cubicBezTo>
                      <a:pt x="32" y="24"/>
                      <a:pt x="32" y="24"/>
                      <a:pt x="32" y="24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38" y="26"/>
                      <a:pt x="38" y="26"/>
                      <a:pt x="38" y="26"/>
                    </a:cubicBezTo>
                    <a:cubicBezTo>
                      <a:pt x="38" y="27"/>
                      <a:pt x="38" y="27"/>
                      <a:pt x="38" y="28"/>
                    </a:cubicBezTo>
                    <a:cubicBezTo>
                      <a:pt x="37" y="29"/>
                      <a:pt x="36" y="29"/>
                      <a:pt x="36" y="29"/>
                    </a:cubicBezTo>
                    <a:cubicBezTo>
                      <a:pt x="22" y="27"/>
                      <a:pt x="22" y="27"/>
                      <a:pt x="22" y="27"/>
                    </a:cubicBezTo>
                    <a:cubicBezTo>
                      <a:pt x="17" y="40"/>
                      <a:pt x="17" y="40"/>
                      <a:pt x="17" y="40"/>
                    </a:cubicBezTo>
                    <a:cubicBezTo>
                      <a:pt x="17" y="40"/>
                      <a:pt x="16" y="41"/>
                      <a:pt x="15" y="41"/>
                    </a:cubicBezTo>
                    <a:cubicBezTo>
                      <a:pt x="15" y="41"/>
                      <a:pt x="15" y="41"/>
                      <a:pt x="15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" name="Freeform 73">
                <a:extLst>
                  <a:ext uri="{FF2B5EF4-FFF2-40B4-BE49-F238E27FC236}">
                    <a16:creationId xmlns:a16="http://schemas.microsoft.com/office/drawing/2014/main" id="{70F860E1-2A34-477F-B583-4B12DFF61A9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558800" y="3533775"/>
                <a:ext cx="295275" cy="295275"/>
              </a:xfrm>
              <a:custGeom>
                <a:avLst/>
                <a:gdLst>
                  <a:gd name="T0" fmla="*/ 38 w 76"/>
                  <a:gd name="T1" fmla="*/ 76 h 76"/>
                  <a:gd name="T2" fmla="*/ 0 w 76"/>
                  <a:gd name="T3" fmla="*/ 38 h 76"/>
                  <a:gd name="T4" fmla="*/ 38 w 76"/>
                  <a:gd name="T5" fmla="*/ 0 h 76"/>
                  <a:gd name="T6" fmla="*/ 76 w 76"/>
                  <a:gd name="T7" fmla="*/ 38 h 76"/>
                  <a:gd name="T8" fmla="*/ 38 w 76"/>
                  <a:gd name="T9" fmla="*/ 76 h 76"/>
                  <a:gd name="T10" fmla="*/ 38 w 76"/>
                  <a:gd name="T11" fmla="*/ 4 h 76"/>
                  <a:gd name="T12" fmla="*/ 4 w 76"/>
                  <a:gd name="T13" fmla="*/ 38 h 76"/>
                  <a:gd name="T14" fmla="*/ 38 w 76"/>
                  <a:gd name="T15" fmla="*/ 72 h 76"/>
                  <a:gd name="T16" fmla="*/ 72 w 76"/>
                  <a:gd name="T17" fmla="*/ 38 h 76"/>
                  <a:gd name="T18" fmla="*/ 38 w 76"/>
                  <a:gd name="T19" fmla="*/ 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6" h="76">
                    <a:moveTo>
                      <a:pt x="38" y="76"/>
                    </a:moveTo>
                    <a:cubicBezTo>
                      <a:pt x="17" y="76"/>
                      <a:pt x="0" y="59"/>
                      <a:pt x="0" y="38"/>
                    </a:cubicBezTo>
                    <a:cubicBezTo>
                      <a:pt x="0" y="17"/>
                      <a:pt x="17" y="0"/>
                      <a:pt x="38" y="0"/>
                    </a:cubicBezTo>
                    <a:cubicBezTo>
                      <a:pt x="59" y="0"/>
                      <a:pt x="76" y="17"/>
                      <a:pt x="76" y="38"/>
                    </a:cubicBezTo>
                    <a:cubicBezTo>
                      <a:pt x="76" y="59"/>
                      <a:pt x="59" y="76"/>
                      <a:pt x="38" y="76"/>
                    </a:cubicBezTo>
                    <a:close/>
                    <a:moveTo>
                      <a:pt x="38" y="4"/>
                    </a:moveTo>
                    <a:cubicBezTo>
                      <a:pt x="19" y="4"/>
                      <a:pt x="4" y="19"/>
                      <a:pt x="4" y="38"/>
                    </a:cubicBezTo>
                    <a:cubicBezTo>
                      <a:pt x="4" y="57"/>
                      <a:pt x="19" y="72"/>
                      <a:pt x="38" y="72"/>
                    </a:cubicBezTo>
                    <a:cubicBezTo>
                      <a:pt x="57" y="72"/>
                      <a:pt x="72" y="57"/>
                      <a:pt x="72" y="38"/>
                    </a:cubicBezTo>
                    <a:cubicBezTo>
                      <a:pt x="72" y="19"/>
                      <a:pt x="57" y="4"/>
                      <a:pt x="38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D910657B-369E-4D15-9BD1-CA8EA9430E95}"/>
              </a:ext>
            </a:extLst>
          </p:cNvPr>
          <p:cNvGrpSpPr/>
          <p:nvPr/>
        </p:nvGrpSpPr>
        <p:grpSpPr>
          <a:xfrm>
            <a:off x="733158" y="4342779"/>
            <a:ext cx="2066666" cy="430887"/>
            <a:chOff x="694056" y="4012105"/>
            <a:chExt cx="2066666" cy="430887"/>
          </a:xfrm>
        </p:grpSpPr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4DEEBC8C-7500-493F-A4FC-FDEA58A5405D}"/>
                </a:ext>
              </a:extLst>
            </p:cNvPr>
            <p:cNvSpPr txBox="1"/>
            <p:nvPr/>
          </p:nvSpPr>
          <p:spPr>
            <a:xfrm>
              <a:off x="999432" y="4012105"/>
              <a:ext cx="1761290" cy="430887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User </a:t>
              </a:r>
              <a:r>
                <a:rPr lang="en-US" sz="1400" dirty="0" smtClean="0">
                  <a:solidFill>
                    <a:schemeClr val="bg1"/>
                  </a:solidFill>
                </a:rPr>
                <a:t>Interference</a:t>
              </a:r>
              <a:endParaRPr lang="en-US" sz="1400" dirty="0">
                <a:solidFill>
                  <a:schemeClr val="bg1"/>
                </a:solidFill>
              </a:endParaRPr>
            </a:p>
            <a:p>
              <a:endParaRPr lang="en-US" sz="1400" dirty="0">
                <a:solidFill>
                  <a:schemeClr val="bg1"/>
                </a:solidFill>
              </a:endParaRPr>
            </a:p>
          </p:txBody>
        </p:sp>
        <p:grpSp>
          <p:nvGrpSpPr>
            <p:cNvPr id="190" name="Group 189">
              <a:extLst>
                <a:ext uri="{FF2B5EF4-FFF2-40B4-BE49-F238E27FC236}">
                  <a16:creationId xmlns:a16="http://schemas.microsoft.com/office/drawing/2014/main" id="{F61D7388-5C53-4C9C-A9AF-A3876EE0B79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4056" y="4012105"/>
              <a:ext cx="161311" cy="194400"/>
              <a:chOff x="-395288" y="3805238"/>
              <a:chExt cx="309563" cy="373062"/>
            </a:xfr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2700000" scaled="0"/>
            </a:gradFill>
          </p:grpSpPr>
          <p:sp>
            <p:nvSpPr>
              <p:cNvPr id="191" name="Freeform 77">
                <a:extLst>
                  <a:ext uri="{FF2B5EF4-FFF2-40B4-BE49-F238E27FC236}">
                    <a16:creationId xmlns:a16="http://schemas.microsoft.com/office/drawing/2014/main" id="{4D8069C1-27EC-4E6E-BC96-BC70BE42B7A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95288" y="3805238"/>
                <a:ext cx="309563" cy="373062"/>
              </a:xfrm>
              <a:custGeom>
                <a:avLst/>
                <a:gdLst>
                  <a:gd name="T0" fmla="*/ 40 w 80"/>
                  <a:gd name="T1" fmla="*/ 96 h 96"/>
                  <a:gd name="T2" fmla="*/ 0 w 80"/>
                  <a:gd name="T3" fmla="*/ 58 h 96"/>
                  <a:gd name="T4" fmla="*/ 0 w 80"/>
                  <a:gd name="T5" fmla="*/ 56 h 96"/>
                  <a:gd name="T6" fmla="*/ 14 w 80"/>
                  <a:gd name="T7" fmla="*/ 25 h 96"/>
                  <a:gd name="T8" fmla="*/ 16 w 80"/>
                  <a:gd name="T9" fmla="*/ 25 h 96"/>
                  <a:gd name="T10" fmla="*/ 18 w 80"/>
                  <a:gd name="T11" fmla="*/ 26 h 96"/>
                  <a:gd name="T12" fmla="*/ 23 w 80"/>
                  <a:gd name="T13" fmla="*/ 37 h 96"/>
                  <a:gd name="T14" fmla="*/ 26 w 80"/>
                  <a:gd name="T15" fmla="*/ 22 h 96"/>
                  <a:gd name="T16" fmla="*/ 26 w 80"/>
                  <a:gd name="T17" fmla="*/ 20 h 96"/>
                  <a:gd name="T18" fmla="*/ 21 w 80"/>
                  <a:gd name="T19" fmla="*/ 4 h 96"/>
                  <a:gd name="T20" fmla="*/ 21 w 80"/>
                  <a:gd name="T21" fmla="*/ 1 h 96"/>
                  <a:gd name="T22" fmla="*/ 23 w 80"/>
                  <a:gd name="T23" fmla="*/ 1 h 96"/>
                  <a:gd name="T24" fmla="*/ 55 w 80"/>
                  <a:gd name="T25" fmla="*/ 19 h 96"/>
                  <a:gd name="T26" fmla="*/ 66 w 80"/>
                  <a:gd name="T27" fmla="*/ 49 h 96"/>
                  <a:gd name="T28" fmla="*/ 75 w 80"/>
                  <a:gd name="T29" fmla="*/ 44 h 96"/>
                  <a:gd name="T30" fmla="*/ 77 w 80"/>
                  <a:gd name="T31" fmla="*/ 43 h 96"/>
                  <a:gd name="T32" fmla="*/ 78 w 80"/>
                  <a:gd name="T33" fmla="*/ 45 h 96"/>
                  <a:gd name="T34" fmla="*/ 80 w 80"/>
                  <a:gd name="T35" fmla="*/ 56 h 96"/>
                  <a:gd name="T36" fmla="*/ 40 w 80"/>
                  <a:gd name="T37" fmla="*/ 96 h 96"/>
                  <a:gd name="T38" fmla="*/ 15 w 80"/>
                  <a:gd name="T39" fmla="*/ 30 h 96"/>
                  <a:gd name="T40" fmla="*/ 4 w 80"/>
                  <a:gd name="T41" fmla="*/ 56 h 96"/>
                  <a:gd name="T42" fmla="*/ 4 w 80"/>
                  <a:gd name="T43" fmla="*/ 58 h 96"/>
                  <a:gd name="T44" fmla="*/ 40 w 80"/>
                  <a:gd name="T45" fmla="*/ 92 h 96"/>
                  <a:gd name="T46" fmla="*/ 76 w 80"/>
                  <a:gd name="T47" fmla="*/ 56 h 96"/>
                  <a:gd name="T48" fmla="*/ 75 w 80"/>
                  <a:gd name="T49" fmla="*/ 49 h 96"/>
                  <a:gd name="T50" fmla="*/ 65 w 80"/>
                  <a:gd name="T51" fmla="*/ 54 h 96"/>
                  <a:gd name="T52" fmla="*/ 63 w 80"/>
                  <a:gd name="T53" fmla="*/ 54 h 96"/>
                  <a:gd name="T54" fmla="*/ 62 w 80"/>
                  <a:gd name="T55" fmla="*/ 52 h 96"/>
                  <a:gd name="T56" fmla="*/ 62 w 80"/>
                  <a:gd name="T57" fmla="*/ 51 h 96"/>
                  <a:gd name="T58" fmla="*/ 52 w 80"/>
                  <a:gd name="T59" fmla="*/ 22 h 96"/>
                  <a:gd name="T60" fmla="*/ 26 w 80"/>
                  <a:gd name="T61" fmla="*/ 5 h 96"/>
                  <a:gd name="T62" fmla="*/ 30 w 80"/>
                  <a:gd name="T63" fmla="*/ 20 h 96"/>
                  <a:gd name="T64" fmla="*/ 30 w 80"/>
                  <a:gd name="T65" fmla="*/ 22 h 96"/>
                  <a:gd name="T66" fmla="*/ 25 w 80"/>
                  <a:gd name="T67" fmla="*/ 42 h 96"/>
                  <a:gd name="T68" fmla="*/ 23 w 80"/>
                  <a:gd name="T69" fmla="*/ 43 h 96"/>
                  <a:gd name="T70" fmla="*/ 22 w 80"/>
                  <a:gd name="T71" fmla="*/ 42 h 96"/>
                  <a:gd name="T72" fmla="*/ 15 w 80"/>
                  <a:gd name="T73" fmla="*/ 3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80" h="96">
                    <a:moveTo>
                      <a:pt x="40" y="96"/>
                    </a:moveTo>
                    <a:cubicBezTo>
                      <a:pt x="19" y="96"/>
                      <a:pt x="1" y="79"/>
                      <a:pt x="0" y="58"/>
                    </a:cubicBezTo>
                    <a:cubicBezTo>
                      <a:pt x="0" y="57"/>
                      <a:pt x="0" y="57"/>
                      <a:pt x="0" y="56"/>
                    </a:cubicBezTo>
                    <a:cubicBezTo>
                      <a:pt x="0" y="44"/>
                      <a:pt x="5" y="33"/>
                      <a:pt x="14" y="25"/>
                    </a:cubicBezTo>
                    <a:cubicBezTo>
                      <a:pt x="15" y="25"/>
                      <a:pt x="16" y="25"/>
                      <a:pt x="16" y="25"/>
                    </a:cubicBezTo>
                    <a:cubicBezTo>
                      <a:pt x="17" y="25"/>
                      <a:pt x="17" y="26"/>
                      <a:pt x="18" y="26"/>
                    </a:cubicBezTo>
                    <a:cubicBezTo>
                      <a:pt x="19" y="30"/>
                      <a:pt x="20" y="34"/>
                      <a:pt x="23" y="37"/>
                    </a:cubicBezTo>
                    <a:cubicBezTo>
                      <a:pt x="25" y="32"/>
                      <a:pt x="26" y="27"/>
                      <a:pt x="26" y="22"/>
                    </a:cubicBezTo>
                    <a:cubicBezTo>
                      <a:pt x="26" y="21"/>
                      <a:pt x="26" y="21"/>
                      <a:pt x="26" y="20"/>
                    </a:cubicBezTo>
                    <a:cubicBezTo>
                      <a:pt x="26" y="14"/>
                      <a:pt x="24" y="9"/>
                      <a:pt x="21" y="4"/>
                    </a:cubicBezTo>
                    <a:cubicBezTo>
                      <a:pt x="21" y="3"/>
                      <a:pt x="21" y="2"/>
                      <a:pt x="21" y="1"/>
                    </a:cubicBezTo>
                    <a:cubicBezTo>
                      <a:pt x="22" y="1"/>
                      <a:pt x="22" y="0"/>
                      <a:pt x="23" y="1"/>
                    </a:cubicBezTo>
                    <a:cubicBezTo>
                      <a:pt x="36" y="3"/>
                      <a:pt x="47" y="9"/>
                      <a:pt x="55" y="19"/>
                    </a:cubicBezTo>
                    <a:cubicBezTo>
                      <a:pt x="62" y="28"/>
                      <a:pt x="66" y="38"/>
                      <a:pt x="66" y="49"/>
                    </a:cubicBezTo>
                    <a:cubicBezTo>
                      <a:pt x="69" y="48"/>
                      <a:pt x="72" y="46"/>
                      <a:pt x="75" y="44"/>
                    </a:cubicBezTo>
                    <a:cubicBezTo>
                      <a:pt x="76" y="43"/>
                      <a:pt x="76" y="43"/>
                      <a:pt x="77" y="43"/>
                    </a:cubicBezTo>
                    <a:cubicBezTo>
                      <a:pt x="78" y="43"/>
                      <a:pt x="78" y="44"/>
                      <a:pt x="78" y="45"/>
                    </a:cubicBezTo>
                    <a:cubicBezTo>
                      <a:pt x="79" y="48"/>
                      <a:pt x="80" y="52"/>
                      <a:pt x="80" y="56"/>
                    </a:cubicBezTo>
                    <a:cubicBezTo>
                      <a:pt x="80" y="78"/>
                      <a:pt x="62" y="96"/>
                      <a:pt x="40" y="96"/>
                    </a:cubicBezTo>
                    <a:close/>
                    <a:moveTo>
                      <a:pt x="15" y="30"/>
                    </a:moveTo>
                    <a:cubicBezTo>
                      <a:pt x="8" y="37"/>
                      <a:pt x="4" y="46"/>
                      <a:pt x="4" y="56"/>
                    </a:cubicBezTo>
                    <a:cubicBezTo>
                      <a:pt x="4" y="57"/>
                      <a:pt x="4" y="57"/>
                      <a:pt x="4" y="58"/>
                    </a:cubicBezTo>
                    <a:cubicBezTo>
                      <a:pt x="5" y="77"/>
                      <a:pt x="21" y="92"/>
                      <a:pt x="40" y="92"/>
                    </a:cubicBezTo>
                    <a:cubicBezTo>
                      <a:pt x="60" y="92"/>
                      <a:pt x="76" y="76"/>
                      <a:pt x="76" y="56"/>
                    </a:cubicBezTo>
                    <a:cubicBezTo>
                      <a:pt x="76" y="53"/>
                      <a:pt x="76" y="51"/>
                      <a:pt x="75" y="49"/>
                    </a:cubicBezTo>
                    <a:cubicBezTo>
                      <a:pt x="72" y="51"/>
                      <a:pt x="68" y="53"/>
                      <a:pt x="65" y="54"/>
                    </a:cubicBezTo>
                    <a:cubicBezTo>
                      <a:pt x="64" y="54"/>
                      <a:pt x="63" y="54"/>
                      <a:pt x="63" y="54"/>
                    </a:cubicBezTo>
                    <a:cubicBezTo>
                      <a:pt x="62" y="53"/>
                      <a:pt x="62" y="53"/>
                      <a:pt x="62" y="52"/>
                    </a:cubicBezTo>
                    <a:cubicBezTo>
                      <a:pt x="62" y="52"/>
                      <a:pt x="62" y="51"/>
                      <a:pt x="62" y="51"/>
                    </a:cubicBezTo>
                    <a:cubicBezTo>
                      <a:pt x="62" y="40"/>
                      <a:pt x="58" y="30"/>
                      <a:pt x="52" y="22"/>
                    </a:cubicBezTo>
                    <a:cubicBezTo>
                      <a:pt x="45" y="14"/>
                      <a:pt x="36" y="8"/>
                      <a:pt x="26" y="5"/>
                    </a:cubicBezTo>
                    <a:cubicBezTo>
                      <a:pt x="28" y="10"/>
                      <a:pt x="30" y="15"/>
                      <a:pt x="30" y="20"/>
                    </a:cubicBezTo>
                    <a:cubicBezTo>
                      <a:pt x="30" y="21"/>
                      <a:pt x="30" y="21"/>
                      <a:pt x="30" y="22"/>
                    </a:cubicBezTo>
                    <a:cubicBezTo>
                      <a:pt x="30" y="29"/>
                      <a:pt x="28" y="36"/>
                      <a:pt x="25" y="42"/>
                    </a:cubicBezTo>
                    <a:cubicBezTo>
                      <a:pt x="25" y="42"/>
                      <a:pt x="24" y="43"/>
                      <a:pt x="23" y="43"/>
                    </a:cubicBezTo>
                    <a:cubicBezTo>
                      <a:pt x="23" y="43"/>
                      <a:pt x="22" y="42"/>
                      <a:pt x="22" y="42"/>
                    </a:cubicBezTo>
                    <a:cubicBezTo>
                      <a:pt x="19" y="39"/>
                      <a:pt x="16" y="35"/>
                      <a:pt x="15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" name="Freeform 78">
                <a:extLst>
                  <a:ext uri="{FF2B5EF4-FFF2-40B4-BE49-F238E27FC236}">
                    <a16:creationId xmlns:a16="http://schemas.microsoft.com/office/drawing/2014/main" id="{FD842128-F9F4-48DA-8420-FD9B4F55600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11150" y="3987800"/>
                <a:ext cx="141288" cy="190500"/>
              </a:xfrm>
              <a:custGeom>
                <a:avLst/>
                <a:gdLst>
                  <a:gd name="T0" fmla="*/ 18 w 36"/>
                  <a:gd name="T1" fmla="*/ 49 h 49"/>
                  <a:gd name="T2" fmla="*/ 0 w 36"/>
                  <a:gd name="T3" fmla="*/ 31 h 49"/>
                  <a:gd name="T4" fmla="*/ 24 w 36"/>
                  <a:gd name="T5" fmla="*/ 0 h 49"/>
                  <a:gd name="T6" fmla="*/ 26 w 36"/>
                  <a:gd name="T7" fmla="*/ 1 h 49"/>
                  <a:gd name="T8" fmla="*/ 26 w 36"/>
                  <a:gd name="T9" fmla="*/ 3 h 49"/>
                  <a:gd name="T10" fmla="*/ 21 w 36"/>
                  <a:gd name="T11" fmla="*/ 19 h 49"/>
                  <a:gd name="T12" fmla="*/ 23 w 36"/>
                  <a:gd name="T13" fmla="*/ 16 h 49"/>
                  <a:gd name="T14" fmla="*/ 24 w 36"/>
                  <a:gd name="T15" fmla="*/ 14 h 49"/>
                  <a:gd name="T16" fmla="*/ 25 w 36"/>
                  <a:gd name="T17" fmla="*/ 14 h 49"/>
                  <a:gd name="T18" fmla="*/ 36 w 36"/>
                  <a:gd name="T19" fmla="*/ 31 h 49"/>
                  <a:gd name="T20" fmla="*/ 18 w 36"/>
                  <a:gd name="T21" fmla="*/ 49 h 49"/>
                  <a:gd name="T22" fmla="*/ 18 w 36"/>
                  <a:gd name="T23" fmla="*/ 6 h 49"/>
                  <a:gd name="T24" fmla="*/ 4 w 36"/>
                  <a:gd name="T25" fmla="*/ 31 h 49"/>
                  <a:gd name="T26" fmla="*/ 18 w 36"/>
                  <a:gd name="T27" fmla="*/ 45 h 49"/>
                  <a:gd name="T28" fmla="*/ 32 w 36"/>
                  <a:gd name="T29" fmla="*/ 31 h 49"/>
                  <a:gd name="T30" fmla="*/ 26 w 36"/>
                  <a:gd name="T31" fmla="*/ 19 h 49"/>
                  <a:gd name="T32" fmla="*/ 22 w 36"/>
                  <a:gd name="T33" fmla="*/ 24 h 49"/>
                  <a:gd name="T34" fmla="*/ 20 w 36"/>
                  <a:gd name="T35" fmla="*/ 24 h 49"/>
                  <a:gd name="T36" fmla="*/ 19 w 36"/>
                  <a:gd name="T37" fmla="*/ 23 h 49"/>
                  <a:gd name="T38" fmla="*/ 18 w 36"/>
                  <a:gd name="T39" fmla="*/ 6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6" h="49">
                    <a:moveTo>
                      <a:pt x="18" y="49"/>
                    </a:moveTo>
                    <a:cubicBezTo>
                      <a:pt x="8" y="49"/>
                      <a:pt x="0" y="41"/>
                      <a:pt x="0" y="31"/>
                    </a:cubicBezTo>
                    <a:cubicBezTo>
                      <a:pt x="0" y="16"/>
                      <a:pt x="10" y="3"/>
                      <a:pt x="24" y="0"/>
                    </a:cubicBezTo>
                    <a:cubicBezTo>
                      <a:pt x="25" y="0"/>
                      <a:pt x="26" y="0"/>
                      <a:pt x="26" y="1"/>
                    </a:cubicBezTo>
                    <a:cubicBezTo>
                      <a:pt x="27" y="2"/>
                      <a:pt x="27" y="3"/>
                      <a:pt x="26" y="3"/>
                    </a:cubicBezTo>
                    <a:cubicBezTo>
                      <a:pt x="20" y="7"/>
                      <a:pt x="20" y="15"/>
                      <a:pt x="21" y="19"/>
                    </a:cubicBezTo>
                    <a:cubicBezTo>
                      <a:pt x="22" y="18"/>
                      <a:pt x="23" y="17"/>
                      <a:pt x="23" y="16"/>
                    </a:cubicBezTo>
                    <a:cubicBezTo>
                      <a:pt x="23" y="15"/>
                      <a:pt x="23" y="15"/>
                      <a:pt x="24" y="14"/>
                    </a:cubicBezTo>
                    <a:cubicBezTo>
                      <a:pt x="24" y="14"/>
                      <a:pt x="25" y="14"/>
                      <a:pt x="25" y="14"/>
                    </a:cubicBezTo>
                    <a:cubicBezTo>
                      <a:pt x="32" y="17"/>
                      <a:pt x="36" y="23"/>
                      <a:pt x="36" y="31"/>
                    </a:cubicBezTo>
                    <a:cubicBezTo>
                      <a:pt x="36" y="41"/>
                      <a:pt x="28" y="49"/>
                      <a:pt x="18" y="49"/>
                    </a:cubicBezTo>
                    <a:close/>
                    <a:moveTo>
                      <a:pt x="18" y="6"/>
                    </a:moveTo>
                    <a:cubicBezTo>
                      <a:pt x="10" y="11"/>
                      <a:pt x="4" y="20"/>
                      <a:pt x="4" y="31"/>
                    </a:cubicBezTo>
                    <a:cubicBezTo>
                      <a:pt x="4" y="39"/>
                      <a:pt x="10" y="45"/>
                      <a:pt x="18" y="45"/>
                    </a:cubicBezTo>
                    <a:cubicBezTo>
                      <a:pt x="26" y="45"/>
                      <a:pt x="32" y="39"/>
                      <a:pt x="32" y="31"/>
                    </a:cubicBezTo>
                    <a:cubicBezTo>
                      <a:pt x="32" y="27"/>
                      <a:pt x="31" y="22"/>
                      <a:pt x="26" y="19"/>
                    </a:cubicBezTo>
                    <a:cubicBezTo>
                      <a:pt x="25" y="21"/>
                      <a:pt x="23" y="23"/>
                      <a:pt x="22" y="24"/>
                    </a:cubicBezTo>
                    <a:cubicBezTo>
                      <a:pt x="21" y="24"/>
                      <a:pt x="21" y="24"/>
                      <a:pt x="20" y="24"/>
                    </a:cubicBezTo>
                    <a:cubicBezTo>
                      <a:pt x="20" y="24"/>
                      <a:pt x="19" y="24"/>
                      <a:pt x="19" y="23"/>
                    </a:cubicBezTo>
                    <a:cubicBezTo>
                      <a:pt x="16" y="19"/>
                      <a:pt x="16" y="12"/>
                      <a:pt x="18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402E847D-3311-42A2-95D0-B52451098952}"/>
              </a:ext>
            </a:extLst>
          </p:cNvPr>
          <p:cNvGrpSpPr/>
          <p:nvPr/>
        </p:nvGrpSpPr>
        <p:grpSpPr>
          <a:xfrm>
            <a:off x="716613" y="4845271"/>
            <a:ext cx="2083211" cy="229615"/>
            <a:chOff x="677511" y="4495710"/>
            <a:chExt cx="2083211" cy="229615"/>
          </a:xfrm>
        </p:grpSpPr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454FF9A8-3A3A-4AD4-BDAC-F54FE61CC697}"/>
                </a:ext>
              </a:extLst>
            </p:cNvPr>
            <p:cNvSpPr txBox="1"/>
            <p:nvPr/>
          </p:nvSpPr>
          <p:spPr>
            <a:xfrm>
              <a:off x="999432" y="4509881"/>
              <a:ext cx="1761290" cy="215444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Database Connectivity</a:t>
              </a:r>
            </a:p>
          </p:txBody>
        </p:sp>
        <p:grpSp>
          <p:nvGrpSpPr>
            <p:cNvPr id="195" name="Group 194">
              <a:extLst>
                <a:ext uri="{FF2B5EF4-FFF2-40B4-BE49-F238E27FC236}">
                  <a16:creationId xmlns:a16="http://schemas.microsoft.com/office/drawing/2014/main" id="{90990404-4453-4681-9B77-AC011C053C5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7511" y="4495710"/>
              <a:ext cx="194400" cy="194400"/>
              <a:chOff x="-774700" y="4160838"/>
              <a:chExt cx="357187" cy="357187"/>
            </a:xfr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2700000" scaled="0"/>
            </a:gradFill>
          </p:grpSpPr>
          <p:sp>
            <p:nvSpPr>
              <p:cNvPr id="196" name="Freeform 82">
                <a:extLst>
                  <a:ext uri="{FF2B5EF4-FFF2-40B4-BE49-F238E27FC236}">
                    <a16:creationId xmlns:a16="http://schemas.microsoft.com/office/drawing/2014/main" id="{CB5B57D4-D4AF-43AE-A416-78935C60FDC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774700" y="4160838"/>
                <a:ext cx="357187" cy="357187"/>
              </a:xfrm>
              <a:custGeom>
                <a:avLst/>
                <a:gdLst>
                  <a:gd name="T0" fmla="*/ 46 w 92"/>
                  <a:gd name="T1" fmla="*/ 92 h 92"/>
                  <a:gd name="T2" fmla="*/ 0 w 92"/>
                  <a:gd name="T3" fmla="*/ 46 h 92"/>
                  <a:gd name="T4" fmla="*/ 46 w 92"/>
                  <a:gd name="T5" fmla="*/ 0 h 92"/>
                  <a:gd name="T6" fmla="*/ 92 w 92"/>
                  <a:gd name="T7" fmla="*/ 46 h 92"/>
                  <a:gd name="T8" fmla="*/ 46 w 92"/>
                  <a:gd name="T9" fmla="*/ 92 h 92"/>
                  <a:gd name="T10" fmla="*/ 46 w 92"/>
                  <a:gd name="T11" fmla="*/ 4 h 92"/>
                  <a:gd name="T12" fmla="*/ 4 w 92"/>
                  <a:gd name="T13" fmla="*/ 46 h 92"/>
                  <a:gd name="T14" fmla="*/ 46 w 92"/>
                  <a:gd name="T15" fmla="*/ 88 h 92"/>
                  <a:gd name="T16" fmla="*/ 88 w 92"/>
                  <a:gd name="T17" fmla="*/ 46 h 92"/>
                  <a:gd name="T18" fmla="*/ 46 w 92"/>
                  <a:gd name="T19" fmla="*/ 4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2" h="92">
                    <a:moveTo>
                      <a:pt x="46" y="92"/>
                    </a:moveTo>
                    <a:cubicBezTo>
                      <a:pt x="21" y="92"/>
                      <a:pt x="0" y="71"/>
                      <a:pt x="0" y="46"/>
                    </a:cubicBezTo>
                    <a:cubicBezTo>
                      <a:pt x="0" y="21"/>
                      <a:pt x="21" y="0"/>
                      <a:pt x="46" y="0"/>
                    </a:cubicBezTo>
                    <a:cubicBezTo>
                      <a:pt x="71" y="0"/>
                      <a:pt x="92" y="21"/>
                      <a:pt x="92" y="46"/>
                    </a:cubicBezTo>
                    <a:cubicBezTo>
                      <a:pt x="92" y="71"/>
                      <a:pt x="71" y="92"/>
                      <a:pt x="46" y="92"/>
                    </a:cubicBezTo>
                    <a:close/>
                    <a:moveTo>
                      <a:pt x="46" y="4"/>
                    </a:moveTo>
                    <a:cubicBezTo>
                      <a:pt x="23" y="4"/>
                      <a:pt x="4" y="23"/>
                      <a:pt x="4" y="46"/>
                    </a:cubicBezTo>
                    <a:cubicBezTo>
                      <a:pt x="4" y="69"/>
                      <a:pt x="23" y="88"/>
                      <a:pt x="46" y="88"/>
                    </a:cubicBezTo>
                    <a:cubicBezTo>
                      <a:pt x="69" y="88"/>
                      <a:pt x="88" y="69"/>
                      <a:pt x="88" y="46"/>
                    </a:cubicBezTo>
                    <a:cubicBezTo>
                      <a:pt x="88" y="23"/>
                      <a:pt x="69" y="4"/>
                      <a:pt x="4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7" name="Freeform 83">
                <a:extLst>
                  <a:ext uri="{FF2B5EF4-FFF2-40B4-BE49-F238E27FC236}">
                    <a16:creationId xmlns:a16="http://schemas.microsoft.com/office/drawing/2014/main" id="{85A23CFC-4F02-4BA9-8659-73F1ECDCE8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650875" y="4246563"/>
                <a:ext cx="109537" cy="155575"/>
              </a:xfrm>
              <a:custGeom>
                <a:avLst/>
                <a:gdLst>
                  <a:gd name="T0" fmla="*/ 14 w 28"/>
                  <a:gd name="T1" fmla="*/ 40 h 40"/>
                  <a:gd name="T2" fmla="*/ 12 w 28"/>
                  <a:gd name="T3" fmla="*/ 38 h 40"/>
                  <a:gd name="T4" fmla="*/ 12 w 28"/>
                  <a:gd name="T5" fmla="*/ 26 h 40"/>
                  <a:gd name="T6" fmla="*/ 14 w 28"/>
                  <a:gd name="T7" fmla="*/ 24 h 40"/>
                  <a:gd name="T8" fmla="*/ 24 w 28"/>
                  <a:gd name="T9" fmla="*/ 14 h 40"/>
                  <a:gd name="T10" fmla="*/ 14 w 28"/>
                  <a:gd name="T11" fmla="*/ 4 h 40"/>
                  <a:gd name="T12" fmla="*/ 4 w 28"/>
                  <a:gd name="T13" fmla="*/ 14 h 40"/>
                  <a:gd name="T14" fmla="*/ 2 w 28"/>
                  <a:gd name="T15" fmla="*/ 16 h 40"/>
                  <a:gd name="T16" fmla="*/ 0 w 28"/>
                  <a:gd name="T17" fmla="*/ 14 h 40"/>
                  <a:gd name="T18" fmla="*/ 14 w 28"/>
                  <a:gd name="T19" fmla="*/ 0 h 40"/>
                  <a:gd name="T20" fmla="*/ 28 w 28"/>
                  <a:gd name="T21" fmla="*/ 14 h 40"/>
                  <a:gd name="T22" fmla="*/ 16 w 28"/>
                  <a:gd name="T23" fmla="*/ 28 h 40"/>
                  <a:gd name="T24" fmla="*/ 16 w 28"/>
                  <a:gd name="T25" fmla="*/ 38 h 40"/>
                  <a:gd name="T26" fmla="*/ 14 w 28"/>
                  <a:gd name="T27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8" h="40">
                    <a:moveTo>
                      <a:pt x="14" y="40"/>
                    </a:moveTo>
                    <a:cubicBezTo>
                      <a:pt x="13" y="40"/>
                      <a:pt x="12" y="39"/>
                      <a:pt x="12" y="38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12" y="25"/>
                      <a:pt x="13" y="24"/>
                      <a:pt x="14" y="24"/>
                    </a:cubicBezTo>
                    <a:cubicBezTo>
                      <a:pt x="20" y="24"/>
                      <a:pt x="24" y="20"/>
                      <a:pt x="24" y="14"/>
                    </a:cubicBezTo>
                    <a:cubicBezTo>
                      <a:pt x="24" y="8"/>
                      <a:pt x="20" y="4"/>
                      <a:pt x="14" y="4"/>
                    </a:cubicBezTo>
                    <a:cubicBezTo>
                      <a:pt x="8" y="4"/>
                      <a:pt x="4" y="8"/>
                      <a:pt x="4" y="14"/>
                    </a:cubicBezTo>
                    <a:cubicBezTo>
                      <a:pt x="4" y="15"/>
                      <a:pt x="3" y="16"/>
                      <a:pt x="2" y="16"/>
                    </a:cubicBezTo>
                    <a:cubicBezTo>
                      <a:pt x="1" y="16"/>
                      <a:pt x="0" y="15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ubicBezTo>
                      <a:pt x="28" y="21"/>
                      <a:pt x="23" y="27"/>
                      <a:pt x="16" y="28"/>
                    </a:cubicBezTo>
                    <a:cubicBezTo>
                      <a:pt x="16" y="38"/>
                      <a:pt x="16" y="38"/>
                      <a:pt x="16" y="38"/>
                    </a:cubicBezTo>
                    <a:cubicBezTo>
                      <a:pt x="16" y="39"/>
                      <a:pt x="15" y="40"/>
                      <a:pt x="14" y="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8" name="Oval 84">
                <a:extLst>
                  <a:ext uri="{FF2B5EF4-FFF2-40B4-BE49-F238E27FC236}">
                    <a16:creationId xmlns:a16="http://schemas.microsoft.com/office/drawing/2014/main" id="{7E1D8B11-73DD-4CE1-BCB3-ECC4484250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611188" y="4416425"/>
                <a:ext cx="30162" cy="3175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DBBF0E5F-2747-42A3-9FC7-8191EE2E535D}"/>
              </a:ext>
            </a:extLst>
          </p:cNvPr>
          <p:cNvGrpSpPr/>
          <p:nvPr/>
        </p:nvGrpSpPr>
        <p:grpSpPr>
          <a:xfrm>
            <a:off x="729187" y="5319357"/>
            <a:ext cx="2093755" cy="232523"/>
            <a:chOff x="690085" y="4950915"/>
            <a:chExt cx="2093755" cy="232523"/>
          </a:xfrm>
        </p:grpSpPr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04C2DBCB-15D3-4363-A92F-E1A509676B5A}"/>
                </a:ext>
              </a:extLst>
            </p:cNvPr>
            <p:cNvSpPr txBox="1"/>
            <p:nvPr/>
          </p:nvSpPr>
          <p:spPr>
            <a:xfrm>
              <a:off x="1022550" y="4950915"/>
              <a:ext cx="1761290" cy="215444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Implementation </a:t>
              </a:r>
            </a:p>
          </p:txBody>
        </p:sp>
        <p:grpSp>
          <p:nvGrpSpPr>
            <p:cNvPr id="201" name="Group 200">
              <a:extLst>
                <a:ext uri="{FF2B5EF4-FFF2-40B4-BE49-F238E27FC236}">
                  <a16:creationId xmlns:a16="http://schemas.microsoft.com/office/drawing/2014/main" id="{044CBBF4-751B-4A07-9B95-67CEA879676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85" y="4969598"/>
              <a:ext cx="169252" cy="213840"/>
              <a:chOff x="-536575" y="4772025"/>
              <a:chExt cx="295274" cy="373063"/>
            </a:xfr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2700000" scaled="0"/>
            </a:gradFill>
          </p:grpSpPr>
          <p:sp>
            <p:nvSpPr>
              <p:cNvPr id="202" name="Freeform 88">
                <a:extLst>
                  <a:ext uri="{FF2B5EF4-FFF2-40B4-BE49-F238E27FC236}">
                    <a16:creationId xmlns:a16="http://schemas.microsoft.com/office/drawing/2014/main" id="{98961F3B-AD5C-47A1-8157-117BE0BCF99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506413" y="4787900"/>
                <a:ext cx="265112" cy="247650"/>
              </a:xfrm>
              <a:custGeom>
                <a:avLst/>
                <a:gdLst>
                  <a:gd name="T0" fmla="*/ 66 w 68"/>
                  <a:gd name="T1" fmla="*/ 64 h 64"/>
                  <a:gd name="T2" fmla="*/ 14 w 68"/>
                  <a:gd name="T3" fmla="*/ 64 h 64"/>
                  <a:gd name="T4" fmla="*/ 12 w 68"/>
                  <a:gd name="T5" fmla="*/ 62 h 64"/>
                  <a:gd name="T6" fmla="*/ 19 w 68"/>
                  <a:gd name="T7" fmla="*/ 52 h 64"/>
                  <a:gd name="T8" fmla="*/ 2 w 68"/>
                  <a:gd name="T9" fmla="*/ 52 h 64"/>
                  <a:gd name="T10" fmla="*/ 0 w 68"/>
                  <a:gd name="T11" fmla="*/ 50 h 64"/>
                  <a:gd name="T12" fmla="*/ 0 w 68"/>
                  <a:gd name="T13" fmla="*/ 2 h 64"/>
                  <a:gd name="T14" fmla="*/ 2 w 68"/>
                  <a:gd name="T15" fmla="*/ 0 h 64"/>
                  <a:gd name="T16" fmla="*/ 30 w 68"/>
                  <a:gd name="T17" fmla="*/ 0 h 64"/>
                  <a:gd name="T18" fmla="*/ 32 w 68"/>
                  <a:gd name="T19" fmla="*/ 2 h 64"/>
                  <a:gd name="T20" fmla="*/ 32 w 68"/>
                  <a:gd name="T21" fmla="*/ 12 h 64"/>
                  <a:gd name="T22" fmla="*/ 66 w 68"/>
                  <a:gd name="T23" fmla="*/ 12 h 64"/>
                  <a:gd name="T24" fmla="*/ 68 w 68"/>
                  <a:gd name="T25" fmla="*/ 14 h 64"/>
                  <a:gd name="T26" fmla="*/ 68 w 68"/>
                  <a:gd name="T27" fmla="*/ 62 h 64"/>
                  <a:gd name="T28" fmla="*/ 66 w 68"/>
                  <a:gd name="T29" fmla="*/ 64 h 64"/>
                  <a:gd name="T30" fmla="*/ 16 w 68"/>
                  <a:gd name="T31" fmla="*/ 60 h 64"/>
                  <a:gd name="T32" fmla="*/ 64 w 68"/>
                  <a:gd name="T33" fmla="*/ 60 h 64"/>
                  <a:gd name="T34" fmla="*/ 64 w 68"/>
                  <a:gd name="T35" fmla="*/ 16 h 64"/>
                  <a:gd name="T36" fmla="*/ 30 w 68"/>
                  <a:gd name="T37" fmla="*/ 16 h 64"/>
                  <a:gd name="T38" fmla="*/ 28 w 68"/>
                  <a:gd name="T39" fmla="*/ 14 h 64"/>
                  <a:gd name="T40" fmla="*/ 28 w 68"/>
                  <a:gd name="T41" fmla="*/ 4 h 64"/>
                  <a:gd name="T42" fmla="*/ 4 w 68"/>
                  <a:gd name="T43" fmla="*/ 4 h 64"/>
                  <a:gd name="T44" fmla="*/ 4 w 68"/>
                  <a:gd name="T45" fmla="*/ 48 h 64"/>
                  <a:gd name="T46" fmla="*/ 30 w 68"/>
                  <a:gd name="T47" fmla="*/ 48 h 64"/>
                  <a:gd name="T48" fmla="*/ 32 w 68"/>
                  <a:gd name="T49" fmla="*/ 50 h 64"/>
                  <a:gd name="T50" fmla="*/ 30 w 68"/>
                  <a:gd name="T51" fmla="*/ 52 h 64"/>
                  <a:gd name="T52" fmla="*/ 16 w 68"/>
                  <a:gd name="T53" fmla="*/ 6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68" h="64">
                    <a:moveTo>
                      <a:pt x="66" y="64"/>
                    </a:moveTo>
                    <a:cubicBezTo>
                      <a:pt x="14" y="64"/>
                      <a:pt x="14" y="64"/>
                      <a:pt x="14" y="64"/>
                    </a:cubicBezTo>
                    <a:cubicBezTo>
                      <a:pt x="13" y="64"/>
                      <a:pt x="12" y="63"/>
                      <a:pt x="12" y="62"/>
                    </a:cubicBezTo>
                    <a:cubicBezTo>
                      <a:pt x="12" y="57"/>
                      <a:pt x="15" y="54"/>
                      <a:pt x="19" y="52"/>
                    </a:cubicBezTo>
                    <a:cubicBezTo>
                      <a:pt x="2" y="52"/>
                      <a:pt x="2" y="52"/>
                      <a:pt x="2" y="52"/>
                    </a:cubicBezTo>
                    <a:cubicBezTo>
                      <a:pt x="1" y="52"/>
                      <a:pt x="0" y="51"/>
                      <a:pt x="0" y="5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1" y="0"/>
                      <a:pt x="32" y="1"/>
                      <a:pt x="32" y="2"/>
                    </a:cubicBezTo>
                    <a:cubicBezTo>
                      <a:pt x="32" y="12"/>
                      <a:pt x="32" y="12"/>
                      <a:pt x="32" y="12"/>
                    </a:cubicBezTo>
                    <a:cubicBezTo>
                      <a:pt x="66" y="12"/>
                      <a:pt x="66" y="12"/>
                      <a:pt x="66" y="12"/>
                    </a:cubicBezTo>
                    <a:cubicBezTo>
                      <a:pt x="67" y="12"/>
                      <a:pt x="68" y="13"/>
                      <a:pt x="68" y="14"/>
                    </a:cubicBezTo>
                    <a:cubicBezTo>
                      <a:pt x="68" y="62"/>
                      <a:pt x="68" y="62"/>
                      <a:pt x="68" y="62"/>
                    </a:cubicBezTo>
                    <a:cubicBezTo>
                      <a:pt x="68" y="63"/>
                      <a:pt x="67" y="64"/>
                      <a:pt x="66" y="64"/>
                    </a:cubicBezTo>
                    <a:close/>
                    <a:moveTo>
                      <a:pt x="16" y="60"/>
                    </a:moveTo>
                    <a:cubicBezTo>
                      <a:pt x="64" y="60"/>
                      <a:pt x="64" y="60"/>
                      <a:pt x="64" y="60"/>
                    </a:cubicBezTo>
                    <a:cubicBezTo>
                      <a:pt x="64" y="16"/>
                      <a:pt x="64" y="16"/>
                      <a:pt x="64" y="16"/>
                    </a:cubicBezTo>
                    <a:cubicBezTo>
                      <a:pt x="30" y="16"/>
                      <a:pt x="30" y="16"/>
                      <a:pt x="30" y="16"/>
                    </a:cubicBezTo>
                    <a:cubicBezTo>
                      <a:pt x="29" y="16"/>
                      <a:pt x="28" y="15"/>
                      <a:pt x="28" y="14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8"/>
                      <a:pt x="4" y="48"/>
                      <a:pt x="4" y="48"/>
                    </a:cubicBezTo>
                    <a:cubicBezTo>
                      <a:pt x="30" y="48"/>
                      <a:pt x="30" y="48"/>
                      <a:pt x="30" y="48"/>
                    </a:cubicBezTo>
                    <a:cubicBezTo>
                      <a:pt x="31" y="48"/>
                      <a:pt x="32" y="49"/>
                      <a:pt x="32" y="50"/>
                    </a:cubicBezTo>
                    <a:cubicBezTo>
                      <a:pt x="32" y="51"/>
                      <a:pt x="31" y="52"/>
                      <a:pt x="30" y="52"/>
                    </a:cubicBezTo>
                    <a:cubicBezTo>
                      <a:pt x="27" y="53"/>
                      <a:pt x="18" y="55"/>
                      <a:pt x="16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3" name="Freeform 89">
                <a:extLst>
                  <a:ext uri="{FF2B5EF4-FFF2-40B4-BE49-F238E27FC236}">
                    <a16:creationId xmlns:a16="http://schemas.microsoft.com/office/drawing/2014/main" id="{1A46E264-8C84-4E78-B38E-A1D84F88F3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96875" y="4833938"/>
                <a:ext cx="15875" cy="155575"/>
              </a:xfrm>
              <a:custGeom>
                <a:avLst/>
                <a:gdLst>
                  <a:gd name="T0" fmla="*/ 2 w 4"/>
                  <a:gd name="T1" fmla="*/ 40 h 40"/>
                  <a:gd name="T2" fmla="*/ 0 w 4"/>
                  <a:gd name="T3" fmla="*/ 38 h 40"/>
                  <a:gd name="T4" fmla="*/ 0 w 4"/>
                  <a:gd name="T5" fmla="*/ 2 h 40"/>
                  <a:gd name="T6" fmla="*/ 2 w 4"/>
                  <a:gd name="T7" fmla="*/ 0 h 40"/>
                  <a:gd name="T8" fmla="*/ 4 w 4"/>
                  <a:gd name="T9" fmla="*/ 2 h 40"/>
                  <a:gd name="T10" fmla="*/ 4 w 4"/>
                  <a:gd name="T11" fmla="*/ 38 h 40"/>
                  <a:gd name="T12" fmla="*/ 2 w 4"/>
                  <a:gd name="T13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" h="40">
                    <a:moveTo>
                      <a:pt x="2" y="40"/>
                    </a:moveTo>
                    <a:cubicBezTo>
                      <a:pt x="1" y="40"/>
                      <a:pt x="0" y="39"/>
                      <a:pt x="0" y="38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3" y="0"/>
                      <a:pt x="4" y="1"/>
                      <a:pt x="4" y="2"/>
                    </a:cubicBezTo>
                    <a:cubicBezTo>
                      <a:pt x="4" y="38"/>
                      <a:pt x="4" y="38"/>
                      <a:pt x="4" y="38"/>
                    </a:cubicBezTo>
                    <a:cubicBezTo>
                      <a:pt x="4" y="39"/>
                      <a:pt x="3" y="40"/>
                      <a:pt x="2" y="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" name="Freeform 90">
                <a:extLst>
                  <a:ext uri="{FF2B5EF4-FFF2-40B4-BE49-F238E27FC236}">
                    <a16:creationId xmlns:a16="http://schemas.microsoft.com/office/drawing/2014/main" id="{1FF48CAD-57B5-4309-B2E7-F80F42AFFD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36575" y="4772025"/>
                <a:ext cx="14287" cy="373063"/>
              </a:xfrm>
              <a:custGeom>
                <a:avLst/>
                <a:gdLst>
                  <a:gd name="T0" fmla="*/ 2 w 4"/>
                  <a:gd name="T1" fmla="*/ 96 h 96"/>
                  <a:gd name="T2" fmla="*/ 0 w 4"/>
                  <a:gd name="T3" fmla="*/ 94 h 96"/>
                  <a:gd name="T4" fmla="*/ 0 w 4"/>
                  <a:gd name="T5" fmla="*/ 2 h 96"/>
                  <a:gd name="T6" fmla="*/ 2 w 4"/>
                  <a:gd name="T7" fmla="*/ 0 h 96"/>
                  <a:gd name="T8" fmla="*/ 4 w 4"/>
                  <a:gd name="T9" fmla="*/ 2 h 96"/>
                  <a:gd name="T10" fmla="*/ 4 w 4"/>
                  <a:gd name="T11" fmla="*/ 94 h 96"/>
                  <a:gd name="T12" fmla="*/ 2 w 4"/>
                  <a:gd name="T13" fmla="*/ 96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" h="96">
                    <a:moveTo>
                      <a:pt x="2" y="96"/>
                    </a:moveTo>
                    <a:cubicBezTo>
                      <a:pt x="1" y="96"/>
                      <a:pt x="0" y="95"/>
                      <a:pt x="0" y="94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3" y="0"/>
                      <a:pt x="4" y="1"/>
                      <a:pt x="4" y="2"/>
                    </a:cubicBezTo>
                    <a:cubicBezTo>
                      <a:pt x="4" y="94"/>
                      <a:pt x="4" y="94"/>
                      <a:pt x="4" y="94"/>
                    </a:cubicBezTo>
                    <a:cubicBezTo>
                      <a:pt x="4" y="95"/>
                      <a:pt x="3" y="96"/>
                      <a:pt x="2" y="9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" name="Rectangle 91">
                <a:extLst>
                  <a:ext uri="{FF2B5EF4-FFF2-40B4-BE49-F238E27FC236}">
                    <a16:creationId xmlns:a16="http://schemas.microsoft.com/office/drawing/2014/main" id="{879A781F-301C-4D78-B0A9-4111E3E264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458788" y="4981575"/>
                <a:ext cx="14287" cy="476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06" name="TextBox 205">
            <a:extLst>
              <a:ext uri="{FF2B5EF4-FFF2-40B4-BE49-F238E27FC236}">
                <a16:creationId xmlns:a16="http://schemas.microsoft.com/office/drawing/2014/main" id="{04C2DBCB-15D3-4363-A92F-E1A509676B5A}"/>
              </a:ext>
            </a:extLst>
          </p:cNvPr>
          <p:cNvSpPr txBox="1"/>
          <p:nvPr/>
        </p:nvSpPr>
        <p:spPr>
          <a:xfrm>
            <a:off x="1061652" y="5779272"/>
            <a:ext cx="1761290" cy="215444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Maintenance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07" name="Freeform 88">
            <a:extLst>
              <a:ext uri="{FF2B5EF4-FFF2-40B4-BE49-F238E27FC236}">
                <a16:creationId xmlns:a16="http://schemas.microsoft.com/office/drawing/2014/main" id="{98961F3B-AD5C-47A1-8157-117BE0BCF99F}"/>
              </a:ext>
            </a:extLst>
          </p:cNvPr>
          <p:cNvSpPr>
            <a:spLocks noEditPoints="1"/>
          </p:cNvSpPr>
          <p:nvPr/>
        </p:nvSpPr>
        <p:spPr bwMode="auto">
          <a:xfrm>
            <a:off x="746476" y="5789174"/>
            <a:ext cx="151963" cy="141953"/>
          </a:xfrm>
          <a:custGeom>
            <a:avLst/>
            <a:gdLst>
              <a:gd name="T0" fmla="*/ 66 w 68"/>
              <a:gd name="T1" fmla="*/ 64 h 64"/>
              <a:gd name="T2" fmla="*/ 14 w 68"/>
              <a:gd name="T3" fmla="*/ 64 h 64"/>
              <a:gd name="T4" fmla="*/ 12 w 68"/>
              <a:gd name="T5" fmla="*/ 62 h 64"/>
              <a:gd name="T6" fmla="*/ 19 w 68"/>
              <a:gd name="T7" fmla="*/ 52 h 64"/>
              <a:gd name="T8" fmla="*/ 2 w 68"/>
              <a:gd name="T9" fmla="*/ 52 h 64"/>
              <a:gd name="T10" fmla="*/ 0 w 68"/>
              <a:gd name="T11" fmla="*/ 50 h 64"/>
              <a:gd name="T12" fmla="*/ 0 w 68"/>
              <a:gd name="T13" fmla="*/ 2 h 64"/>
              <a:gd name="T14" fmla="*/ 2 w 68"/>
              <a:gd name="T15" fmla="*/ 0 h 64"/>
              <a:gd name="T16" fmla="*/ 30 w 68"/>
              <a:gd name="T17" fmla="*/ 0 h 64"/>
              <a:gd name="T18" fmla="*/ 32 w 68"/>
              <a:gd name="T19" fmla="*/ 2 h 64"/>
              <a:gd name="T20" fmla="*/ 32 w 68"/>
              <a:gd name="T21" fmla="*/ 12 h 64"/>
              <a:gd name="T22" fmla="*/ 66 w 68"/>
              <a:gd name="T23" fmla="*/ 12 h 64"/>
              <a:gd name="T24" fmla="*/ 68 w 68"/>
              <a:gd name="T25" fmla="*/ 14 h 64"/>
              <a:gd name="T26" fmla="*/ 68 w 68"/>
              <a:gd name="T27" fmla="*/ 62 h 64"/>
              <a:gd name="T28" fmla="*/ 66 w 68"/>
              <a:gd name="T29" fmla="*/ 64 h 64"/>
              <a:gd name="T30" fmla="*/ 16 w 68"/>
              <a:gd name="T31" fmla="*/ 60 h 64"/>
              <a:gd name="T32" fmla="*/ 64 w 68"/>
              <a:gd name="T33" fmla="*/ 60 h 64"/>
              <a:gd name="T34" fmla="*/ 64 w 68"/>
              <a:gd name="T35" fmla="*/ 16 h 64"/>
              <a:gd name="T36" fmla="*/ 30 w 68"/>
              <a:gd name="T37" fmla="*/ 16 h 64"/>
              <a:gd name="T38" fmla="*/ 28 w 68"/>
              <a:gd name="T39" fmla="*/ 14 h 64"/>
              <a:gd name="T40" fmla="*/ 28 w 68"/>
              <a:gd name="T41" fmla="*/ 4 h 64"/>
              <a:gd name="T42" fmla="*/ 4 w 68"/>
              <a:gd name="T43" fmla="*/ 4 h 64"/>
              <a:gd name="T44" fmla="*/ 4 w 68"/>
              <a:gd name="T45" fmla="*/ 48 h 64"/>
              <a:gd name="T46" fmla="*/ 30 w 68"/>
              <a:gd name="T47" fmla="*/ 48 h 64"/>
              <a:gd name="T48" fmla="*/ 32 w 68"/>
              <a:gd name="T49" fmla="*/ 50 h 64"/>
              <a:gd name="T50" fmla="*/ 30 w 68"/>
              <a:gd name="T51" fmla="*/ 52 h 64"/>
              <a:gd name="T52" fmla="*/ 16 w 68"/>
              <a:gd name="T53" fmla="*/ 6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68" h="64">
                <a:moveTo>
                  <a:pt x="66" y="64"/>
                </a:moveTo>
                <a:cubicBezTo>
                  <a:pt x="14" y="64"/>
                  <a:pt x="14" y="64"/>
                  <a:pt x="14" y="64"/>
                </a:cubicBezTo>
                <a:cubicBezTo>
                  <a:pt x="13" y="64"/>
                  <a:pt x="12" y="63"/>
                  <a:pt x="12" y="62"/>
                </a:cubicBezTo>
                <a:cubicBezTo>
                  <a:pt x="12" y="57"/>
                  <a:pt x="15" y="54"/>
                  <a:pt x="19" y="52"/>
                </a:cubicBezTo>
                <a:cubicBezTo>
                  <a:pt x="2" y="52"/>
                  <a:pt x="2" y="52"/>
                  <a:pt x="2" y="52"/>
                </a:cubicBezTo>
                <a:cubicBezTo>
                  <a:pt x="1" y="52"/>
                  <a:pt x="0" y="51"/>
                  <a:pt x="0" y="50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1" y="0"/>
                  <a:pt x="32" y="1"/>
                  <a:pt x="32" y="2"/>
                </a:cubicBezTo>
                <a:cubicBezTo>
                  <a:pt x="32" y="12"/>
                  <a:pt x="32" y="12"/>
                  <a:pt x="32" y="12"/>
                </a:cubicBezTo>
                <a:cubicBezTo>
                  <a:pt x="66" y="12"/>
                  <a:pt x="66" y="12"/>
                  <a:pt x="66" y="12"/>
                </a:cubicBezTo>
                <a:cubicBezTo>
                  <a:pt x="67" y="12"/>
                  <a:pt x="68" y="13"/>
                  <a:pt x="68" y="14"/>
                </a:cubicBezTo>
                <a:cubicBezTo>
                  <a:pt x="68" y="62"/>
                  <a:pt x="68" y="62"/>
                  <a:pt x="68" y="62"/>
                </a:cubicBezTo>
                <a:cubicBezTo>
                  <a:pt x="68" y="63"/>
                  <a:pt x="67" y="64"/>
                  <a:pt x="66" y="64"/>
                </a:cubicBezTo>
                <a:close/>
                <a:moveTo>
                  <a:pt x="16" y="60"/>
                </a:moveTo>
                <a:cubicBezTo>
                  <a:pt x="64" y="60"/>
                  <a:pt x="64" y="60"/>
                  <a:pt x="64" y="60"/>
                </a:cubicBezTo>
                <a:cubicBezTo>
                  <a:pt x="64" y="16"/>
                  <a:pt x="64" y="16"/>
                  <a:pt x="64" y="16"/>
                </a:cubicBezTo>
                <a:cubicBezTo>
                  <a:pt x="30" y="16"/>
                  <a:pt x="30" y="16"/>
                  <a:pt x="30" y="16"/>
                </a:cubicBezTo>
                <a:cubicBezTo>
                  <a:pt x="29" y="16"/>
                  <a:pt x="28" y="15"/>
                  <a:pt x="28" y="14"/>
                </a:cubicBezTo>
                <a:cubicBezTo>
                  <a:pt x="28" y="4"/>
                  <a:pt x="28" y="4"/>
                  <a:pt x="28" y="4"/>
                </a:cubicBezTo>
                <a:cubicBezTo>
                  <a:pt x="4" y="4"/>
                  <a:pt x="4" y="4"/>
                  <a:pt x="4" y="4"/>
                </a:cubicBezTo>
                <a:cubicBezTo>
                  <a:pt x="4" y="48"/>
                  <a:pt x="4" y="48"/>
                  <a:pt x="4" y="48"/>
                </a:cubicBezTo>
                <a:cubicBezTo>
                  <a:pt x="30" y="48"/>
                  <a:pt x="30" y="48"/>
                  <a:pt x="30" y="48"/>
                </a:cubicBezTo>
                <a:cubicBezTo>
                  <a:pt x="31" y="48"/>
                  <a:pt x="32" y="49"/>
                  <a:pt x="32" y="50"/>
                </a:cubicBezTo>
                <a:cubicBezTo>
                  <a:pt x="32" y="51"/>
                  <a:pt x="31" y="52"/>
                  <a:pt x="30" y="52"/>
                </a:cubicBezTo>
                <a:cubicBezTo>
                  <a:pt x="27" y="53"/>
                  <a:pt x="18" y="55"/>
                  <a:pt x="16" y="6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27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0292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8AD93755-FD6A-4B3F-B29C-1FB584CCDED5}"/>
              </a:ext>
            </a:extLst>
          </p:cNvPr>
          <p:cNvSpPr/>
          <p:nvPr/>
        </p:nvSpPr>
        <p:spPr>
          <a:xfrm>
            <a:off x="-19413" y="31302"/>
            <a:ext cx="2842355" cy="6858000"/>
          </a:xfrm>
          <a:prstGeom prst="rect">
            <a:avLst/>
          </a:prstGeom>
          <a:gradFill>
            <a:gsLst>
              <a:gs pos="0">
                <a:srgbClr val="172041"/>
              </a:gs>
              <a:gs pos="100000">
                <a:srgbClr val="172041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EAF5AEEF-D1CD-44A5-90FD-81E1A589A454}"/>
              </a:ext>
            </a:extLst>
          </p:cNvPr>
          <p:cNvGrpSpPr/>
          <p:nvPr/>
        </p:nvGrpSpPr>
        <p:grpSpPr>
          <a:xfrm>
            <a:off x="5982890" y="471136"/>
            <a:ext cx="602457" cy="57150"/>
            <a:chOff x="10806101" y="5722143"/>
            <a:chExt cx="602457" cy="57150"/>
          </a:xfrm>
        </p:grpSpPr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886D5364-6813-46FC-AB1F-36C6D80875A0}"/>
                </a:ext>
              </a:extLst>
            </p:cNvPr>
            <p:cNvSpPr/>
            <p:nvPr/>
          </p:nvSpPr>
          <p:spPr>
            <a:xfrm>
              <a:off x="11351408" y="5722143"/>
              <a:ext cx="57150" cy="5715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0CF49D4F-B83E-4D0B-9E29-855FC12C8247}"/>
                </a:ext>
              </a:extLst>
            </p:cNvPr>
            <p:cNvSpPr/>
            <p:nvPr/>
          </p:nvSpPr>
          <p:spPr>
            <a:xfrm>
              <a:off x="11169639" y="5722143"/>
              <a:ext cx="57150" cy="5715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BCB5CC74-8A09-40F9-A0DB-F92ADDEB1464}"/>
                </a:ext>
              </a:extLst>
            </p:cNvPr>
            <p:cNvSpPr/>
            <p:nvPr/>
          </p:nvSpPr>
          <p:spPr>
            <a:xfrm>
              <a:off x="10987870" y="5722143"/>
              <a:ext cx="57150" cy="57150"/>
            </a:xfrm>
            <a:prstGeom prst="ellipse">
              <a:avLst/>
            </a:prstGeom>
            <a:solidFill>
              <a:schemeClr val="accent1">
                <a:alpha val="2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5B4CDACE-E69C-4180-B368-6EB2AC7884CF}"/>
                </a:ext>
              </a:extLst>
            </p:cNvPr>
            <p:cNvSpPr/>
            <p:nvPr/>
          </p:nvSpPr>
          <p:spPr>
            <a:xfrm>
              <a:off x="10806101" y="5722143"/>
              <a:ext cx="57150" cy="57150"/>
            </a:xfrm>
            <a:prstGeom prst="ellipse">
              <a:avLst/>
            </a:prstGeom>
            <a:solidFill>
              <a:schemeClr val="accent1">
                <a:alpha val="2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112D09B7-E76A-48E0-89F8-EA857D978483}"/>
              </a:ext>
            </a:extLst>
          </p:cNvPr>
          <p:cNvGrpSpPr/>
          <p:nvPr/>
        </p:nvGrpSpPr>
        <p:grpSpPr>
          <a:xfrm>
            <a:off x="376238" y="382125"/>
            <a:ext cx="2466116" cy="1174880"/>
            <a:chOff x="376239" y="1549789"/>
            <a:chExt cx="2466116" cy="768879"/>
          </a:xfrm>
        </p:grpSpPr>
        <p:sp>
          <p:nvSpPr>
            <p:cNvPr id="122" name="Rectangle: Top Corners Rounded 187">
              <a:extLst>
                <a:ext uri="{FF2B5EF4-FFF2-40B4-BE49-F238E27FC236}">
                  <a16:creationId xmlns:a16="http://schemas.microsoft.com/office/drawing/2014/main" id="{64238EC8-053C-4A7B-AE44-3C9AD781896A}"/>
                </a:ext>
              </a:extLst>
            </p:cNvPr>
            <p:cNvSpPr/>
            <p:nvPr/>
          </p:nvSpPr>
          <p:spPr>
            <a:xfrm rot="16200000">
              <a:off x="1360019" y="702250"/>
              <a:ext cx="498555" cy="246611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90E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Freeform 95">
              <a:extLst>
                <a:ext uri="{FF2B5EF4-FFF2-40B4-BE49-F238E27FC236}">
                  <a16:creationId xmlns:a16="http://schemas.microsoft.com/office/drawing/2014/main" id="{64ADCABE-A594-4600-956A-733BBF14D8F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4030" y="1549789"/>
              <a:ext cx="138324" cy="137848"/>
            </a:xfrm>
            <a:custGeom>
              <a:avLst/>
              <a:gdLst>
                <a:gd name="T0" fmla="*/ 610 w 610"/>
                <a:gd name="T1" fmla="*/ 0 h 608"/>
                <a:gd name="T2" fmla="*/ 610 w 610"/>
                <a:gd name="T3" fmla="*/ 608 h 608"/>
                <a:gd name="T4" fmla="*/ 0 w 610"/>
                <a:gd name="T5" fmla="*/ 608 h 608"/>
                <a:gd name="T6" fmla="*/ 0 w 610"/>
                <a:gd name="T7" fmla="*/ 607 h 608"/>
                <a:gd name="T8" fmla="*/ 610 w 610"/>
                <a:gd name="T9" fmla="*/ 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0" h="608">
                  <a:moveTo>
                    <a:pt x="610" y="0"/>
                  </a:moveTo>
                  <a:cubicBezTo>
                    <a:pt x="610" y="608"/>
                    <a:pt x="610" y="608"/>
                    <a:pt x="610" y="608"/>
                  </a:cubicBezTo>
                  <a:cubicBezTo>
                    <a:pt x="0" y="608"/>
                    <a:pt x="0" y="608"/>
                    <a:pt x="0" y="608"/>
                  </a:cubicBezTo>
                  <a:cubicBezTo>
                    <a:pt x="0" y="607"/>
                    <a:pt x="0" y="607"/>
                    <a:pt x="0" y="607"/>
                  </a:cubicBezTo>
                  <a:cubicBezTo>
                    <a:pt x="291" y="519"/>
                    <a:pt x="521" y="290"/>
                    <a:pt x="610" y="0"/>
                  </a:cubicBezTo>
                  <a:close/>
                </a:path>
              </a:pathLst>
            </a:custGeom>
            <a:solidFill>
              <a:srgbClr val="090E21"/>
            </a:solidFill>
            <a:ln w="158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95">
              <a:extLst>
                <a:ext uri="{FF2B5EF4-FFF2-40B4-BE49-F238E27FC236}">
                  <a16:creationId xmlns:a16="http://schemas.microsoft.com/office/drawing/2014/main" id="{77823DE5-92D6-4B78-834B-674025137976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704030" y="2180820"/>
              <a:ext cx="138324" cy="137848"/>
            </a:xfrm>
            <a:custGeom>
              <a:avLst/>
              <a:gdLst>
                <a:gd name="T0" fmla="*/ 610 w 610"/>
                <a:gd name="T1" fmla="*/ 0 h 608"/>
                <a:gd name="T2" fmla="*/ 610 w 610"/>
                <a:gd name="T3" fmla="*/ 608 h 608"/>
                <a:gd name="T4" fmla="*/ 0 w 610"/>
                <a:gd name="T5" fmla="*/ 608 h 608"/>
                <a:gd name="T6" fmla="*/ 0 w 610"/>
                <a:gd name="T7" fmla="*/ 607 h 608"/>
                <a:gd name="T8" fmla="*/ 610 w 610"/>
                <a:gd name="T9" fmla="*/ 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0" h="608">
                  <a:moveTo>
                    <a:pt x="610" y="0"/>
                  </a:moveTo>
                  <a:cubicBezTo>
                    <a:pt x="610" y="608"/>
                    <a:pt x="610" y="608"/>
                    <a:pt x="610" y="608"/>
                  </a:cubicBezTo>
                  <a:cubicBezTo>
                    <a:pt x="0" y="608"/>
                    <a:pt x="0" y="608"/>
                    <a:pt x="0" y="608"/>
                  </a:cubicBezTo>
                  <a:cubicBezTo>
                    <a:pt x="0" y="607"/>
                    <a:pt x="0" y="607"/>
                    <a:pt x="0" y="607"/>
                  </a:cubicBezTo>
                  <a:cubicBezTo>
                    <a:pt x="291" y="519"/>
                    <a:pt x="521" y="290"/>
                    <a:pt x="610" y="0"/>
                  </a:cubicBezTo>
                  <a:close/>
                </a:path>
              </a:pathLst>
            </a:custGeom>
            <a:solidFill>
              <a:srgbClr val="090E21"/>
            </a:solidFill>
            <a:ln w="158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056" name="TextBox 2055">
            <a:extLst>
              <a:ext uri="{FF2B5EF4-FFF2-40B4-BE49-F238E27FC236}">
                <a16:creationId xmlns:a16="http://schemas.microsoft.com/office/drawing/2014/main" id="{52EEAFF4-DAC7-44E9-8AFB-B2AA4DA32BAF}"/>
              </a:ext>
            </a:extLst>
          </p:cNvPr>
          <p:cNvSpPr txBox="1"/>
          <p:nvPr/>
        </p:nvSpPr>
        <p:spPr>
          <a:xfrm>
            <a:off x="348600" y="814880"/>
            <a:ext cx="2709348" cy="307777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b="1" spc="300" dirty="0" smtClean="0">
                <a:solidFill>
                  <a:schemeClr val="bg1"/>
                </a:solidFill>
                <a:latin typeface="+mj-lt"/>
              </a:rPr>
              <a:t>Registration</a:t>
            </a:r>
          </a:p>
        </p:txBody>
      </p: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112D09B7-E76A-48E0-89F8-EA857D978483}"/>
              </a:ext>
            </a:extLst>
          </p:cNvPr>
          <p:cNvGrpSpPr/>
          <p:nvPr/>
        </p:nvGrpSpPr>
        <p:grpSpPr>
          <a:xfrm>
            <a:off x="333708" y="3588096"/>
            <a:ext cx="2466116" cy="768879"/>
            <a:chOff x="376239" y="1549789"/>
            <a:chExt cx="2466116" cy="768879"/>
          </a:xfrm>
        </p:grpSpPr>
        <p:sp>
          <p:nvSpPr>
            <p:cNvPr id="149" name="Rectangle: Top Corners Rounded 187">
              <a:extLst>
                <a:ext uri="{FF2B5EF4-FFF2-40B4-BE49-F238E27FC236}">
                  <a16:creationId xmlns:a16="http://schemas.microsoft.com/office/drawing/2014/main" id="{64238EC8-053C-4A7B-AE44-3C9AD781896A}"/>
                </a:ext>
              </a:extLst>
            </p:cNvPr>
            <p:cNvSpPr/>
            <p:nvPr/>
          </p:nvSpPr>
          <p:spPr>
            <a:xfrm rot="16200000">
              <a:off x="1360019" y="702250"/>
              <a:ext cx="498555" cy="246611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90E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Freeform 95">
              <a:extLst>
                <a:ext uri="{FF2B5EF4-FFF2-40B4-BE49-F238E27FC236}">
                  <a16:creationId xmlns:a16="http://schemas.microsoft.com/office/drawing/2014/main" id="{64ADCABE-A594-4600-956A-733BBF14D8F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4030" y="1549789"/>
              <a:ext cx="138324" cy="137848"/>
            </a:xfrm>
            <a:custGeom>
              <a:avLst/>
              <a:gdLst>
                <a:gd name="T0" fmla="*/ 610 w 610"/>
                <a:gd name="T1" fmla="*/ 0 h 608"/>
                <a:gd name="T2" fmla="*/ 610 w 610"/>
                <a:gd name="T3" fmla="*/ 608 h 608"/>
                <a:gd name="T4" fmla="*/ 0 w 610"/>
                <a:gd name="T5" fmla="*/ 608 h 608"/>
                <a:gd name="T6" fmla="*/ 0 w 610"/>
                <a:gd name="T7" fmla="*/ 607 h 608"/>
                <a:gd name="T8" fmla="*/ 610 w 610"/>
                <a:gd name="T9" fmla="*/ 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0" h="608">
                  <a:moveTo>
                    <a:pt x="610" y="0"/>
                  </a:moveTo>
                  <a:cubicBezTo>
                    <a:pt x="610" y="608"/>
                    <a:pt x="610" y="608"/>
                    <a:pt x="610" y="608"/>
                  </a:cubicBezTo>
                  <a:cubicBezTo>
                    <a:pt x="0" y="608"/>
                    <a:pt x="0" y="608"/>
                    <a:pt x="0" y="608"/>
                  </a:cubicBezTo>
                  <a:cubicBezTo>
                    <a:pt x="0" y="607"/>
                    <a:pt x="0" y="607"/>
                    <a:pt x="0" y="607"/>
                  </a:cubicBezTo>
                  <a:cubicBezTo>
                    <a:pt x="291" y="519"/>
                    <a:pt x="521" y="290"/>
                    <a:pt x="610" y="0"/>
                  </a:cubicBezTo>
                  <a:close/>
                </a:path>
              </a:pathLst>
            </a:custGeom>
            <a:solidFill>
              <a:srgbClr val="090E21"/>
            </a:solidFill>
            <a:ln w="158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95">
              <a:extLst>
                <a:ext uri="{FF2B5EF4-FFF2-40B4-BE49-F238E27FC236}">
                  <a16:creationId xmlns:a16="http://schemas.microsoft.com/office/drawing/2014/main" id="{77823DE5-92D6-4B78-834B-674025137976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704030" y="2180820"/>
              <a:ext cx="138324" cy="137848"/>
            </a:xfrm>
            <a:custGeom>
              <a:avLst/>
              <a:gdLst>
                <a:gd name="T0" fmla="*/ 610 w 610"/>
                <a:gd name="T1" fmla="*/ 0 h 608"/>
                <a:gd name="T2" fmla="*/ 610 w 610"/>
                <a:gd name="T3" fmla="*/ 608 h 608"/>
                <a:gd name="T4" fmla="*/ 0 w 610"/>
                <a:gd name="T5" fmla="*/ 608 h 608"/>
                <a:gd name="T6" fmla="*/ 0 w 610"/>
                <a:gd name="T7" fmla="*/ 607 h 608"/>
                <a:gd name="T8" fmla="*/ 610 w 610"/>
                <a:gd name="T9" fmla="*/ 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0" h="608">
                  <a:moveTo>
                    <a:pt x="610" y="0"/>
                  </a:moveTo>
                  <a:cubicBezTo>
                    <a:pt x="610" y="608"/>
                    <a:pt x="610" y="608"/>
                    <a:pt x="610" y="608"/>
                  </a:cubicBezTo>
                  <a:cubicBezTo>
                    <a:pt x="0" y="608"/>
                    <a:pt x="0" y="608"/>
                    <a:pt x="0" y="608"/>
                  </a:cubicBezTo>
                  <a:cubicBezTo>
                    <a:pt x="0" y="607"/>
                    <a:pt x="0" y="607"/>
                    <a:pt x="0" y="607"/>
                  </a:cubicBezTo>
                  <a:cubicBezTo>
                    <a:pt x="291" y="519"/>
                    <a:pt x="521" y="290"/>
                    <a:pt x="610" y="0"/>
                  </a:cubicBezTo>
                  <a:close/>
                </a:path>
              </a:pathLst>
            </a:custGeom>
            <a:solidFill>
              <a:srgbClr val="090E21"/>
            </a:solidFill>
            <a:ln w="158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9" name="Footer Placeholder 15">
            <a:extLst>
              <a:ext uri="{FF2B5EF4-FFF2-40B4-BE49-F238E27FC236}">
                <a16:creationId xmlns:a16="http://schemas.microsoft.com/office/drawing/2014/main" id="{E4383B3B-C795-4E26-93F2-2A329ECAD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5938" y="6308725"/>
            <a:ext cx="4114800" cy="169277"/>
          </a:xfrm>
        </p:spPr>
        <p:txBody>
          <a:bodyPr/>
          <a:lstStyle/>
          <a:p>
            <a:r>
              <a:rPr lang="en-US" i="0" dirty="0" smtClean="0"/>
              <a:t>Semester Project </a:t>
            </a:r>
            <a:endParaRPr lang="en-US" i="0" dirty="0"/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112D09B7-E76A-48E0-89F8-EA857D978483}"/>
              </a:ext>
            </a:extLst>
          </p:cNvPr>
          <p:cNvGrpSpPr/>
          <p:nvPr/>
        </p:nvGrpSpPr>
        <p:grpSpPr>
          <a:xfrm rot="10800000">
            <a:off x="10548945" y="129248"/>
            <a:ext cx="1623828" cy="1174880"/>
            <a:chOff x="376239" y="1549789"/>
            <a:chExt cx="2466116" cy="768879"/>
          </a:xfrm>
        </p:grpSpPr>
        <p:sp>
          <p:nvSpPr>
            <p:cNvPr id="92" name="Rectangle: Top Corners Rounded 187">
              <a:extLst>
                <a:ext uri="{FF2B5EF4-FFF2-40B4-BE49-F238E27FC236}">
                  <a16:creationId xmlns:a16="http://schemas.microsoft.com/office/drawing/2014/main" id="{64238EC8-053C-4A7B-AE44-3C9AD781896A}"/>
                </a:ext>
              </a:extLst>
            </p:cNvPr>
            <p:cNvSpPr/>
            <p:nvPr/>
          </p:nvSpPr>
          <p:spPr>
            <a:xfrm rot="16200000">
              <a:off x="1360019" y="702250"/>
              <a:ext cx="498555" cy="246611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90E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Freeform 95">
              <a:extLst>
                <a:ext uri="{FF2B5EF4-FFF2-40B4-BE49-F238E27FC236}">
                  <a16:creationId xmlns:a16="http://schemas.microsoft.com/office/drawing/2014/main" id="{64ADCABE-A594-4600-956A-733BBF14D8F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4030" y="1549789"/>
              <a:ext cx="138324" cy="137848"/>
            </a:xfrm>
            <a:custGeom>
              <a:avLst/>
              <a:gdLst>
                <a:gd name="T0" fmla="*/ 610 w 610"/>
                <a:gd name="T1" fmla="*/ 0 h 608"/>
                <a:gd name="T2" fmla="*/ 610 w 610"/>
                <a:gd name="T3" fmla="*/ 608 h 608"/>
                <a:gd name="T4" fmla="*/ 0 w 610"/>
                <a:gd name="T5" fmla="*/ 608 h 608"/>
                <a:gd name="T6" fmla="*/ 0 w 610"/>
                <a:gd name="T7" fmla="*/ 607 h 608"/>
                <a:gd name="T8" fmla="*/ 610 w 610"/>
                <a:gd name="T9" fmla="*/ 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0" h="608">
                  <a:moveTo>
                    <a:pt x="610" y="0"/>
                  </a:moveTo>
                  <a:cubicBezTo>
                    <a:pt x="610" y="608"/>
                    <a:pt x="610" y="608"/>
                    <a:pt x="610" y="608"/>
                  </a:cubicBezTo>
                  <a:cubicBezTo>
                    <a:pt x="0" y="608"/>
                    <a:pt x="0" y="608"/>
                    <a:pt x="0" y="608"/>
                  </a:cubicBezTo>
                  <a:cubicBezTo>
                    <a:pt x="0" y="607"/>
                    <a:pt x="0" y="607"/>
                    <a:pt x="0" y="607"/>
                  </a:cubicBezTo>
                  <a:cubicBezTo>
                    <a:pt x="291" y="519"/>
                    <a:pt x="521" y="290"/>
                    <a:pt x="610" y="0"/>
                  </a:cubicBezTo>
                  <a:close/>
                </a:path>
              </a:pathLst>
            </a:custGeom>
            <a:solidFill>
              <a:srgbClr val="090E21"/>
            </a:solidFill>
            <a:ln w="158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95">
              <a:extLst>
                <a:ext uri="{FF2B5EF4-FFF2-40B4-BE49-F238E27FC236}">
                  <a16:creationId xmlns:a16="http://schemas.microsoft.com/office/drawing/2014/main" id="{77823DE5-92D6-4B78-834B-674025137976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704030" y="2180820"/>
              <a:ext cx="138324" cy="137848"/>
            </a:xfrm>
            <a:custGeom>
              <a:avLst/>
              <a:gdLst>
                <a:gd name="T0" fmla="*/ 610 w 610"/>
                <a:gd name="T1" fmla="*/ 0 h 608"/>
                <a:gd name="T2" fmla="*/ 610 w 610"/>
                <a:gd name="T3" fmla="*/ 608 h 608"/>
                <a:gd name="T4" fmla="*/ 0 w 610"/>
                <a:gd name="T5" fmla="*/ 608 h 608"/>
                <a:gd name="T6" fmla="*/ 0 w 610"/>
                <a:gd name="T7" fmla="*/ 607 h 608"/>
                <a:gd name="T8" fmla="*/ 610 w 610"/>
                <a:gd name="T9" fmla="*/ 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0" h="608">
                  <a:moveTo>
                    <a:pt x="610" y="0"/>
                  </a:moveTo>
                  <a:cubicBezTo>
                    <a:pt x="610" y="608"/>
                    <a:pt x="610" y="608"/>
                    <a:pt x="610" y="608"/>
                  </a:cubicBezTo>
                  <a:cubicBezTo>
                    <a:pt x="0" y="608"/>
                    <a:pt x="0" y="608"/>
                    <a:pt x="0" y="608"/>
                  </a:cubicBezTo>
                  <a:cubicBezTo>
                    <a:pt x="0" y="607"/>
                    <a:pt x="0" y="607"/>
                    <a:pt x="0" y="607"/>
                  </a:cubicBezTo>
                  <a:cubicBezTo>
                    <a:pt x="291" y="519"/>
                    <a:pt x="521" y="290"/>
                    <a:pt x="610" y="0"/>
                  </a:cubicBezTo>
                  <a:close/>
                </a:path>
              </a:pathLst>
            </a:custGeom>
            <a:solidFill>
              <a:srgbClr val="090E21"/>
            </a:solidFill>
            <a:ln w="158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D4C6C895-2D6F-47F0-A411-0F964B4C0C80}"/>
              </a:ext>
            </a:extLst>
          </p:cNvPr>
          <p:cNvSpPr txBox="1"/>
          <p:nvPr/>
        </p:nvSpPr>
        <p:spPr>
          <a:xfrm>
            <a:off x="3293608" y="1917548"/>
            <a:ext cx="8272316" cy="615553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pPr>
              <a:buClr>
                <a:schemeClr val="accent2">
                  <a:lumMod val="60000"/>
                  <a:lumOff val="40000"/>
                </a:schemeClr>
              </a:buClr>
            </a:pPr>
            <a:r>
              <a:rPr lang="en-US" sz="2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Sequence &amp; Deployment Diagram : -</a:t>
            </a:r>
            <a:endParaRPr lang="en-US" sz="2000" dirty="0">
              <a:solidFill>
                <a:schemeClr val="bg1"/>
              </a:solidFill>
            </a:endParaRPr>
          </a:p>
          <a:p>
            <a:pPr>
              <a:buClr>
                <a:schemeClr val="accent2">
                  <a:lumMod val="60000"/>
                  <a:lumOff val="40000"/>
                </a:schemeClr>
              </a:buClr>
            </a:pPr>
            <a:endParaRPr lang="en-US" sz="2000" dirty="0" smtClean="0">
              <a:solidFill>
                <a:schemeClr val="bg1"/>
              </a:solidFill>
            </a:endParaRP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99958637-625B-4257-9F51-B26D34BCFC08}"/>
              </a:ext>
            </a:extLst>
          </p:cNvPr>
          <p:cNvGrpSpPr/>
          <p:nvPr/>
        </p:nvGrpSpPr>
        <p:grpSpPr>
          <a:xfrm>
            <a:off x="708060" y="2824781"/>
            <a:ext cx="2114882" cy="215444"/>
            <a:chOff x="668958" y="2550768"/>
            <a:chExt cx="2114882" cy="215444"/>
          </a:xfrm>
        </p:grpSpPr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4F64B31A-C1F3-4C3E-A5D5-EA5BDDF9D9F1}"/>
                </a:ext>
              </a:extLst>
            </p:cNvPr>
            <p:cNvGrpSpPr/>
            <p:nvPr/>
          </p:nvGrpSpPr>
          <p:grpSpPr>
            <a:xfrm>
              <a:off x="668958" y="2560871"/>
              <a:ext cx="211507" cy="195238"/>
              <a:chOff x="519113" y="1628775"/>
              <a:chExt cx="371475" cy="342900"/>
            </a:xfr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2700000" scaled="0"/>
            </a:gradFill>
          </p:grpSpPr>
          <p:sp>
            <p:nvSpPr>
              <p:cNvPr id="103" name="Freeform 28">
                <a:extLst>
                  <a:ext uri="{FF2B5EF4-FFF2-40B4-BE49-F238E27FC236}">
                    <a16:creationId xmlns:a16="http://schemas.microsoft.com/office/drawing/2014/main" id="{8FDB1A53-33BB-475A-BF26-644AD890578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19113" y="1736725"/>
                <a:ext cx="371475" cy="234950"/>
              </a:xfrm>
              <a:custGeom>
                <a:avLst/>
                <a:gdLst>
                  <a:gd name="T0" fmla="*/ 88 w 96"/>
                  <a:gd name="T1" fmla="*/ 60 h 60"/>
                  <a:gd name="T2" fmla="*/ 8 w 96"/>
                  <a:gd name="T3" fmla="*/ 60 h 60"/>
                  <a:gd name="T4" fmla="*/ 0 w 96"/>
                  <a:gd name="T5" fmla="*/ 52 h 60"/>
                  <a:gd name="T6" fmla="*/ 0 w 96"/>
                  <a:gd name="T7" fmla="*/ 2 h 60"/>
                  <a:gd name="T8" fmla="*/ 2 w 96"/>
                  <a:gd name="T9" fmla="*/ 0 h 60"/>
                  <a:gd name="T10" fmla="*/ 94 w 96"/>
                  <a:gd name="T11" fmla="*/ 0 h 60"/>
                  <a:gd name="T12" fmla="*/ 96 w 96"/>
                  <a:gd name="T13" fmla="*/ 2 h 60"/>
                  <a:gd name="T14" fmla="*/ 96 w 96"/>
                  <a:gd name="T15" fmla="*/ 52 h 60"/>
                  <a:gd name="T16" fmla="*/ 88 w 96"/>
                  <a:gd name="T17" fmla="*/ 60 h 60"/>
                  <a:gd name="T18" fmla="*/ 4 w 96"/>
                  <a:gd name="T19" fmla="*/ 4 h 60"/>
                  <a:gd name="T20" fmla="*/ 4 w 96"/>
                  <a:gd name="T21" fmla="*/ 52 h 60"/>
                  <a:gd name="T22" fmla="*/ 8 w 96"/>
                  <a:gd name="T23" fmla="*/ 56 h 60"/>
                  <a:gd name="T24" fmla="*/ 88 w 96"/>
                  <a:gd name="T25" fmla="*/ 56 h 60"/>
                  <a:gd name="T26" fmla="*/ 92 w 96"/>
                  <a:gd name="T27" fmla="*/ 52 h 60"/>
                  <a:gd name="T28" fmla="*/ 92 w 96"/>
                  <a:gd name="T29" fmla="*/ 4 h 60"/>
                  <a:gd name="T30" fmla="*/ 4 w 96"/>
                  <a:gd name="T31" fmla="*/ 4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96" h="60">
                    <a:moveTo>
                      <a:pt x="88" y="60"/>
                    </a:moveTo>
                    <a:cubicBezTo>
                      <a:pt x="8" y="60"/>
                      <a:pt x="8" y="60"/>
                      <a:pt x="8" y="60"/>
                    </a:cubicBezTo>
                    <a:cubicBezTo>
                      <a:pt x="3" y="60"/>
                      <a:pt x="0" y="57"/>
                      <a:pt x="0" y="5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0"/>
                      <a:pt x="96" y="1"/>
                      <a:pt x="96" y="2"/>
                    </a:cubicBezTo>
                    <a:cubicBezTo>
                      <a:pt x="96" y="52"/>
                      <a:pt x="96" y="52"/>
                      <a:pt x="96" y="52"/>
                    </a:cubicBezTo>
                    <a:cubicBezTo>
                      <a:pt x="96" y="57"/>
                      <a:pt x="93" y="60"/>
                      <a:pt x="88" y="60"/>
                    </a:cubicBezTo>
                    <a:close/>
                    <a:moveTo>
                      <a:pt x="4" y="4"/>
                    </a:moveTo>
                    <a:cubicBezTo>
                      <a:pt x="4" y="52"/>
                      <a:pt x="4" y="52"/>
                      <a:pt x="4" y="52"/>
                    </a:cubicBezTo>
                    <a:cubicBezTo>
                      <a:pt x="4" y="54"/>
                      <a:pt x="6" y="56"/>
                      <a:pt x="8" y="56"/>
                    </a:cubicBezTo>
                    <a:cubicBezTo>
                      <a:pt x="88" y="56"/>
                      <a:pt x="88" y="56"/>
                      <a:pt x="88" y="56"/>
                    </a:cubicBezTo>
                    <a:cubicBezTo>
                      <a:pt x="90" y="56"/>
                      <a:pt x="92" y="54"/>
                      <a:pt x="92" y="52"/>
                    </a:cubicBezTo>
                    <a:cubicBezTo>
                      <a:pt x="92" y="4"/>
                      <a:pt x="92" y="4"/>
                      <a:pt x="92" y="4"/>
                    </a:cubicBezTo>
                    <a:lnTo>
                      <a:pt x="4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" name="Freeform 29">
                <a:extLst>
                  <a:ext uri="{FF2B5EF4-FFF2-40B4-BE49-F238E27FC236}">
                    <a16:creationId xmlns:a16="http://schemas.microsoft.com/office/drawing/2014/main" id="{563049A2-5C9B-4836-A3C4-CE88B48FCA5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42938" y="1784350"/>
                <a:ext cx="139700" cy="139700"/>
              </a:xfrm>
              <a:custGeom>
                <a:avLst/>
                <a:gdLst>
                  <a:gd name="T0" fmla="*/ 2 w 36"/>
                  <a:gd name="T1" fmla="*/ 36 h 36"/>
                  <a:gd name="T2" fmla="*/ 1 w 36"/>
                  <a:gd name="T3" fmla="*/ 36 h 36"/>
                  <a:gd name="T4" fmla="*/ 0 w 36"/>
                  <a:gd name="T5" fmla="*/ 34 h 36"/>
                  <a:gd name="T6" fmla="*/ 0 w 36"/>
                  <a:gd name="T7" fmla="*/ 2 h 36"/>
                  <a:gd name="T8" fmla="*/ 1 w 36"/>
                  <a:gd name="T9" fmla="*/ 0 h 36"/>
                  <a:gd name="T10" fmla="*/ 3 w 36"/>
                  <a:gd name="T11" fmla="*/ 0 h 36"/>
                  <a:gd name="T12" fmla="*/ 35 w 36"/>
                  <a:gd name="T13" fmla="*/ 16 h 36"/>
                  <a:gd name="T14" fmla="*/ 36 w 36"/>
                  <a:gd name="T15" fmla="*/ 18 h 36"/>
                  <a:gd name="T16" fmla="*/ 35 w 36"/>
                  <a:gd name="T17" fmla="*/ 20 h 36"/>
                  <a:gd name="T18" fmla="*/ 3 w 36"/>
                  <a:gd name="T19" fmla="*/ 36 h 36"/>
                  <a:gd name="T20" fmla="*/ 2 w 36"/>
                  <a:gd name="T21" fmla="*/ 36 h 36"/>
                  <a:gd name="T22" fmla="*/ 4 w 36"/>
                  <a:gd name="T23" fmla="*/ 5 h 36"/>
                  <a:gd name="T24" fmla="*/ 4 w 36"/>
                  <a:gd name="T25" fmla="*/ 31 h 36"/>
                  <a:gd name="T26" fmla="*/ 30 w 36"/>
                  <a:gd name="T27" fmla="*/ 18 h 36"/>
                  <a:gd name="T28" fmla="*/ 4 w 36"/>
                  <a:gd name="T29" fmla="*/ 5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6" h="36">
                    <a:moveTo>
                      <a:pt x="2" y="36"/>
                    </a:moveTo>
                    <a:cubicBezTo>
                      <a:pt x="2" y="36"/>
                      <a:pt x="1" y="36"/>
                      <a:pt x="1" y="36"/>
                    </a:cubicBezTo>
                    <a:cubicBezTo>
                      <a:pt x="0" y="35"/>
                      <a:pt x="0" y="35"/>
                      <a:pt x="0" y="34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0" y="1"/>
                      <a:pt x="1" y="0"/>
                    </a:cubicBezTo>
                    <a:cubicBezTo>
                      <a:pt x="2" y="0"/>
                      <a:pt x="2" y="0"/>
                      <a:pt x="3" y="0"/>
                    </a:cubicBezTo>
                    <a:cubicBezTo>
                      <a:pt x="35" y="16"/>
                      <a:pt x="35" y="16"/>
                      <a:pt x="35" y="16"/>
                    </a:cubicBezTo>
                    <a:cubicBezTo>
                      <a:pt x="36" y="17"/>
                      <a:pt x="36" y="17"/>
                      <a:pt x="36" y="18"/>
                    </a:cubicBezTo>
                    <a:cubicBezTo>
                      <a:pt x="36" y="19"/>
                      <a:pt x="36" y="19"/>
                      <a:pt x="35" y="20"/>
                    </a:cubicBezTo>
                    <a:cubicBezTo>
                      <a:pt x="3" y="36"/>
                      <a:pt x="3" y="36"/>
                      <a:pt x="3" y="36"/>
                    </a:cubicBezTo>
                    <a:cubicBezTo>
                      <a:pt x="3" y="36"/>
                      <a:pt x="2" y="36"/>
                      <a:pt x="2" y="36"/>
                    </a:cubicBezTo>
                    <a:close/>
                    <a:moveTo>
                      <a:pt x="4" y="5"/>
                    </a:moveTo>
                    <a:cubicBezTo>
                      <a:pt x="4" y="31"/>
                      <a:pt x="4" y="31"/>
                      <a:pt x="4" y="31"/>
                    </a:cubicBezTo>
                    <a:cubicBezTo>
                      <a:pt x="30" y="18"/>
                      <a:pt x="30" y="18"/>
                      <a:pt x="30" y="18"/>
                    </a:cubicBezTo>
                    <a:lnTo>
                      <a:pt x="4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" name="Freeform 30">
                <a:extLst>
                  <a:ext uri="{FF2B5EF4-FFF2-40B4-BE49-F238E27FC236}">
                    <a16:creationId xmlns:a16="http://schemas.microsoft.com/office/drawing/2014/main" id="{913840AB-EA76-4ED8-8987-65B13CD79D7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19113" y="1628775"/>
                <a:ext cx="371475" cy="92075"/>
              </a:xfrm>
              <a:custGeom>
                <a:avLst/>
                <a:gdLst>
                  <a:gd name="T0" fmla="*/ 94 w 96"/>
                  <a:gd name="T1" fmla="*/ 24 h 24"/>
                  <a:gd name="T2" fmla="*/ 2 w 96"/>
                  <a:gd name="T3" fmla="*/ 24 h 24"/>
                  <a:gd name="T4" fmla="*/ 0 w 96"/>
                  <a:gd name="T5" fmla="*/ 22 h 24"/>
                  <a:gd name="T6" fmla="*/ 0 w 96"/>
                  <a:gd name="T7" fmla="*/ 6 h 24"/>
                  <a:gd name="T8" fmla="*/ 6 w 96"/>
                  <a:gd name="T9" fmla="*/ 0 h 24"/>
                  <a:gd name="T10" fmla="*/ 90 w 96"/>
                  <a:gd name="T11" fmla="*/ 0 h 24"/>
                  <a:gd name="T12" fmla="*/ 96 w 96"/>
                  <a:gd name="T13" fmla="*/ 6 h 24"/>
                  <a:gd name="T14" fmla="*/ 96 w 96"/>
                  <a:gd name="T15" fmla="*/ 22 h 24"/>
                  <a:gd name="T16" fmla="*/ 94 w 96"/>
                  <a:gd name="T17" fmla="*/ 24 h 24"/>
                  <a:gd name="T18" fmla="*/ 4 w 96"/>
                  <a:gd name="T19" fmla="*/ 20 h 24"/>
                  <a:gd name="T20" fmla="*/ 92 w 96"/>
                  <a:gd name="T21" fmla="*/ 20 h 24"/>
                  <a:gd name="T22" fmla="*/ 92 w 96"/>
                  <a:gd name="T23" fmla="*/ 6 h 24"/>
                  <a:gd name="T24" fmla="*/ 90 w 96"/>
                  <a:gd name="T25" fmla="*/ 4 h 24"/>
                  <a:gd name="T26" fmla="*/ 6 w 96"/>
                  <a:gd name="T27" fmla="*/ 4 h 24"/>
                  <a:gd name="T28" fmla="*/ 4 w 96"/>
                  <a:gd name="T29" fmla="*/ 6 h 24"/>
                  <a:gd name="T30" fmla="*/ 4 w 96"/>
                  <a:gd name="T31" fmla="*/ 2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96" h="24">
                    <a:moveTo>
                      <a:pt x="94" y="24"/>
                    </a:moveTo>
                    <a:cubicBezTo>
                      <a:pt x="2" y="24"/>
                      <a:pt x="2" y="24"/>
                      <a:pt x="2" y="24"/>
                    </a:cubicBezTo>
                    <a:cubicBezTo>
                      <a:pt x="1" y="24"/>
                      <a:pt x="0" y="23"/>
                      <a:pt x="0" y="22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90" y="0"/>
                      <a:pt x="90" y="0"/>
                      <a:pt x="90" y="0"/>
                    </a:cubicBezTo>
                    <a:cubicBezTo>
                      <a:pt x="93" y="0"/>
                      <a:pt x="96" y="3"/>
                      <a:pt x="96" y="6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3"/>
                      <a:pt x="95" y="24"/>
                      <a:pt x="94" y="24"/>
                    </a:cubicBezTo>
                    <a:close/>
                    <a:moveTo>
                      <a:pt x="4" y="20"/>
                    </a:moveTo>
                    <a:cubicBezTo>
                      <a:pt x="92" y="20"/>
                      <a:pt x="92" y="20"/>
                      <a:pt x="92" y="20"/>
                    </a:cubicBezTo>
                    <a:cubicBezTo>
                      <a:pt x="92" y="6"/>
                      <a:pt x="92" y="6"/>
                      <a:pt x="92" y="6"/>
                    </a:cubicBezTo>
                    <a:cubicBezTo>
                      <a:pt x="92" y="5"/>
                      <a:pt x="91" y="4"/>
                      <a:pt x="90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5" y="4"/>
                      <a:pt x="4" y="5"/>
                      <a:pt x="4" y="6"/>
                    </a:cubicBezTo>
                    <a:lnTo>
                      <a:pt x="4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" name="Freeform 31">
                <a:extLst>
                  <a:ext uri="{FF2B5EF4-FFF2-40B4-BE49-F238E27FC236}">
                    <a16:creationId xmlns:a16="http://schemas.microsoft.com/office/drawing/2014/main" id="{2F84762E-3244-4BAE-B483-9CE2BD379C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2288" y="1631950"/>
                <a:ext cx="77788" cy="77787"/>
              </a:xfrm>
              <a:custGeom>
                <a:avLst/>
                <a:gdLst>
                  <a:gd name="T0" fmla="*/ 5 w 49"/>
                  <a:gd name="T1" fmla="*/ 49 h 49"/>
                  <a:gd name="T2" fmla="*/ 0 w 49"/>
                  <a:gd name="T3" fmla="*/ 44 h 49"/>
                  <a:gd name="T4" fmla="*/ 44 w 49"/>
                  <a:gd name="T5" fmla="*/ 0 h 49"/>
                  <a:gd name="T6" fmla="*/ 49 w 49"/>
                  <a:gd name="T7" fmla="*/ 5 h 49"/>
                  <a:gd name="T8" fmla="*/ 5 w 49"/>
                  <a:gd name="T9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49">
                    <a:moveTo>
                      <a:pt x="5" y="49"/>
                    </a:moveTo>
                    <a:lnTo>
                      <a:pt x="0" y="44"/>
                    </a:lnTo>
                    <a:lnTo>
                      <a:pt x="44" y="0"/>
                    </a:lnTo>
                    <a:lnTo>
                      <a:pt x="49" y="5"/>
                    </a:lnTo>
                    <a:lnTo>
                      <a:pt x="5" y="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" name="Freeform 32">
                <a:extLst>
                  <a:ext uri="{FF2B5EF4-FFF2-40B4-BE49-F238E27FC236}">
                    <a16:creationId xmlns:a16="http://schemas.microsoft.com/office/drawing/2014/main" id="{C7503F4A-FD76-411F-89B9-CDB61E95C9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9913" y="1631950"/>
                <a:ext cx="84138" cy="85725"/>
              </a:xfrm>
              <a:custGeom>
                <a:avLst/>
                <a:gdLst>
                  <a:gd name="T0" fmla="*/ 5 w 53"/>
                  <a:gd name="T1" fmla="*/ 54 h 54"/>
                  <a:gd name="T2" fmla="*/ 0 w 53"/>
                  <a:gd name="T3" fmla="*/ 49 h 54"/>
                  <a:gd name="T4" fmla="*/ 48 w 53"/>
                  <a:gd name="T5" fmla="*/ 0 h 54"/>
                  <a:gd name="T6" fmla="*/ 53 w 53"/>
                  <a:gd name="T7" fmla="*/ 5 h 54"/>
                  <a:gd name="T8" fmla="*/ 5 w 53"/>
                  <a:gd name="T9" fmla="*/ 5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3" h="54">
                    <a:moveTo>
                      <a:pt x="5" y="54"/>
                    </a:moveTo>
                    <a:lnTo>
                      <a:pt x="0" y="49"/>
                    </a:lnTo>
                    <a:lnTo>
                      <a:pt x="48" y="0"/>
                    </a:lnTo>
                    <a:lnTo>
                      <a:pt x="53" y="5"/>
                    </a:lnTo>
                    <a:lnTo>
                      <a:pt x="5" y="5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" name="Freeform 33">
                <a:extLst>
                  <a:ext uri="{FF2B5EF4-FFF2-40B4-BE49-F238E27FC236}">
                    <a16:creationId xmlns:a16="http://schemas.microsoft.com/office/drawing/2014/main" id="{E21A373E-1AB2-47DA-9F91-CFC4A10E48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1826" y="1631950"/>
                <a:ext cx="84138" cy="85725"/>
              </a:xfrm>
              <a:custGeom>
                <a:avLst/>
                <a:gdLst>
                  <a:gd name="T0" fmla="*/ 5 w 53"/>
                  <a:gd name="T1" fmla="*/ 54 h 54"/>
                  <a:gd name="T2" fmla="*/ 0 w 53"/>
                  <a:gd name="T3" fmla="*/ 49 h 54"/>
                  <a:gd name="T4" fmla="*/ 48 w 53"/>
                  <a:gd name="T5" fmla="*/ 0 h 54"/>
                  <a:gd name="T6" fmla="*/ 53 w 53"/>
                  <a:gd name="T7" fmla="*/ 5 h 54"/>
                  <a:gd name="T8" fmla="*/ 5 w 53"/>
                  <a:gd name="T9" fmla="*/ 5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3" h="54">
                    <a:moveTo>
                      <a:pt x="5" y="54"/>
                    </a:moveTo>
                    <a:lnTo>
                      <a:pt x="0" y="49"/>
                    </a:lnTo>
                    <a:lnTo>
                      <a:pt x="48" y="0"/>
                    </a:lnTo>
                    <a:lnTo>
                      <a:pt x="53" y="5"/>
                    </a:lnTo>
                    <a:lnTo>
                      <a:pt x="5" y="5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" name="Freeform 34">
                <a:extLst>
                  <a:ext uri="{FF2B5EF4-FFF2-40B4-BE49-F238E27FC236}">
                    <a16:creationId xmlns:a16="http://schemas.microsoft.com/office/drawing/2014/main" id="{9F8AE030-7DF2-49F5-A2BF-79F8D3F359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3738" y="1631950"/>
                <a:ext cx="84138" cy="85725"/>
              </a:xfrm>
              <a:custGeom>
                <a:avLst/>
                <a:gdLst>
                  <a:gd name="T0" fmla="*/ 5 w 53"/>
                  <a:gd name="T1" fmla="*/ 54 h 54"/>
                  <a:gd name="T2" fmla="*/ 0 w 53"/>
                  <a:gd name="T3" fmla="*/ 49 h 54"/>
                  <a:gd name="T4" fmla="*/ 48 w 53"/>
                  <a:gd name="T5" fmla="*/ 0 h 54"/>
                  <a:gd name="T6" fmla="*/ 53 w 53"/>
                  <a:gd name="T7" fmla="*/ 5 h 54"/>
                  <a:gd name="T8" fmla="*/ 5 w 53"/>
                  <a:gd name="T9" fmla="*/ 5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3" h="54">
                    <a:moveTo>
                      <a:pt x="5" y="54"/>
                    </a:moveTo>
                    <a:lnTo>
                      <a:pt x="0" y="49"/>
                    </a:lnTo>
                    <a:lnTo>
                      <a:pt x="48" y="0"/>
                    </a:lnTo>
                    <a:lnTo>
                      <a:pt x="53" y="5"/>
                    </a:lnTo>
                    <a:lnTo>
                      <a:pt x="5" y="5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" name="Freeform 35">
                <a:extLst>
                  <a:ext uri="{FF2B5EF4-FFF2-40B4-BE49-F238E27FC236}">
                    <a16:creationId xmlns:a16="http://schemas.microsoft.com/office/drawing/2014/main" id="{75A014CB-52C2-4CAC-92B1-039250C931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5651" y="1631950"/>
                <a:ext cx="84138" cy="85725"/>
              </a:xfrm>
              <a:custGeom>
                <a:avLst/>
                <a:gdLst>
                  <a:gd name="T0" fmla="*/ 5 w 53"/>
                  <a:gd name="T1" fmla="*/ 54 h 54"/>
                  <a:gd name="T2" fmla="*/ 0 w 53"/>
                  <a:gd name="T3" fmla="*/ 49 h 54"/>
                  <a:gd name="T4" fmla="*/ 48 w 53"/>
                  <a:gd name="T5" fmla="*/ 0 h 54"/>
                  <a:gd name="T6" fmla="*/ 53 w 53"/>
                  <a:gd name="T7" fmla="*/ 5 h 54"/>
                  <a:gd name="T8" fmla="*/ 5 w 53"/>
                  <a:gd name="T9" fmla="*/ 5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3" h="54">
                    <a:moveTo>
                      <a:pt x="5" y="54"/>
                    </a:moveTo>
                    <a:lnTo>
                      <a:pt x="0" y="49"/>
                    </a:lnTo>
                    <a:lnTo>
                      <a:pt x="48" y="0"/>
                    </a:lnTo>
                    <a:lnTo>
                      <a:pt x="53" y="5"/>
                    </a:lnTo>
                    <a:lnTo>
                      <a:pt x="5" y="5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" name="Freeform 36">
                <a:extLst>
                  <a:ext uri="{FF2B5EF4-FFF2-40B4-BE49-F238E27FC236}">
                    <a16:creationId xmlns:a16="http://schemas.microsoft.com/office/drawing/2014/main" id="{38C98745-0FA1-4770-98C3-6BFA0B5BE6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7563" y="1647825"/>
                <a:ext cx="69850" cy="69850"/>
              </a:xfrm>
              <a:custGeom>
                <a:avLst/>
                <a:gdLst>
                  <a:gd name="T0" fmla="*/ 5 w 44"/>
                  <a:gd name="T1" fmla="*/ 44 h 44"/>
                  <a:gd name="T2" fmla="*/ 0 w 44"/>
                  <a:gd name="T3" fmla="*/ 39 h 44"/>
                  <a:gd name="T4" fmla="*/ 39 w 44"/>
                  <a:gd name="T5" fmla="*/ 0 h 44"/>
                  <a:gd name="T6" fmla="*/ 44 w 44"/>
                  <a:gd name="T7" fmla="*/ 5 h 44"/>
                  <a:gd name="T8" fmla="*/ 5 w 44"/>
                  <a:gd name="T9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44">
                    <a:moveTo>
                      <a:pt x="5" y="44"/>
                    </a:moveTo>
                    <a:lnTo>
                      <a:pt x="0" y="39"/>
                    </a:lnTo>
                    <a:lnTo>
                      <a:pt x="39" y="0"/>
                    </a:lnTo>
                    <a:lnTo>
                      <a:pt x="44" y="5"/>
                    </a:lnTo>
                    <a:lnTo>
                      <a:pt x="5" y="4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467DF15F-1E58-4CE6-A513-EA5E427E84B5}"/>
                </a:ext>
              </a:extLst>
            </p:cNvPr>
            <p:cNvSpPr txBox="1"/>
            <p:nvPr/>
          </p:nvSpPr>
          <p:spPr>
            <a:xfrm>
              <a:off x="1022550" y="2550768"/>
              <a:ext cx="1761290" cy="215444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Requirement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1A8A2D57-0137-4128-99F4-4B7A61D4410A}"/>
              </a:ext>
            </a:extLst>
          </p:cNvPr>
          <p:cNvGrpSpPr/>
          <p:nvPr/>
        </p:nvGrpSpPr>
        <p:grpSpPr>
          <a:xfrm>
            <a:off x="712293" y="1819797"/>
            <a:ext cx="2110649" cy="215444"/>
            <a:chOff x="673191" y="1583558"/>
            <a:chExt cx="2110649" cy="215444"/>
          </a:xfrm>
        </p:grpSpPr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3885EC3B-435C-4EE6-85EB-1A1CB96012CB}"/>
                </a:ext>
              </a:extLst>
            </p:cNvPr>
            <p:cNvSpPr txBox="1"/>
            <p:nvPr/>
          </p:nvSpPr>
          <p:spPr>
            <a:xfrm>
              <a:off x="1022550" y="1583558"/>
              <a:ext cx="1761290" cy="215444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 anchor="ctr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chemeClr val="bg1"/>
                  </a:solidFill>
                </a:defRPr>
              </a:lvl1pPr>
            </a:lstStyle>
            <a:p>
              <a:r>
                <a:rPr lang="en-US" dirty="0" smtClean="0"/>
                <a:t>Introduction</a:t>
              </a:r>
              <a:endParaRPr lang="en-US" dirty="0"/>
            </a:p>
          </p:txBody>
        </p: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3ACC1DB5-94A0-463E-9D17-415515BE117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3191" y="1593661"/>
              <a:ext cx="203040" cy="194400"/>
              <a:chOff x="-638175" y="3963988"/>
              <a:chExt cx="373062" cy="357187"/>
            </a:xfr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2700000" scaled="0"/>
            </a:gradFill>
          </p:grpSpPr>
          <p:sp>
            <p:nvSpPr>
              <p:cNvPr id="139" name="Freeform 40">
                <a:extLst>
                  <a:ext uri="{FF2B5EF4-FFF2-40B4-BE49-F238E27FC236}">
                    <a16:creationId xmlns:a16="http://schemas.microsoft.com/office/drawing/2014/main" id="{A687222F-35CE-48AB-85F9-5B65E6D907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92138" y="4149725"/>
                <a:ext cx="280987" cy="171450"/>
              </a:xfrm>
              <a:custGeom>
                <a:avLst/>
                <a:gdLst>
                  <a:gd name="T0" fmla="*/ 70 w 72"/>
                  <a:gd name="T1" fmla="*/ 44 h 44"/>
                  <a:gd name="T2" fmla="*/ 46 w 72"/>
                  <a:gd name="T3" fmla="*/ 44 h 44"/>
                  <a:gd name="T4" fmla="*/ 44 w 72"/>
                  <a:gd name="T5" fmla="*/ 42 h 44"/>
                  <a:gd name="T6" fmla="*/ 44 w 72"/>
                  <a:gd name="T7" fmla="*/ 16 h 44"/>
                  <a:gd name="T8" fmla="*/ 28 w 72"/>
                  <a:gd name="T9" fmla="*/ 16 h 44"/>
                  <a:gd name="T10" fmla="*/ 28 w 72"/>
                  <a:gd name="T11" fmla="*/ 42 h 44"/>
                  <a:gd name="T12" fmla="*/ 26 w 72"/>
                  <a:gd name="T13" fmla="*/ 44 h 44"/>
                  <a:gd name="T14" fmla="*/ 2 w 72"/>
                  <a:gd name="T15" fmla="*/ 44 h 44"/>
                  <a:gd name="T16" fmla="*/ 0 w 72"/>
                  <a:gd name="T17" fmla="*/ 42 h 44"/>
                  <a:gd name="T18" fmla="*/ 0 w 72"/>
                  <a:gd name="T19" fmla="*/ 2 h 44"/>
                  <a:gd name="T20" fmla="*/ 2 w 72"/>
                  <a:gd name="T21" fmla="*/ 0 h 44"/>
                  <a:gd name="T22" fmla="*/ 4 w 72"/>
                  <a:gd name="T23" fmla="*/ 2 h 44"/>
                  <a:gd name="T24" fmla="*/ 4 w 72"/>
                  <a:gd name="T25" fmla="*/ 40 h 44"/>
                  <a:gd name="T26" fmla="*/ 24 w 72"/>
                  <a:gd name="T27" fmla="*/ 40 h 44"/>
                  <a:gd name="T28" fmla="*/ 24 w 72"/>
                  <a:gd name="T29" fmla="*/ 14 h 44"/>
                  <a:gd name="T30" fmla="*/ 26 w 72"/>
                  <a:gd name="T31" fmla="*/ 12 h 44"/>
                  <a:gd name="T32" fmla="*/ 46 w 72"/>
                  <a:gd name="T33" fmla="*/ 12 h 44"/>
                  <a:gd name="T34" fmla="*/ 48 w 72"/>
                  <a:gd name="T35" fmla="*/ 14 h 44"/>
                  <a:gd name="T36" fmla="*/ 48 w 72"/>
                  <a:gd name="T37" fmla="*/ 40 h 44"/>
                  <a:gd name="T38" fmla="*/ 68 w 72"/>
                  <a:gd name="T39" fmla="*/ 40 h 44"/>
                  <a:gd name="T40" fmla="*/ 68 w 72"/>
                  <a:gd name="T41" fmla="*/ 4 h 44"/>
                  <a:gd name="T42" fmla="*/ 70 w 72"/>
                  <a:gd name="T43" fmla="*/ 2 h 44"/>
                  <a:gd name="T44" fmla="*/ 72 w 72"/>
                  <a:gd name="T45" fmla="*/ 4 h 44"/>
                  <a:gd name="T46" fmla="*/ 72 w 72"/>
                  <a:gd name="T47" fmla="*/ 42 h 44"/>
                  <a:gd name="T48" fmla="*/ 70 w 72"/>
                  <a:gd name="T49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72" h="44">
                    <a:moveTo>
                      <a:pt x="70" y="44"/>
                    </a:moveTo>
                    <a:cubicBezTo>
                      <a:pt x="46" y="44"/>
                      <a:pt x="46" y="44"/>
                      <a:pt x="46" y="44"/>
                    </a:cubicBezTo>
                    <a:cubicBezTo>
                      <a:pt x="45" y="44"/>
                      <a:pt x="44" y="43"/>
                      <a:pt x="44" y="42"/>
                    </a:cubicBezTo>
                    <a:cubicBezTo>
                      <a:pt x="44" y="16"/>
                      <a:pt x="44" y="16"/>
                      <a:pt x="44" y="16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28" y="42"/>
                      <a:pt x="28" y="42"/>
                      <a:pt x="28" y="42"/>
                    </a:cubicBezTo>
                    <a:cubicBezTo>
                      <a:pt x="28" y="43"/>
                      <a:pt x="27" y="44"/>
                      <a:pt x="26" y="44"/>
                    </a:cubicBezTo>
                    <a:cubicBezTo>
                      <a:pt x="2" y="44"/>
                      <a:pt x="2" y="44"/>
                      <a:pt x="2" y="44"/>
                    </a:cubicBezTo>
                    <a:cubicBezTo>
                      <a:pt x="1" y="44"/>
                      <a:pt x="0" y="43"/>
                      <a:pt x="0" y="4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3" y="0"/>
                      <a:pt x="4" y="1"/>
                      <a:pt x="4" y="2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24" y="40"/>
                      <a:pt x="24" y="40"/>
                      <a:pt x="24" y="40"/>
                    </a:cubicBezTo>
                    <a:cubicBezTo>
                      <a:pt x="24" y="14"/>
                      <a:pt x="24" y="14"/>
                      <a:pt x="24" y="14"/>
                    </a:cubicBezTo>
                    <a:cubicBezTo>
                      <a:pt x="24" y="13"/>
                      <a:pt x="25" y="12"/>
                      <a:pt x="26" y="12"/>
                    </a:cubicBezTo>
                    <a:cubicBezTo>
                      <a:pt x="46" y="12"/>
                      <a:pt x="46" y="12"/>
                      <a:pt x="46" y="12"/>
                    </a:cubicBezTo>
                    <a:cubicBezTo>
                      <a:pt x="47" y="12"/>
                      <a:pt x="48" y="13"/>
                      <a:pt x="48" y="14"/>
                    </a:cubicBezTo>
                    <a:cubicBezTo>
                      <a:pt x="48" y="40"/>
                      <a:pt x="48" y="40"/>
                      <a:pt x="48" y="40"/>
                    </a:cubicBezTo>
                    <a:cubicBezTo>
                      <a:pt x="68" y="40"/>
                      <a:pt x="68" y="40"/>
                      <a:pt x="68" y="40"/>
                    </a:cubicBezTo>
                    <a:cubicBezTo>
                      <a:pt x="68" y="4"/>
                      <a:pt x="68" y="4"/>
                      <a:pt x="68" y="4"/>
                    </a:cubicBezTo>
                    <a:cubicBezTo>
                      <a:pt x="68" y="3"/>
                      <a:pt x="69" y="2"/>
                      <a:pt x="70" y="2"/>
                    </a:cubicBezTo>
                    <a:cubicBezTo>
                      <a:pt x="71" y="2"/>
                      <a:pt x="72" y="3"/>
                      <a:pt x="72" y="4"/>
                    </a:cubicBezTo>
                    <a:cubicBezTo>
                      <a:pt x="72" y="42"/>
                      <a:pt x="72" y="42"/>
                      <a:pt x="72" y="42"/>
                    </a:cubicBezTo>
                    <a:cubicBezTo>
                      <a:pt x="72" y="43"/>
                      <a:pt x="71" y="44"/>
                      <a:pt x="70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" name="Freeform 41">
                <a:extLst>
                  <a:ext uri="{FF2B5EF4-FFF2-40B4-BE49-F238E27FC236}">
                    <a16:creationId xmlns:a16="http://schemas.microsoft.com/office/drawing/2014/main" id="{F0AC3D10-8537-4F5C-BA51-BE86E4C157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638175" y="3963988"/>
                <a:ext cx="373062" cy="193675"/>
              </a:xfrm>
              <a:custGeom>
                <a:avLst/>
                <a:gdLst>
                  <a:gd name="T0" fmla="*/ 94 w 96"/>
                  <a:gd name="T1" fmla="*/ 50 h 50"/>
                  <a:gd name="T2" fmla="*/ 93 w 96"/>
                  <a:gd name="T3" fmla="*/ 49 h 50"/>
                  <a:gd name="T4" fmla="*/ 48 w 96"/>
                  <a:gd name="T5" fmla="*/ 5 h 50"/>
                  <a:gd name="T6" fmla="*/ 3 w 96"/>
                  <a:gd name="T7" fmla="*/ 49 h 50"/>
                  <a:gd name="T8" fmla="*/ 1 w 96"/>
                  <a:gd name="T9" fmla="*/ 49 h 50"/>
                  <a:gd name="T10" fmla="*/ 1 w 96"/>
                  <a:gd name="T11" fmla="*/ 47 h 50"/>
                  <a:gd name="T12" fmla="*/ 47 w 96"/>
                  <a:gd name="T13" fmla="*/ 1 h 50"/>
                  <a:gd name="T14" fmla="*/ 49 w 96"/>
                  <a:gd name="T15" fmla="*/ 1 h 50"/>
                  <a:gd name="T16" fmla="*/ 95 w 96"/>
                  <a:gd name="T17" fmla="*/ 47 h 50"/>
                  <a:gd name="T18" fmla="*/ 95 w 96"/>
                  <a:gd name="T19" fmla="*/ 49 h 50"/>
                  <a:gd name="T20" fmla="*/ 94 w 96"/>
                  <a:gd name="T21" fmla="*/ 5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6" h="50">
                    <a:moveTo>
                      <a:pt x="94" y="50"/>
                    </a:moveTo>
                    <a:cubicBezTo>
                      <a:pt x="93" y="50"/>
                      <a:pt x="93" y="50"/>
                      <a:pt x="93" y="49"/>
                    </a:cubicBezTo>
                    <a:cubicBezTo>
                      <a:pt x="48" y="5"/>
                      <a:pt x="48" y="5"/>
                      <a:pt x="48" y="5"/>
                    </a:cubicBezTo>
                    <a:cubicBezTo>
                      <a:pt x="3" y="49"/>
                      <a:pt x="3" y="49"/>
                      <a:pt x="3" y="49"/>
                    </a:cubicBezTo>
                    <a:cubicBezTo>
                      <a:pt x="3" y="50"/>
                      <a:pt x="1" y="50"/>
                      <a:pt x="1" y="49"/>
                    </a:cubicBezTo>
                    <a:cubicBezTo>
                      <a:pt x="0" y="49"/>
                      <a:pt x="0" y="47"/>
                      <a:pt x="1" y="47"/>
                    </a:cubicBezTo>
                    <a:cubicBezTo>
                      <a:pt x="47" y="1"/>
                      <a:pt x="47" y="1"/>
                      <a:pt x="47" y="1"/>
                    </a:cubicBezTo>
                    <a:cubicBezTo>
                      <a:pt x="47" y="0"/>
                      <a:pt x="49" y="0"/>
                      <a:pt x="49" y="1"/>
                    </a:cubicBezTo>
                    <a:cubicBezTo>
                      <a:pt x="95" y="47"/>
                      <a:pt x="95" y="47"/>
                      <a:pt x="95" y="47"/>
                    </a:cubicBezTo>
                    <a:cubicBezTo>
                      <a:pt x="96" y="47"/>
                      <a:pt x="96" y="49"/>
                      <a:pt x="95" y="49"/>
                    </a:cubicBezTo>
                    <a:cubicBezTo>
                      <a:pt x="95" y="50"/>
                      <a:pt x="95" y="50"/>
                      <a:pt x="94" y="5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" name="Freeform 42">
                <a:extLst>
                  <a:ext uri="{FF2B5EF4-FFF2-40B4-BE49-F238E27FC236}">
                    <a16:creationId xmlns:a16="http://schemas.microsoft.com/office/drawing/2014/main" id="{EA0E21D1-2DD0-4E7F-A71A-4247943FDC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96875" y="3979863"/>
                <a:ext cx="69850" cy="69850"/>
              </a:xfrm>
              <a:custGeom>
                <a:avLst/>
                <a:gdLst>
                  <a:gd name="T0" fmla="*/ 16 w 18"/>
                  <a:gd name="T1" fmla="*/ 18 h 18"/>
                  <a:gd name="T2" fmla="*/ 14 w 18"/>
                  <a:gd name="T3" fmla="*/ 16 h 18"/>
                  <a:gd name="T4" fmla="*/ 14 w 18"/>
                  <a:gd name="T5" fmla="*/ 4 h 18"/>
                  <a:gd name="T6" fmla="*/ 2 w 18"/>
                  <a:gd name="T7" fmla="*/ 4 h 18"/>
                  <a:gd name="T8" fmla="*/ 0 w 18"/>
                  <a:gd name="T9" fmla="*/ 2 h 18"/>
                  <a:gd name="T10" fmla="*/ 2 w 18"/>
                  <a:gd name="T11" fmla="*/ 0 h 18"/>
                  <a:gd name="T12" fmla="*/ 16 w 18"/>
                  <a:gd name="T13" fmla="*/ 0 h 18"/>
                  <a:gd name="T14" fmla="*/ 18 w 18"/>
                  <a:gd name="T15" fmla="*/ 2 h 18"/>
                  <a:gd name="T16" fmla="*/ 18 w 18"/>
                  <a:gd name="T17" fmla="*/ 16 h 18"/>
                  <a:gd name="T18" fmla="*/ 16 w 18"/>
                  <a:gd name="T1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8" h="18">
                    <a:moveTo>
                      <a:pt x="16" y="18"/>
                    </a:moveTo>
                    <a:cubicBezTo>
                      <a:pt x="15" y="18"/>
                      <a:pt x="14" y="17"/>
                      <a:pt x="14" y="16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1" y="4"/>
                      <a:pt x="0" y="3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7" y="0"/>
                      <a:pt x="18" y="1"/>
                      <a:pt x="18" y="2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18" y="17"/>
                      <a:pt x="17" y="18"/>
                      <a:pt x="16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CDB53A22-8AEE-4243-9DB2-84D154565F3E}"/>
              </a:ext>
            </a:extLst>
          </p:cNvPr>
          <p:cNvGrpSpPr/>
          <p:nvPr/>
        </p:nvGrpSpPr>
        <p:grpSpPr>
          <a:xfrm>
            <a:off x="706437" y="2322289"/>
            <a:ext cx="2116505" cy="215444"/>
            <a:chOff x="667335" y="2067163"/>
            <a:chExt cx="2116505" cy="215444"/>
          </a:xfrm>
        </p:grpSpPr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9C893A6B-97BB-45BD-9037-912AC433153B}"/>
                </a:ext>
              </a:extLst>
            </p:cNvPr>
            <p:cNvSpPr txBox="1"/>
            <p:nvPr/>
          </p:nvSpPr>
          <p:spPr>
            <a:xfrm>
              <a:off x="1022550" y="2067163"/>
              <a:ext cx="1761290" cy="215444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Documentation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74E23A1E-9E28-42D8-B6A6-DBAA170B92A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67335" y="2067546"/>
              <a:ext cx="214753" cy="213840"/>
              <a:chOff x="-523875" y="3440113"/>
              <a:chExt cx="373062" cy="371476"/>
            </a:xfr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2700000" scaled="0"/>
            </a:gradFill>
          </p:grpSpPr>
          <p:sp>
            <p:nvSpPr>
              <p:cNvPr id="146" name="Freeform 46">
                <a:extLst>
                  <a:ext uri="{FF2B5EF4-FFF2-40B4-BE49-F238E27FC236}">
                    <a16:creationId xmlns:a16="http://schemas.microsoft.com/office/drawing/2014/main" id="{A6F64926-EAD6-411D-B4C7-86595D6B860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523875" y="3440113"/>
                <a:ext cx="373062" cy="317500"/>
              </a:xfrm>
              <a:custGeom>
                <a:avLst/>
                <a:gdLst>
                  <a:gd name="T0" fmla="*/ 15 w 96"/>
                  <a:gd name="T1" fmla="*/ 82 h 82"/>
                  <a:gd name="T2" fmla="*/ 14 w 96"/>
                  <a:gd name="T3" fmla="*/ 82 h 82"/>
                  <a:gd name="T4" fmla="*/ 0 w 96"/>
                  <a:gd name="T5" fmla="*/ 48 h 82"/>
                  <a:gd name="T6" fmla="*/ 48 w 96"/>
                  <a:gd name="T7" fmla="*/ 0 h 82"/>
                  <a:gd name="T8" fmla="*/ 96 w 96"/>
                  <a:gd name="T9" fmla="*/ 48 h 82"/>
                  <a:gd name="T10" fmla="*/ 82 w 96"/>
                  <a:gd name="T11" fmla="*/ 82 h 82"/>
                  <a:gd name="T12" fmla="*/ 80 w 96"/>
                  <a:gd name="T13" fmla="*/ 82 h 82"/>
                  <a:gd name="T14" fmla="*/ 62 w 96"/>
                  <a:gd name="T15" fmla="*/ 74 h 82"/>
                  <a:gd name="T16" fmla="*/ 55 w 96"/>
                  <a:gd name="T17" fmla="*/ 72 h 82"/>
                  <a:gd name="T18" fmla="*/ 54 w 96"/>
                  <a:gd name="T19" fmla="*/ 70 h 82"/>
                  <a:gd name="T20" fmla="*/ 54 w 96"/>
                  <a:gd name="T21" fmla="*/ 60 h 82"/>
                  <a:gd name="T22" fmla="*/ 55 w 96"/>
                  <a:gd name="T23" fmla="*/ 58 h 82"/>
                  <a:gd name="T24" fmla="*/ 60 w 96"/>
                  <a:gd name="T25" fmla="*/ 48 h 82"/>
                  <a:gd name="T26" fmla="*/ 62 w 96"/>
                  <a:gd name="T27" fmla="*/ 46 h 82"/>
                  <a:gd name="T28" fmla="*/ 62 w 96"/>
                  <a:gd name="T29" fmla="*/ 44 h 82"/>
                  <a:gd name="T30" fmla="*/ 62 w 96"/>
                  <a:gd name="T31" fmla="*/ 42 h 82"/>
                  <a:gd name="T32" fmla="*/ 60 w 96"/>
                  <a:gd name="T33" fmla="*/ 40 h 82"/>
                  <a:gd name="T34" fmla="*/ 61 w 96"/>
                  <a:gd name="T35" fmla="*/ 38 h 82"/>
                  <a:gd name="T36" fmla="*/ 62 w 96"/>
                  <a:gd name="T37" fmla="*/ 26 h 82"/>
                  <a:gd name="T38" fmla="*/ 51 w 96"/>
                  <a:gd name="T39" fmla="*/ 22 h 82"/>
                  <a:gd name="T40" fmla="*/ 40 w 96"/>
                  <a:gd name="T41" fmla="*/ 26 h 82"/>
                  <a:gd name="T42" fmla="*/ 38 w 96"/>
                  <a:gd name="T43" fmla="*/ 28 h 82"/>
                  <a:gd name="T44" fmla="*/ 35 w 96"/>
                  <a:gd name="T45" fmla="*/ 28 h 82"/>
                  <a:gd name="T46" fmla="*/ 36 w 96"/>
                  <a:gd name="T47" fmla="*/ 38 h 82"/>
                  <a:gd name="T48" fmla="*/ 36 w 96"/>
                  <a:gd name="T49" fmla="*/ 40 h 82"/>
                  <a:gd name="T50" fmla="*/ 34 w 96"/>
                  <a:gd name="T51" fmla="*/ 42 h 82"/>
                  <a:gd name="T52" fmla="*/ 34 w 96"/>
                  <a:gd name="T53" fmla="*/ 44 h 82"/>
                  <a:gd name="T54" fmla="*/ 34 w 96"/>
                  <a:gd name="T55" fmla="*/ 46 h 82"/>
                  <a:gd name="T56" fmla="*/ 36 w 96"/>
                  <a:gd name="T57" fmla="*/ 48 h 82"/>
                  <a:gd name="T58" fmla="*/ 41 w 96"/>
                  <a:gd name="T59" fmla="*/ 58 h 82"/>
                  <a:gd name="T60" fmla="*/ 42 w 96"/>
                  <a:gd name="T61" fmla="*/ 60 h 82"/>
                  <a:gd name="T62" fmla="*/ 42 w 96"/>
                  <a:gd name="T63" fmla="*/ 70 h 82"/>
                  <a:gd name="T64" fmla="*/ 41 w 96"/>
                  <a:gd name="T65" fmla="*/ 72 h 82"/>
                  <a:gd name="T66" fmla="*/ 35 w 96"/>
                  <a:gd name="T67" fmla="*/ 74 h 82"/>
                  <a:gd name="T68" fmla="*/ 16 w 96"/>
                  <a:gd name="T69" fmla="*/ 82 h 82"/>
                  <a:gd name="T70" fmla="*/ 15 w 96"/>
                  <a:gd name="T71" fmla="*/ 82 h 82"/>
                  <a:gd name="T72" fmla="*/ 48 w 96"/>
                  <a:gd name="T73" fmla="*/ 4 h 82"/>
                  <a:gd name="T74" fmla="*/ 4 w 96"/>
                  <a:gd name="T75" fmla="*/ 48 h 82"/>
                  <a:gd name="T76" fmla="*/ 16 w 96"/>
                  <a:gd name="T77" fmla="*/ 78 h 82"/>
                  <a:gd name="T78" fmla="*/ 33 w 96"/>
                  <a:gd name="T79" fmla="*/ 70 h 82"/>
                  <a:gd name="T80" fmla="*/ 38 w 96"/>
                  <a:gd name="T81" fmla="*/ 69 h 82"/>
                  <a:gd name="T82" fmla="*/ 38 w 96"/>
                  <a:gd name="T83" fmla="*/ 61 h 82"/>
                  <a:gd name="T84" fmla="*/ 32 w 96"/>
                  <a:gd name="T85" fmla="*/ 49 h 82"/>
                  <a:gd name="T86" fmla="*/ 30 w 96"/>
                  <a:gd name="T87" fmla="*/ 44 h 82"/>
                  <a:gd name="T88" fmla="*/ 32 w 96"/>
                  <a:gd name="T89" fmla="*/ 39 h 82"/>
                  <a:gd name="T90" fmla="*/ 32 w 96"/>
                  <a:gd name="T91" fmla="*/ 26 h 82"/>
                  <a:gd name="T92" fmla="*/ 37 w 96"/>
                  <a:gd name="T93" fmla="*/ 24 h 82"/>
                  <a:gd name="T94" fmla="*/ 51 w 96"/>
                  <a:gd name="T95" fmla="*/ 18 h 82"/>
                  <a:gd name="T96" fmla="*/ 66 w 96"/>
                  <a:gd name="T97" fmla="*/ 26 h 82"/>
                  <a:gd name="T98" fmla="*/ 64 w 96"/>
                  <a:gd name="T99" fmla="*/ 39 h 82"/>
                  <a:gd name="T100" fmla="*/ 66 w 96"/>
                  <a:gd name="T101" fmla="*/ 44 h 82"/>
                  <a:gd name="T102" fmla="*/ 64 w 96"/>
                  <a:gd name="T103" fmla="*/ 49 h 82"/>
                  <a:gd name="T104" fmla="*/ 58 w 96"/>
                  <a:gd name="T105" fmla="*/ 61 h 82"/>
                  <a:gd name="T106" fmla="*/ 58 w 96"/>
                  <a:gd name="T107" fmla="*/ 69 h 82"/>
                  <a:gd name="T108" fmla="*/ 63 w 96"/>
                  <a:gd name="T109" fmla="*/ 70 h 82"/>
                  <a:gd name="T110" fmla="*/ 80 w 96"/>
                  <a:gd name="T111" fmla="*/ 78 h 82"/>
                  <a:gd name="T112" fmla="*/ 92 w 96"/>
                  <a:gd name="T113" fmla="*/ 48 h 82"/>
                  <a:gd name="T114" fmla="*/ 48 w 96"/>
                  <a:gd name="T115" fmla="*/ 4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96" h="82">
                    <a:moveTo>
                      <a:pt x="15" y="82"/>
                    </a:moveTo>
                    <a:cubicBezTo>
                      <a:pt x="15" y="82"/>
                      <a:pt x="14" y="82"/>
                      <a:pt x="14" y="82"/>
                    </a:cubicBezTo>
                    <a:cubicBezTo>
                      <a:pt x="5" y="73"/>
                      <a:pt x="0" y="61"/>
                      <a:pt x="0" y="48"/>
                    </a:cubicBezTo>
                    <a:cubicBezTo>
                      <a:pt x="0" y="22"/>
                      <a:pt x="22" y="0"/>
                      <a:pt x="48" y="0"/>
                    </a:cubicBezTo>
                    <a:cubicBezTo>
                      <a:pt x="74" y="0"/>
                      <a:pt x="96" y="22"/>
                      <a:pt x="96" y="48"/>
                    </a:cubicBezTo>
                    <a:cubicBezTo>
                      <a:pt x="96" y="61"/>
                      <a:pt x="91" y="73"/>
                      <a:pt x="82" y="82"/>
                    </a:cubicBezTo>
                    <a:cubicBezTo>
                      <a:pt x="81" y="82"/>
                      <a:pt x="80" y="82"/>
                      <a:pt x="80" y="82"/>
                    </a:cubicBezTo>
                    <a:cubicBezTo>
                      <a:pt x="76" y="79"/>
                      <a:pt x="69" y="77"/>
                      <a:pt x="62" y="74"/>
                    </a:cubicBezTo>
                    <a:cubicBezTo>
                      <a:pt x="60" y="73"/>
                      <a:pt x="57" y="73"/>
                      <a:pt x="55" y="72"/>
                    </a:cubicBezTo>
                    <a:cubicBezTo>
                      <a:pt x="55" y="72"/>
                      <a:pt x="54" y="71"/>
                      <a:pt x="54" y="70"/>
                    </a:cubicBezTo>
                    <a:cubicBezTo>
                      <a:pt x="54" y="60"/>
                      <a:pt x="54" y="60"/>
                      <a:pt x="54" y="60"/>
                    </a:cubicBezTo>
                    <a:cubicBezTo>
                      <a:pt x="54" y="59"/>
                      <a:pt x="55" y="58"/>
                      <a:pt x="55" y="58"/>
                    </a:cubicBezTo>
                    <a:cubicBezTo>
                      <a:pt x="56" y="58"/>
                      <a:pt x="60" y="56"/>
                      <a:pt x="60" y="48"/>
                    </a:cubicBezTo>
                    <a:cubicBezTo>
                      <a:pt x="60" y="47"/>
                      <a:pt x="61" y="46"/>
                      <a:pt x="62" y="46"/>
                    </a:cubicBezTo>
                    <a:cubicBezTo>
                      <a:pt x="62" y="46"/>
                      <a:pt x="62" y="45"/>
                      <a:pt x="62" y="44"/>
                    </a:cubicBezTo>
                    <a:cubicBezTo>
                      <a:pt x="62" y="43"/>
                      <a:pt x="62" y="42"/>
                      <a:pt x="62" y="42"/>
                    </a:cubicBezTo>
                    <a:cubicBezTo>
                      <a:pt x="61" y="42"/>
                      <a:pt x="60" y="41"/>
                      <a:pt x="60" y="40"/>
                    </a:cubicBezTo>
                    <a:cubicBezTo>
                      <a:pt x="60" y="39"/>
                      <a:pt x="60" y="39"/>
                      <a:pt x="61" y="38"/>
                    </a:cubicBezTo>
                    <a:cubicBezTo>
                      <a:pt x="61" y="35"/>
                      <a:pt x="63" y="30"/>
                      <a:pt x="62" y="26"/>
                    </a:cubicBezTo>
                    <a:cubicBezTo>
                      <a:pt x="61" y="24"/>
                      <a:pt x="57" y="22"/>
                      <a:pt x="51" y="22"/>
                    </a:cubicBezTo>
                    <a:cubicBezTo>
                      <a:pt x="45" y="22"/>
                      <a:pt x="41" y="24"/>
                      <a:pt x="40" y="26"/>
                    </a:cubicBezTo>
                    <a:cubicBezTo>
                      <a:pt x="40" y="28"/>
                      <a:pt x="39" y="28"/>
                      <a:pt x="38" y="28"/>
                    </a:cubicBezTo>
                    <a:cubicBezTo>
                      <a:pt x="37" y="28"/>
                      <a:pt x="35" y="28"/>
                      <a:pt x="35" y="28"/>
                    </a:cubicBezTo>
                    <a:cubicBezTo>
                      <a:pt x="33" y="30"/>
                      <a:pt x="35" y="36"/>
                      <a:pt x="36" y="38"/>
                    </a:cubicBezTo>
                    <a:cubicBezTo>
                      <a:pt x="36" y="39"/>
                      <a:pt x="36" y="40"/>
                      <a:pt x="36" y="40"/>
                    </a:cubicBezTo>
                    <a:cubicBezTo>
                      <a:pt x="36" y="41"/>
                      <a:pt x="35" y="42"/>
                      <a:pt x="34" y="42"/>
                    </a:cubicBezTo>
                    <a:cubicBezTo>
                      <a:pt x="34" y="42"/>
                      <a:pt x="34" y="43"/>
                      <a:pt x="34" y="44"/>
                    </a:cubicBezTo>
                    <a:cubicBezTo>
                      <a:pt x="34" y="45"/>
                      <a:pt x="34" y="46"/>
                      <a:pt x="34" y="46"/>
                    </a:cubicBezTo>
                    <a:cubicBezTo>
                      <a:pt x="35" y="46"/>
                      <a:pt x="36" y="47"/>
                      <a:pt x="36" y="48"/>
                    </a:cubicBezTo>
                    <a:cubicBezTo>
                      <a:pt x="36" y="56"/>
                      <a:pt x="40" y="58"/>
                      <a:pt x="41" y="58"/>
                    </a:cubicBezTo>
                    <a:cubicBezTo>
                      <a:pt x="41" y="58"/>
                      <a:pt x="42" y="59"/>
                      <a:pt x="42" y="60"/>
                    </a:cubicBezTo>
                    <a:cubicBezTo>
                      <a:pt x="42" y="70"/>
                      <a:pt x="42" y="70"/>
                      <a:pt x="42" y="70"/>
                    </a:cubicBezTo>
                    <a:cubicBezTo>
                      <a:pt x="42" y="71"/>
                      <a:pt x="41" y="72"/>
                      <a:pt x="41" y="72"/>
                    </a:cubicBezTo>
                    <a:cubicBezTo>
                      <a:pt x="39" y="73"/>
                      <a:pt x="37" y="73"/>
                      <a:pt x="35" y="74"/>
                    </a:cubicBezTo>
                    <a:cubicBezTo>
                      <a:pt x="28" y="77"/>
                      <a:pt x="20" y="79"/>
                      <a:pt x="16" y="82"/>
                    </a:cubicBezTo>
                    <a:cubicBezTo>
                      <a:pt x="16" y="82"/>
                      <a:pt x="16" y="82"/>
                      <a:pt x="15" y="82"/>
                    </a:cubicBezTo>
                    <a:close/>
                    <a:moveTo>
                      <a:pt x="48" y="4"/>
                    </a:moveTo>
                    <a:cubicBezTo>
                      <a:pt x="24" y="4"/>
                      <a:pt x="4" y="24"/>
                      <a:pt x="4" y="48"/>
                    </a:cubicBezTo>
                    <a:cubicBezTo>
                      <a:pt x="4" y="59"/>
                      <a:pt x="8" y="70"/>
                      <a:pt x="16" y="78"/>
                    </a:cubicBezTo>
                    <a:cubicBezTo>
                      <a:pt x="20" y="75"/>
                      <a:pt x="27" y="73"/>
                      <a:pt x="33" y="70"/>
                    </a:cubicBezTo>
                    <a:cubicBezTo>
                      <a:pt x="35" y="70"/>
                      <a:pt x="36" y="69"/>
                      <a:pt x="38" y="69"/>
                    </a:cubicBezTo>
                    <a:cubicBezTo>
                      <a:pt x="38" y="61"/>
                      <a:pt x="38" y="61"/>
                      <a:pt x="38" y="61"/>
                    </a:cubicBezTo>
                    <a:cubicBezTo>
                      <a:pt x="36" y="60"/>
                      <a:pt x="32" y="57"/>
                      <a:pt x="32" y="49"/>
                    </a:cubicBezTo>
                    <a:cubicBezTo>
                      <a:pt x="30" y="49"/>
                      <a:pt x="30" y="47"/>
                      <a:pt x="30" y="44"/>
                    </a:cubicBezTo>
                    <a:cubicBezTo>
                      <a:pt x="30" y="42"/>
                      <a:pt x="30" y="40"/>
                      <a:pt x="32" y="39"/>
                    </a:cubicBezTo>
                    <a:cubicBezTo>
                      <a:pt x="31" y="35"/>
                      <a:pt x="29" y="29"/>
                      <a:pt x="32" y="26"/>
                    </a:cubicBezTo>
                    <a:cubicBezTo>
                      <a:pt x="33" y="24"/>
                      <a:pt x="35" y="24"/>
                      <a:pt x="37" y="24"/>
                    </a:cubicBezTo>
                    <a:cubicBezTo>
                      <a:pt x="39" y="20"/>
                      <a:pt x="46" y="18"/>
                      <a:pt x="51" y="18"/>
                    </a:cubicBezTo>
                    <a:cubicBezTo>
                      <a:pt x="57" y="18"/>
                      <a:pt x="65" y="20"/>
                      <a:pt x="66" y="26"/>
                    </a:cubicBezTo>
                    <a:cubicBezTo>
                      <a:pt x="67" y="30"/>
                      <a:pt x="65" y="36"/>
                      <a:pt x="64" y="39"/>
                    </a:cubicBezTo>
                    <a:cubicBezTo>
                      <a:pt x="66" y="40"/>
                      <a:pt x="66" y="42"/>
                      <a:pt x="66" y="44"/>
                    </a:cubicBezTo>
                    <a:cubicBezTo>
                      <a:pt x="66" y="47"/>
                      <a:pt x="66" y="49"/>
                      <a:pt x="64" y="49"/>
                    </a:cubicBezTo>
                    <a:cubicBezTo>
                      <a:pt x="64" y="57"/>
                      <a:pt x="60" y="60"/>
                      <a:pt x="58" y="61"/>
                    </a:cubicBezTo>
                    <a:cubicBezTo>
                      <a:pt x="58" y="69"/>
                      <a:pt x="58" y="69"/>
                      <a:pt x="58" y="69"/>
                    </a:cubicBezTo>
                    <a:cubicBezTo>
                      <a:pt x="60" y="69"/>
                      <a:pt x="61" y="70"/>
                      <a:pt x="63" y="70"/>
                    </a:cubicBezTo>
                    <a:cubicBezTo>
                      <a:pt x="70" y="73"/>
                      <a:pt x="76" y="75"/>
                      <a:pt x="80" y="78"/>
                    </a:cubicBezTo>
                    <a:cubicBezTo>
                      <a:pt x="88" y="70"/>
                      <a:pt x="92" y="59"/>
                      <a:pt x="92" y="48"/>
                    </a:cubicBezTo>
                    <a:cubicBezTo>
                      <a:pt x="92" y="24"/>
                      <a:pt x="72" y="4"/>
                      <a:pt x="48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" name="Freeform 47">
                <a:extLst>
                  <a:ext uri="{FF2B5EF4-FFF2-40B4-BE49-F238E27FC236}">
                    <a16:creationId xmlns:a16="http://schemas.microsoft.com/office/drawing/2014/main" id="{67D2AC67-79B2-4FC2-98A8-3CB49FAC71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469900" y="3746501"/>
                <a:ext cx="265112" cy="65088"/>
              </a:xfrm>
              <a:custGeom>
                <a:avLst/>
                <a:gdLst>
                  <a:gd name="T0" fmla="*/ 34 w 68"/>
                  <a:gd name="T1" fmla="*/ 17 h 17"/>
                  <a:gd name="T2" fmla="*/ 0 w 68"/>
                  <a:gd name="T3" fmla="*/ 3 h 17"/>
                  <a:gd name="T4" fmla="*/ 3 w 68"/>
                  <a:gd name="T5" fmla="*/ 0 h 17"/>
                  <a:gd name="T6" fmla="*/ 34 w 68"/>
                  <a:gd name="T7" fmla="*/ 13 h 17"/>
                  <a:gd name="T8" fmla="*/ 65 w 68"/>
                  <a:gd name="T9" fmla="*/ 0 h 17"/>
                  <a:gd name="T10" fmla="*/ 68 w 68"/>
                  <a:gd name="T11" fmla="*/ 3 h 17"/>
                  <a:gd name="T12" fmla="*/ 34 w 68"/>
                  <a:gd name="T13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8" h="17">
                    <a:moveTo>
                      <a:pt x="34" y="17"/>
                    </a:moveTo>
                    <a:cubicBezTo>
                      <a:pt x="21" y="17"/>
                      <a:pt x="9" y="12"/>
                      <a:pt x="0" y="3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11" y="8"/>
                      <a:pt x="22" y="13"/>
                      <a:pt x="34" y="13"/>
                    </a:cubicBezTo>
                    <a:cubicBezTo>
                      <a:pt x="46" y="13"/>
                      <a:pt x="57" y="8"/>
                      <a:pt x="65" y="0"/>
                    </a:cubicBezTo>
                    <a:cubicBezTo>
                      <a:pt x="68" y="3"/>
                      <a:pt x="68" y="3"/>
                      <a:pt x="68" y="3"/>
                    </a:cubicBezTo>
                    <a:cubicBezTo>
                      <a:pt x="59" y="12"/>
                      <a:pt x="47" y="17"/>
                      <a:pt x="34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61B3BF31-A3E7-428A-AA5C-CA9936151361}"/>
              </a:ext>
            </a:extLst>
          </p:cNvPr>
          <p:cNvGrpSpPr/>
          <p:nvPr/>
        </p:nvGrpSpPr>
        <p:grpSpPr>
          <a:xfrm>
            <a:off x="737463" y="3327273"/>
            <a:ext cx="2085479" cy="215444"/>
            <a:chOff x="698361" y="3034373"/>
            <a:chExt cx="2085479" cy="215444"/>
          </a:xfrm>
        </p:grpSpPr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C6F65731-6003-4E2B-8CAA-066B5E03522D}"/>
                </a:ext>
              </a:extLst>
            </p:cNvPr>
            <p:cNvSpPr txBox="1"/>
            <p:nvPr/>
          </p:nvSpPr>
          <p:spPr>
            <a:xfrm>
              <a:off x="1022550" y="3034373"/>
              <a:ext cx="1761290" cy="215444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System Features</a:t>
              </a:r>
            </a:p>
          </p:txBody>
        </p:sp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5901D3A6-BF18-4F5D-BCD6-9EA2451F5E6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8361" y="3041295"/>
              <a:ext cx="152701" cy="201600"/>
              <a:chOff x="-582613" y="3649663"/>
              <a:chExt cx="282575" cy="373062"/>
            </a:xfr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2700000" scaled="0"/>
            </a:gradFill>
          </p:grpSpPr>
          <p:sp>
            <p:nvSpPr>
              <p:cNvPr id="155" name="Freeform 51">
                <a:extLst>
                  <a:ext uri="{FF2B5EF4-FFF2-40B4-BE49-F238E27FC236}">
                    <a16:creationId xmlns:a16="http://schemas.microsoft.com/office/drawing/2014/main" id="{E86D3BA9-73D0-4CBA-8925-AB4CA225057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582613" y="3649663"/>
                <a:ext cx="282575" cy="373062"/>
              </a:xfrm>
              <a:custGeom>
                <a:avLst/>
                <a:gdLst>
                  <a:gd name="T0" fmla="*/ 70 w 72"/>
                  <a:gd name="T1" fmla="*/ 96 h 96"/>
                  <a:gd name="T2" fmla="*/ 2 w 72"/>
                  <a:gd name="T3" fmla="*/ 96 h 96"/>
                  <a:gd name="T4" fmla="*/ 0 w 72"/>
                  <a:gd name="T5" fmla="*/ 94 h 96"/>
                  <a:gd name="T6" fmla="*/ 0 w 72"/>
                  <a:gd name="T7" fmla="*/ 2 h 96"/>
                  <a:gd name="T8" fmla="*/ 2 w 72"/>
                  <a:gd name="T9" fmla="*/ 0 h 96"/>
                  <a:gd name="T10" fmla="*/ 70 w 72"/>
                  <a:gd name="T11" fmla="*/ 0 h 96"/>
                  <a:gd name="T12" fmla="*/ 72 w 72"/>
                  <a:gd name="T13" fmla="*/ 2 h 96"/>
                  <a:gd name="T14" fmla="*/ 72 w 72"/>
                  <a:gd name="T15" fmla="*/ 94 h 96"/>
                  <a:gd name="T16" fmla="*/ 70 w 72"/>
                  <a:gd name="T17" fmla="*/ 96 h 96"/>
                  <a:gd name="T18" fmla="*/ 4 w 72"/>
                  <a:gd name="T19" fmla="*/ 92 h 96"/>
                  <a:gd name="T20" fmla="*/ 68 w 72"/>
                  <a:gd name="T21" fmla="*/ 92 h 96"/>
                  <a:gd name="T22" fmla="*/ 68 w 72"/>
                  <a:gd name="T23" fmla="*/ 4 h 96"/>
                  <a:gd name="T24" fmla="*/ 4 w 72"/>
                  <a:gd name="T25" fmla="*/ 4 h 96"/>
                  <a:gd name="T26" fmla="*/ 4 w 72"/>
                  <a:gd name="T27" fmla="*/ 92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2" h="96">
                    <a:moveTo>
                      <a:pt x="70" y="96"/>
                    </a:moveTo>
                    <a:cubicBezTo>
                      <a:pt x="2" y="96"/>
                      <a:pt x="2" y="96"/>
                      <a:pt x="2" y="96"/>
                    </a:cubicBezTo>
                    <a:cubicBezTo>
                      <a:pt x="1" y="96"/>
                      <a:pt x="0" y="95"/>
                      <a:pt x="0" y="94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70" y="0"/>
                      <a:pt x="70" y="0"/>
                      <a:pt x="70" y="0"/>
                    </a:cubicBezTo>
                    <a:cubicBezTo>
                      <a:pt x="71" y="0"/>
                      <a:pt x="72" y="1"/>
                      <a:pt x="72" y="2"/>
                    </a:cubicBezTo>
                    <a:cubicBezTo>
                      <a:pt x="72" y="94"/>
                      <a:pt x="72" y="94"/>
                      <a:pt x="72" y="94"/>
                    </a:cubicBezTo>
                    <a:cubicBezTo>
                      <a:pt x="72" y="95"/>
                      <a:pt x="71" y="96"/>
                      <a:pt x="70" y="96"/>
                    </a:cubicBezTo>
                    <a:close/>
                    <a:moveTo>
                      <a:pt x="4" y="92"/>
                    </a:moveTo>
                    <a:cubicBezTo>
                      <a:pt x="68" y="92"/>
                      <a:pt x="68" y="92"/>
                      <a:pt x="68" y="92"/>
                    </a:cubicBezTo>
                    <a:cubicBezTo>
                      <a:pt x="68" y="4"/>
                      <a:pt x="68" y="4"/>
                      <a:pt x="68" y="4"/>
                    </a:cubicBezTo>
                    <a:cubicBezTo>
                      <a:pt x="4" y="4"/>
                      <a:pt x="4" y="4"/>
                      <a:pt x="4" y="4"/>
                    </a:cubicBezTo>
                    <a:lnTo>
                      <a:pt x="4" y="9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" name="Freeform 52">
                <a:extLst>
                  <a:ext uri="{FF2B5EF4-FFF2-40B4-BE49-F238E27FC236}">
                    <a16:creationId xmlns:a16="http://schemas.microsoft.com/office/drawing/2014/main" id="{BBFFE739-4620-481B-8E2D-969BA6985D1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504826" y="3681413"/>
                <a:ext cx="127000" cy="92075"/>
              </a:xfrm>
              <a:custGeom>
                <a:avLst/>
                <a:gdLst>
                  <a:gd name="T0" fmla="*/ 30 w 32"/>
                  <a:gd name="T1" fmla="*/ 24 h 24"/>
                  <a:gd name="T2" fmla="*/ 2 w 32"/>
                  <a:gd name="T3" fmla="*/ 24 h 24"/>
                  <a:gd name="T4" fmla="*/ 0 w 32"/>
                  <a:gd name="T5" fmla="*/ 22 h 24"/>
                  <a:gd name="T6" fmla="*/ 0 w 32"/>
                  <a:gd name="T7" fmla="*/ 2 h 24"/>
                  <a:gd name="T8" fmla="*/ 2 w 32"/>
                  <a:gd name="T9" fmla="*/ 0 h 24"/>
                  <a:gd name="T10" fmla="*/ 30 w 32"/>
                  <a:gd name="T11" fmla="*/ 0 h 24"/>
                  <a:gd name="T12" fmla="*/ 32 w 32"/>
                  <a:gd name="T13" fmla="*/ 2 h 24"/>
                  <a:gd name="T14" fmla="*/ 32 w 32"/>
                  <a:gd name="T15" fmla="*/ 22 h 24"/>
                  <a:gd name="T16" fmla="*/ 30 w 32"/>
                  <a:gd name="T17" fmla="*/ 24 h 24"/>
                  <a:gd name="T18" fmla="*/ 4 w 32"/>
                  <a:gd name="T19" fmla="*/ 20 h 24"/>
                  <a:gd name="T20" fmla="*/ 28 w 32"/>
                  <a:gd name="T21" fmla="*/ 20 h 24"/>
                  <a:gd name="T22" fmla="*/ 28 w 32"/>
                  <a:gd name="T23" fmla="*/ 4 h 24"/>
                  <a:gd name="T24" fmla="*/ 4 w 32"/>
                  <a:gd name="T25" fmla="*/ 4 h 24"/>
                  <a:gd name="T26" fmla="*/ 4 w 32"/>
                  <a:gd name="T27" fmla="*/ 2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2" h="24">
                    <a:moveTo>
                      <a:pt x="30" y="24"/>
                    </a:moveTo>
                    <a:cubicBezTo>
                      <a:pt x="2" y="24"/>
                      <a:pt x="2" y="24"/>
                      <a:pt x="2" y="24"/>
                    </a:cubicBezTo>
                    <a:cubicBezTo>
                      <a:pt x="1" y="24"/>
                      <a:pt x="0" y="23"/>
                      <a:pt x="0" y="2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1" y="0"/>
                      <a:pt x="32" y="1"/>
                      <a:pt x="32" y="2"/>
                    </a:cubicBezTo>
                    <a:cubicBezTo>
                      <a:pt x="32" y="22"/>
                      <a:pt x="32" y="22"/>
                      <a:pt x="32" y="22"/>
                    </a:cubicBezTo>
                    <a:cubicBezTo>
                      <a:pt x="32" y="23"/>
                      <a:pt x="31" y="24"/>
                      <a:pt x="30" y="24"/>
                    </a:cubicBezTo>
                    <a:close/>
                    <a:moveTo>
                      <a:pt x="4" y="20"/>
                    </a:moveTo>
                    <a:cubicBezTo>
                      <a:pt x="28" y="20"/>
                      <a:pt x="28" y="20"/>
                      <a:pt x="28" y="20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4" y="4"/>
                      <a:pt x="4" y="4"/>
                      <a:pt x="4" y="4"/>
                    </a:cubicBezTo>
                    <a:lnTo>
                      <a:pt x="4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" name="Freeform 53">
                <a:extLst>
                  <a:ext uri="{FF2B5EF4-FFF2-40B4-BE49-F238E27FC236}">
                    <a16:creationId xmlns:a16="http://schemas.microsoft.com/office/drawing/2014/main" id="{4FE8EA05-6F9D-43B7-BB21-8DDFCDE825B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504826" y="3789363"/>
                <a:ext cx="127000" cy="93662"/>
              </a:xfrm>
              <a:custGeom>
                <a:avLst/>
                <a:gdLst>
                  <a:gd name="T0" fmla="*/ 30 w 32"/>
                  <a:gd name="T1" fmla="*/ 24 h 24"/>
                  <a:gd name="T2" fmla="*/ 2 w 32"/>
                  <a:gd name="T3" fmla="*/ 24 h 24"/>
                  <a:gd name="T4" fmla="*/ 0 w 32"/>
                  <a:gd name="T5" fmla="*/ 22 h 24"/>
                  <a:gd name="T6" fmla="*/ 0 w 32"/>
                  <a:gd name="T7" fmla="*/ 2 h 24"/>
                  <a:gd name="T8" fmla="*/ 2 w 32"/>
                  <a:gd name="T9" fmla="*/ 0 h 24"/>
                  <a:gd name="T10" fmla="*/ 30 w 32"/>
                  <a:gd name="T11" fmla="*/ 0 h 24"/>
                  <a:gd name="T12" fmla="*/ 32 w 32"/>
                  <a:gd name="T13" fmla="*/ 2 h 24"/>
                  <a:gd name="T14" fmla="*/ 32 w 32"/>
                  <a:gd name="T15" fmla="*/ 22 h 24"/>
                  <a:gd name="T16" fmla="*/ 30 w 32"/>
                  <a:gd name="T17" fmla="*/ 24 h 24"/>
                  <a:gd name="T18" fmla="*/ 4 w 32"/>
                  <a:gd name="T19" fmla="*/ 20 h 24"/>
                  <a:gd name="T20" fmla="*/ 28 w 32"/>
                  <a:gd name="T21" fmla="*/ 20 h 24"/>
                  <a:gd name="T22" fmla="*/ 28 w 32"/>
                  <a:gd name="T23" fmla="*/ 4 h 24"/>
                  <a:gd name="T24" fmla="*/ 4 w 32"/>
                  <a:gd name="T25" fmla="*/ 4 h 24"/>
                  <a:gd name="T26" fmla="*/ 4 w 32"/>
                  <a:gd name="T27" fmla="*/ 2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2" h="24">
                    <a:moveTo>
                      <a:pt x="30" y="24"/>
                    </a:moveTo>
                    <a:cubicBezTo>
                      <a:pt x="2" y="24"/>
                      <a:pt x="2" y="24"/>
                      <a:pt x="2" y="24"/>
                    </a:cubicBezTo>
                    <a:cubicBezTo>
                      <a:pt x="1" y="24"/>
                      <a:pt x="0" y="23"/>
                      <a:pt x="0" y="2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1" y="0"/>
                      <a:pt x="32" y="1"/>
                      <a:pt x="32" y="2"/>
                    </a:cubicBezTo>
                    <a:cubicBezTo>
                      <a:pt x="32" y="22"/>
                      <a:pt x="32" y="22"/>
                      <a:pt x="32" y="22"/>
                    </a:cubicBezTo>
                    <a:cubicBezTo>
                      <a:pt x="32" y="23"/>
                      <a:pt x="31" y="24"/>
                      <a:pt x="30" y="24"/>
                    </a:cubicBezTo>
                    <a:close/>
                    <a:moveTo>
                      <a:pt x="4" y="20"/>
                    </a:moveTo>
                    <a:cubicBezTo>
                      <a:pt x="28" y="20"/>
                      <a:pt x="28" y="20"/>
                      <a:pt x="28" y="20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4" y="4"/>
                      <a:pt x="4" y="4"/>
                      <a:pt x="4" y="4"/>
                    </a:cubicBezTo>
                    <a:lnTo>
                      <a:pt x="4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" name="Freeform 54">
                <a:extLst>
                  <a:ext uri="{FF2B5EF4-FFF2-40B4-BE49-F238E27FC236}">
                    <a16:creationId xmlns:a16="http://schemas.microsoft.com/office/drawing/2014/main" id="{DF427472-8E5C-495A-B2AD-7E79000EA41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504826" y="3898900"/>
                <a:ext cx="127000" cy="92075"/>
              </a:xfrm>
              <a:custGeom>
                <a:avLst/>
                <a:gdLst>
                  <a:gd name="T0" fmla="*/ 30 w 32"/>
                  <a:gd name="T1" fmla="*/ 24 h 24"/>
                  <a:gd name="T2" fmla="*/ 2 w 32"/>
                  <a:gd name="T3" fmla="*/ 24 h 24"/>
                  <a:gd name="T4" fmla="*/ 0 w 32"/>
                  <a:gd name="T5" fmla="*/ 22 h 24"/>
                  <a:gd name="T6" fmla="*/ 0 w 32"/>
                  <a:gd name="T7" fmla="*/ 2 h 24"/>
                  <a:gd name="T8" fmla="*/ 2 w 32"/>
                  <a:gd name="T9" fmla="*/ 0 h 24"/>
                  <a:gd name="T10" fmla="*/ 30 w 32"/>
                  <a:gd name="T11" fmla="*/ 0 h 24"/>
                  <a:gd name="T12" fmla="*/ 32 w 32"/>
                  <a:gd name="T13" fmla="*/ 2 h 24"/>
                  <a:gd name="T14" fmla="*/ 32 w 32"/>
                  <a:gd name="T15" fmla="*/ 22 h 24"/>
                  <a:gd name="T16" fmla="*/ 30 w 32"/>
                  <a:gd name="T17" fmla="*/ 24 h 24"/>
                  <a:gd name="T18" fmla="*/ 4 w 32"/>
                  <a:gd name="T19" fmla="*/ 20 h 24"/>
                  <a:gd name="T20" fmla="*/ 28 w 32"/>
                  <a:gd name="T21" fmla="*/ 20 h 24"/>
                  <a:gd name="T22" fmla="*/ 28 w 32"/>
                  <a:gd name="T23" fmla="*/ 4 h 24"/>
                  <a:gd name="T24" fmla="*/ 4 w 32"/>
                  <a:gd name="T25" fmla="*/ 4 h 24"/>
                  <a:gd name="T26" fmla="*/ 4 w 32"/>
                  <a:gd name="T27" fmla="*/ 2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2" h="24">
                    <a:moveTo>
                      <a:pt x="30" y="24"/>
                    </a:moveTo>
                    <a:cubicBezTo>
                      <a:pt x="2" y="24"/>
                      <a:pt x="2" y="24"/>
                      <a:pt x="2" y="24"/>
                    </a:cubicBezTo>
                    <a:cubicBezTo>
                      <a:pt x="1" y="24"/>
                      <a:pt x="0" y="23"/>
                      <a:pt x="0" y="2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1" y="0"/>
                      <a:pt x="32" y="1"/>
                      <a:pt x="32" y="2"/>
                    </a:cubicBezTo>
                    <a:cubicBezTo>
                      <a:pt x="32" y="22"/>
                      <a:pt x="32" y="22"/>
                      <a:pt x="32" y="22"/>
                    </a:cubicBezTo>
                    <a:cubicBezTo>
                      <a:pt x="32" y="23"/>
                      <a:pt x="31" y="24"/>
                      <a:pt x="30" y="24"/>
                    </a:cubicBezTo>
                    <a:close/>
                    <a:moveTo>
                      <a:pt x="4" y="20"/>
                    </a:moveTo>
                    <a:cubicBezTo>
                      <a:pt x="28" y="20"/>
                      <a:pt x="28" y="20"/>
                      <a:pt x="28" y="20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4" y="4"/>
                      <a:pt x="4" y="4"/>
                      <a:pt x="4" y="4"/>
                    </a:cubicBezTo>
                    <a:lnTo>
                      <a:pt x="4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" name="Freeform 55">
                <a:extLst>
                  <a:ext uri="{FF2B5EF4-FFF2-40B4-BE49-F238E27FC236}">
                    <a16:creationId xmlns:a16="http://schemas.microsoft.com/office/drawing/2014/main" id="{E10EC1A7-84A2-4CF3-B6A2-E85B1D7F29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50863" y="3681413"/>
                <a:ext cx="31750" cy="30162"/>
              </a:xfrm>
              <a:custGeom>
                <a:avLst/>
                <a:gdLst>
                  <a:gd name="T0" fmla="*/ 6 w 8"/>
                  <a:gd name="T1" fmla="*/ 8 h 8"/>
                  <a:gd name="T2" fmla="*/ 2 w 8"/>
                  <a:gd name="T3" fmla="*/ 8 h 8"/>
                  <a:gd name="T4" fmla="*/ 0 w 8"/>
                  <a:gd name="T5" fmla="*/ 6 h 8"/>
                  <a:gd name="T6" fmla="*/ 0 w 8"/>
                  <a:gd name="T7" fmla="*/ 2 h 8"/>
                  <a:gd name="T8" fmla="*/ 2 w 8"/>
                  <a:gd name="T9" fmla="*/ 0 h 8"/>
                  <a:gd name="T10" fmla="*/ 6 w 8"/>
                  <a:gd name="T11" fmla="*/ 0 h 8"/>
                  <a:gd name="T12" fmla="*/ 8 w 8"/>
                  <a:gd name="T13" fmla="*/ 2 h 8"/>
                  <a:gd name="T14" fmla="*/ 8 w 8"/>
                  <a:gd name="T15" fmla="*/ 6 h 8"/>
                  <a:gd name="T16" fmla="*/ 6 w 8"/>
                  <a:gd name="T17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8">
                    <a:moveTo>
                      <a:pt x="6" y="8"/>
                    </a:moveTo>
                    <a:cubicBezTo>
                      <a:pt x="2" y="8"/>
                      <a:pt x="2" y="8"/>
                      <a:pt x="2" y="8"/>
                    </a:cubicBezTo>
                    <a:cubicBezTo>
                      <a:pt x="1" y="8"/>
                      <a:pt x="0" y="7"/>
                      <a:pt x="0" y="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7" y="0"/>
                      <a:pt x="8" y="1"/>
                      <a:pt x="8" y="2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7"/>
                      <a:pt x="7" y="8"/>
                      <a:pt x="6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" name="Freeform 56">
                <a:extLst>
                  <a:ext uri="{FF2B5EF4-FFF2-40B4-BE49-F238E27FC236}">
                    <a16:creationId xmlns:a16="http://schemas.microsoft.com/office/drawing/2014/main" id="{5893021A-A8B5-473E-B7E9-E2AF095023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50863" y="3743325"/>
                <a:ext cx="31750" cy="30162"/>
              </a:xfrm>
              <a:custGeom>
                <a:avLst/>
                <a:gdLst>
                  <a:gd name="T0" fmla="*/ 6 w 8"/>
                  <a:gd name="T1" fmla="*/ 8 h 8"/>
                  <a:gd name="T2" fmla="*/ 2 w 8"/>
                  <a:gd name="T3" fmla="*/ 8 h 8"/>
                  <a:gd name="T4" fmla="*/ 0 w 8"/>
                  <a:gd name="T5" fmla="*/ 6 h 8"/>
                  <a:gd name="T6" fmla="*/ 0 w 8"/>
                  <a:gd name="T7" fmla="*/ 2 h 8"/>
                  <a:gd name="T8" fmla="*/ 2 w 8"/>
                  <a:gd name="T9" fmla="*/ 0 h 8"/>
                  <a:gd name="T10" fmla="*/ 6 w 8"/>
                  <a:gd name="T11" fmla="*/ 0 h 8"/>
                  <a:gd name="T12" fmla="*/ 8 w 8"/>
                  <a:gd name="T13" fmla="*/ 2 h 8"/>
                  <a:gd name="T14" fmla="*/ 8 w 8"/>
                  <a:gd name="T15" fmla="*/ 6 h 8"/>
                  <a:gd name="T16" fmla="*/ 6 w 8"/>
                  <a:gd name="T17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8">
                    <a:moveTo>
                      <a:pt x="6" y="8"/>
                    </a:moveTo>
                    <a:cubicBezTo>
                      <a:pt x="2" y="8"/>
                      <a:pt x="2" y="8"/>
                      <a:pt x="2" y="8"/>
                    </a:cubicBezTo>
                    <a:cubicBezTo>
                      <a:pt x="1" y="8"/>
                      <a:pt x="0" y="7"/>
                      <a:pt x="0" y="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7" y="0"/>
                      <a:pt x="8" y="1"/>
                      <a:pt x="8" y="2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7"/>
                      <a:pt x="7" y="8"/>
                      <a:pt x="6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" name="Freeform 57">
                <a:extLst>
                  <a:ext uri="{FF2B5EF4-FFF2-40B4-BE49-F238E27FC236}">
                    <a16:creationId xmlns:a16="http://schemas.microsoft.com/office/drawing/2014/main" id="{402A112C-6563-42CD-BC23-69BC990A8C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50863" y="3789363"/>
                <a:ext cx="31750" cy="31750"/>
              </a:xfrm>
              <a:custGeom>
                <a:avLst/>
                <a:gdLst>
                  <a:gd name="T0" fmla="*/ 6 w 8"/>
                  <a:gd name="T1" fmla="*/ 8 h 8"/>
                  <a:gd name="T2" fmla="*/ 2 w 8"/>
                  <a:gd name="T3" fmla="*/ 8 h 8"/>
                  <a:gd name="T4" fmla="*/ 0 w 8"/>
                  <a:gd name="T5" fmla="*/ 6 h 8"/>
                  <a:gd name="T6" fmla="*/ 0 w 8"/>
                  <a:gd name="T7" fmla="*/ 2 h 8"/>
                  <a:gd name="T8" fmla="*/ 2 w 8"/>
                  <a:gd name="T9" fmla="*/ 0 h 8"/>
                  <a:gd name="T10" fmla="*/ 6 w 8"/>
                  <a:gd name="T11" fmla="*/ 0 h 8"/>
                  <a:gd name="T12" fmla="*/ 8 w 8"/>
                  <a:gd name="T13" fmla="*/ 2 h 8"/>
                  <a:gd name="T14" fmla="*/ 8 w 8"/>
                  <a:gd name="T15" fmla="*/ 6 h 8"/>
                  <a:gd name="T16" fmla="*/ 6 w 8"/>
                  <a:gd name="T17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8">
                    <a:moveTo>
                      <a:pt x="6" y="8"/>
                    </a:moveTo>
                    <a:cubicBezTo>
                      <a:pt x="2" y="8"/>
                      <a:pt x="2" y="8"/>
                      <a:pt x="2" y="8"/>
                    </a:cubicBezTo>
                    <a:cubicBezTo>
                      <a:pt x="1" y="8"/>
                      <a:pt x="0" y="7"/>
                      <a:pt x="0" y="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7" y="0"/>
                      <a:pt x="8" y="1"/>
                      <a:pt x="8" y="2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7"/>
                      <a:pt x="7" y="8"/>
                      <a:pt x="6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" name="Freeform 58">
                <a:extLst>
                  <a:ext uri="{FF2B5EF4-FFF2-40B4-BE49-F238E27FC236}">
                    <a16:creationId xmlns:a16="http://schemas.microsoft.com/office/drawing/2014/main" id="{77119A48-50FE-4105-B01B-415FCE9B73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50863" y="3851275"/>
                <a:ext cx="31750" cy="31750"/>
              </a:xfrm>
              <a:custGeom>
                <a:avLst/>
                <a:gdLst>
                  <a:gd name="T0" fmla="*/ 6 w 8"/>
                  <a:gd name="T1" fmla="*/ 8 h 8"/>
                  <a:gd name="T2" fmla="*/ 2 w 8"/>
                  <a:gd name="T3" fmla="*/ 8 h 8"/>
                  <a:gd name="T4" fmla="*/ 0 w 8"/>
                  <a:gd name="T5" fmla="*/ 6 h 8"/>
                  <a:gd name="T6" fmla="*/ 0 w 8"/>
                  <a:gd name="T7" fmla="*/ 2 h 8"/>
                  <a:gd name="T8" fmla="*/ 2 w 8"/>
                  <a:gd name="T9" fmla="*/ 0 h 8"/>
                  <a:gd name="T10" fmla="*/ 6 w 8"/>
                  <a:gd name="T11" fmla="*/ 0 h 8"/>
                  <a:gd name="T12" fmla="*/ 8 w 8"/>
                  <a:gd name="T13" fmla="*/ 2 h 8"/>
                  <a:gd name="T14" fmla="*/ 8 w 8"/>
                  <a:gd name="T15" fmla="*/ 6 h 8"/>
                  <a:gd name="T16" fmla="*/ 6 w 8"/>
                  <a:gd name="T17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8">
                    <a:moveTo>
                      <a:pt x="6" y="8"/>
                    </a:moveTo>
                    <a:cubicBezTo>
                      <a:pt x="2" y="8"/>
                      <a:pt x="2" y="8"/>
                      <a:pt x="2" y="8"/>
                    </a:cubicBezTo>
                    <a:cubicBezTo>
                      <a:pt x="1" y="8"/>
                      <a:pt x="0" y="7"/>
                      <a:pt x="0" y="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7" y="0"/>
                      <a:pt x="8" y="1"/>
                      <a:pt x="8" y="2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7"/>
                      <a:pt x="7" y="8"/>
                      <a:pt x="6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" name="Freeform 59">
                <a:extLst>
                  <a:ext uri="{FF2B5EF4-FFF2-40B4-BE49-F238E27FC236}">
                    <a16:creationId xmlns:a16="http://schemas.microsoft.com/office/drawing/2014/main" id="{266FB4EA-D038-4C07-B66E-3870F6687A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50863" y="3898900"/>
                <a:ext cx="31750" cy="30162"/>
              </a:xfrm>
              <a:custGeom>
                <a:avLst/>
                <a:gdLst>
                  <a:gd name="T0" fmla="*/ 6 w 8"/>
                  <a:gd name="T1" fmla="*/ 8 h 8"/>
                  <a:gd name="T2" fmla="*/ 2 w 8"/>
                  <a:gd name="T3" fmla="*/ 8 h 8"/>
                  <a:gd name="T4" fmla="*/ 0 w 8"/>
                  <a:gd name="T5" fmla="*/ 6 h 8"/>
                  <a:gd name="T6" fmla="*/ 0 w 8"/>
                  <a:gd name="T7" fmla="*/ 2 h 8"/>
                  <a:gd name="T8" fmla="*/ 2 w 8"/>
                  <a:gd name="T9" fmla="*/ 0 h 8"/>
                  <a:gd name="T10" fmla="*/ 6 w 8"/>
                  <a:gd name="T11" fmla="*/ 0 h 8"/>
                  <a:gd name="T12" fmla="*/ 8 w 8"/>
                  <a:gd name="T13" fmla="*/ 2 h 8"/>
                  <a:gd name="T14" fmla="*/ 8 w 8"/>
                  <a:gd name="T15" fmla="*/ 6 h 8"/>
                  <a:gd name="T16" fmla="*/ 6 w 8"/>
                  <a:gd name="T17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8">
                    <a:moveTo>
                      <a:pt x="6" y="8"/>
                    </a:moveTo>
                    <a:cubicBezTo>
                      <a:pt x="2" y="8"/>
                      <a:pt x="2" y="8"/>
                      <a:pt x="2" y="8"/>
                    </a:cubicBezTo>
                    <a:cubicBezTo>
                      <a:pt x="1" y="8"/>
                      <a:pt x="0" y="7"/>
                      <a:pt x="0" y="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7" y="0"/>
                      <a:pt x="8" y="1"/>
                      <a:pt x="8" y="2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7"/>
                      <a:pt x="7" y="8"/>
                      <a:pt x="6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" name="Freeform 60">
                <a:extLst>
                  <a:ext uri="{FF2B5EF4-FFF2-40B4-BE49-F238E27FC236}">
                    <a16:creationId xmlns:a16="http://schemas.microsoft.com/office/drawing/2014/main" id="{585194A3-652F-41E9-A72C-E0AB7BB550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50863" y="3960813"/>
                <a:ext cx="31750" cy="30162"/>
              </a:xfrm>
              <a:custGeom>
                <a:avLst/>
                <a:gdLst>
                  <a:gd name="T0" fmla="*/ 6 w 8"/>
                  <a:gd name="T1" fmla="*/ 8 h 8"/>
                  <a:gd name="T2" fmla="*/ 2 w 8"/>
                  <a:gd name="T3" fmla="*/ 8 h 8"/>
                  <a:gd name="T4" fmla="*/ 0 w 8"/>
                  <a:gd name="T5" fmla="*/ 6 h 8"/>
                  <a:gd name="T6" fmla="*/ 0 w 8"/>
                  <a:gd name="T7" fmla="*/ 2 h 8"/>
                  <a:gd name="T8" fmla="*/ 2 w 8"/>
                  <a:gd name="T9" fmla="*/ 0 h 8"/>
                  <a:gd name="T10" fmla="*/ 6 w 8"/>
                  <a:gd name="T11" fmla="*/ 0 h 8"/>
                  <a:gd name="T12" fmla="*/ 8 w 8"/>
                  <a:gd name="T13" fmla="*/ 2 h 8"/>
                  <a:gd name="T14" fmla="*/ 8 w 8"/>
                  <a:gd name="T15" fmla="*/ 6 h 8"/>
                  <a:gd name="T16" fmla="*/ 6 w 8"/>
                  <a:gd name="T17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8">
                    <a:moveTo>
                      <a:pt x="6" y="8"/>
                    </a:moveTo>
                    <a:cubicBezTo>
                      <a:pt x="2" y="8"/>
                      <a:pt x="2" y="8"/>
                      <a:pt x="2" y="8"/>
                    </a:cubicBezTo>
                    <a:cubicBezTo>
                      <a:pt x="1" y="8"/>
                      <a:pt x="0" y="7"/>
                      <a:pt x="0" y="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7" y="0"/>
                      <a:pt x="8" y="1"/>
                      <a:pt x="8" y="2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7"/>
                      <a:pt x="7" y="8"/>
                      <a:pt x="6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" name="Freeform 61">
                <a:extLst>
                  <a:ext uri="{FF2B5EF4-FFF2-40B4-BE49-F238E27FC236}">
                    <a16:creationId xmlns:a16="http://schemas.microsoft.com/office/drawing/2014/main" id="{01CD788C-72C5-44D3-BB3D-F8C311A55C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63538" y="3681413"/>
                <a:ext cx="31750" cy="30162"/>
              </a:xfrm>
              <a:custGeom>
                <a:avLst/>
                <a:gdLst>
                  <a:gd name="T0" fmla="*/ 6 w 8"/>
                  <a:gd name="T1" fmla="*/ 8 h 8"/>
                  <a:gd name="T2" fmla="*/ 2 w 8"/>
                  <a:gd name="T3" fmla="*/ 8 h 8"/>
                  <a:gd name="T4" fmla="*/ 0 w 8"/>
                  <a:gd name="T5" fmla="*/ 6 h 8"/>
                  <a:gd name="T6" fmla="*/ 0 w 8"/>
                  <a:gd name="T7" fmla="*/ 2 h 8"/>
                  <a:gd name="T8" fmla="*/ 2 w 8"/>
                  <a:gd name="T9" fmla="*/ 0 h 8"/>
                  <a:gd name="T10" fmla="*/ 6 w 8"/>
                  <a:gd name="T11" fmla="*/ 0 h 8"/>
                  <a:gd name="T12" fmla="*/ 8 w 8"/>
                  <a:gd name="T13" fmla="*/ 2 h 8"/>
                  <a:gd name="T14" fmla="*/ 8 w 8"/>
                  <a:gd name="T15" fmla="*/ 6 h 8"/>
                  <a:gd name="T16" fmla="*/ 6 w 8"/>
                  <a:gd name="T17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8">
                    <a:moveTo>
                      <a:pt x="6" y="8"/>
                    </a:moveTo>
                    <a:cubicBezTo>
                      <a:pt x="2" y="8"/>
                      <a:pt x="2" y="8"/>
                      <a:pt x="2" y="8"/>
                    </a:cubicBezTo>
                    <a:cubicBezTo>
                      <a:pt x="1" y="8"/>
                      <a:pt x="0" y="7"/>
                      <a:pt x="0" y="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7" y="0"/>
                      <a:pt x="8" y="1"/>
                      <a:pt x="8" y="2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7"/>
                      <a:pt x="7" y="8"/>
                      <a:pt x="6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" name="Freeform 62">
                <a:extLst>
                  <a:ext uri="{FF2B5EF4-FFF2-40B4-BE49-F238E27FC236}">
                    <a16:creationId xmlns:a16="http://schemas.microsoft.com/office/drawing/2014/main" id="{DD08BFB3-C0E3-4A1B-B3B4-94222F3D1B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63538" y="3743325"/>
                <a:ext cx="31750" cy="30162"/>
              </a:xfrm>
              <a:custGeom>
                <a:avLst/>
                <a:gdLst>
                  <a:gd name="T0" fmla="*/ 6 w 8"/>
                  <a:gd name="T1" fmla="*/ 8 h 8"/>
                  <a:gd name="T2" fmla="*/ 2 w 8"/>
                  <a:gd name="T3" fmla="*/ 8 h 8"/>
                  <a:gd name="T4" fmla="*/ 0 w 8"/>
                  <a:gd name="T5" fmla="*/ 6 h 8"/>
                  <a:gd name="T6" fmla="*/ 0 w 8"/>
                  <a:gd name="T7" fmla="*/ 2 h 8"/>
                  <a:gd name="T8" fmla="*/ 2 w 8"/>
                  <a:gd name="T9" fmla="*/ 0 h 8"/>
                  <a:gd name="T10" fmla="*/ 6 w 8"/>
                  <a:gd name="T11" fmla="*/ 0 h 8"/>
                  <a:gd name="T12" fmla="*/ 8 w 8"/>
                  <a:gd name="T13" fmla="*/ 2 h 8"/>
                  <a:gd name="T14" fmla="*/ 8 w 8"/>
                  <a:gd name="T15" fmla="*/ 6 h 8"/>
                  <a:gd name="T16" fmla="*/ 6 w 8"/>
                  <a:gd name="T17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8">
                    <a:moveTo>
                      <a:pt x="6" y="8"/>
                    </a:moveTo>
                    <a:cubicBezTo>
                      <a:pt x="2" y="8"/>
                      <a:pt x="2" y="8"/>
                      <a:pt x="2" y="8"/>
                    </a:cubicBezTo>
                    <a:cubicBezTo>
                      <a:pt x="1" y="8"/>
                      <a:pt x="0" y="7"/>
                      <a:pt x="0" y="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7" y="0"/>
                      <a:pt x="8" y="1"/>
                      <a:pt x="8" y="2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7"/>
                      <a:pt x="7" y="8"/>
                      <a:pt x="6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" name="Freeform 63">
                <a:extLst>
                  <a:ext uri="{FF2B5EF4-FFF2-40B4-BE49-F238E27FC236}">
                    <a16:creationId xmlns:a16="http://schemas.microsoft.com/office/drawing/2014/main" id="{7370070C-8354-4944-826E-4F4706A099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63538" y="3789363"/>
                <a:ext cx="31750" cy="31750"/>
              </a:xfrm>
              <a:custGeom>
                <a:avLst/>
                <a:gdLst>
                  <a:gd name="T0" fmla="*/ 6 w 8"/>
                  <a:gd name="T1" fmla="*/ 8 h 8"/>
                  <a:gd name="T2" fmla="*/ 2 w 8"/>
                  <a:gd name="T3" fmla="*/ 8 h 8"/>
                  <a:gd name="T4" fmla="*/ 0 w 8"/>
                  <a:gd name="T5" fmla="*/ 6 h 8"/>
                  <a:gd name="T6" fmla="*/ 0 w 8"/>
                  <a:gd name="T7" fmla="*/ 2 h 8"/>
                  <a:gd name="T8" fmla="*/ 2 w 8"/>
                  <a:gd name="T9" fmla="*/ 0 h 8"/>
                  <a:gd name="T10" fmla="*/ 6 w 8"/>
                  <a:gd name="T11" fmla="*/ 0 h 8"/>
                  <a:gd name="T12" fmla="*/ 8 w 8"/>
                  <a:gd name="T13" fmla="*/ 2 h 8"/>
                  <a:gd name="T14" fmla="*/ 8 w 8"/>
                  <a:gd name="T15" fmla="*/ 6 h 8"/>
                  <a:gd name="T16" fmla="*/ 6 w 8"/>
                  <a:gd name="T17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8">
                    <a:moveTo>
                      <a:pt x="6" y="8"/>
                    </a:moveTo>
                    <a:cubicBezTo>
                      <a:pt x="2" y="8"/>
                      <a:pt x="2" y="8"/>
                      <a:pt x="2" y="8"/>
                    </a:cubicBezTo>
                    <a:cubicBezTo>
                      <a:pt x="1" y="8"/>
                      <a:pt x="0" y="7"/>
                      <a:pt x="0" y="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7" y="0"/>
                      <a:pt x="8" y="1"/>
                      <a:pt x="8" y="2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7"/>
                      <a:pt x="7" y="8"/>
                      <a:pt x="6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" name="Freeform 64">
                <a:extLst>
                  <a:ext uri="{FF2B5EF4-FFF2-40B4-BE49-F238E27FC236}">
                    <a16:creationId xmlns:a16="http://schemas.microsoft.com/office/drawing/2014/main" id="{CD40DB7B-BCF5-46F9-B4E8-6F842A68B6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63538" y="3851275"/>
                <a:ext cx="31750" cy="31750"/>
              </a:xfrm>
              <a:custGeom>
                <a:avLst/>
                <a:gdLst>
                  <a:gd name="T0" fmla="*/ 6 w 8"/>
                  <a:gd name="T1" fmla="*/ 8 h 8"/>
                  <a:gd name="T2" fmla="*/ 2 w 8"/>
                  <a:gd name="T3" fmla="*/ 8 h 8"/>
                  <a:gd name="T4" fmla="*/ 0 w 8"/>
                  <a:gd name="T5" fmla="*/ 6 h 8"/>
                  <a:gd name="T6" fmla="*/ 0 w 8"/>
                  <a:gd name="T7" fmla="*/ 2 h 8"/>
                  <a:gd name="T8" fmla="*/ 2 w 8"/>
                  <a:gd name="T9" fmla="*/ 0 h 8"/>
                  <a:gd name="T10" fmla="*/ 6 w 8"/>
                  <a:gd name="T11" fmla="*/ 0 h 8"/>
                  <a:gd name="T12" fmla="*/ 8 w 8"/>
                  <a:gd name="T13" fmla="*/ 2 h 8"/>
                  <a:gd name="T14" fmla="*/ 8 w 8"/>
                  <a:gd name="T15" fmla="*/ 6 h 8"/>
                  <a:gd name="T16" fmla="*/ 6 w 8"/>
                  <a:gd name="T17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8">
                    <a:moveTo>
                      <a:pt x="6" y="8"/>
                    </a:moveTo>
                    <a:cubicBezTo>
                      <a:pt x="2" y="8"/>
                      <a:pt x="2" y="8"/>
                      <a:pt x="2" y="8"/>
                    </a:cubicBezTo>
                    <a:cubicBezTo>
                      <a:pt x="1" y="8"/>
                      <a:pt x="0" y="7"/>
                      <a:pt x="0" y="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7" y="0"/>
                      <a:pt x="8" y="1"/>
                      <a:pt x="8" y="2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7"/>
                      <a:pt x="7" y="8"/>
                      <a:pt x="6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" name="Freeform 65">
                <a:extLst>
                  <a:ext uri="{FF2B5EF4-FFF2-40B4-BE49-F238E27FC236}">
                    <a16:creationId xmlns:a16="http://schemas.microsoft.com/office/drawing/2014/main" id="{C48FBC6F-2166-4F63-91E0-3286A6ADF5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63538" y="3898900"/>
                <a:ext cx="31750" cy="30162"/>
              </a:xfrm>
              <a:custGeom>
                <a:avLst/>
                <a:gdLst>
                  <a:gd name="T0" fmla="*/ 6 w 8"/>
                  <a:gd name="T1" fmla="*/ 8 h 8"/>
                  <a:gd name="T2" fmla="*/ 2 w 8"/>
                  <a:gd name="T3" fmla="*/ 8 h 8"/>
                  <a:gd name="T4" fmla="*/ 0 w 8"/>
                  <a:gd name="T5" fmla="*/ 6 h 8"/>
                  <a:gd name="T6" fmla="*/ 0 w 8"/>
                  <a:gd name="T7" fmla="*/ 2 h 8"/>
                  <a:gd name="T8" fmla="*/ 2 w 8"/>
                  <a:gd name="T9" fmla="*/ 0 h 8"/>
                  <a:gd name="T10" fmla="*/ 6 w 8"/>
                  <a:gd name="T11" fmla="*/ 0 h 8"/>
                  <a:gd name="T12" fmla="*/ 8 w 8"/>
                  <a:gd name="T13" fmla="*/ 2 h 8"/>
                  <a:gd name="T14" fmla="*/ 8 w 8"/>
                  <a:gd name="T15" fmla="*/ 6 h 8"/>
                  <a:gd name="T16" fmla="*/ 6 w 8"/>
                  <a:gd name="T17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8">
                    <a:moveTo>
                      <a:pt x="6" y="8"/>
                    </a:moveTo>
                    <a:cubicBezTo>
                      <a:pt x="2" y="8"/>
                      <a:pt x="2" y="8"/>
                      <a:pt x="2" y="8"/>
                    </a:cubicBezTo>
                    <a:cubicBezTo>
                      <a:pt x="1" y="8"/>
                      <a:pt x="0" y="7"/>
                      <a:pt x="0" y="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7" y="0"/>
                      <a:pt x="8" y="1"/>
                      <a:pt x="8" y="2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7"/>
                      <a:pt x="7" y="8"/>
                      <a:pt x="6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" name="Freeform 66">
                <a:extLst>
                  <a:ext uri="{FF2B5EF4-FFF2-40B4-BE49-F238E27FC236}">
                    <a16:creationId xmlns:a16="http://schemas.microsoft.com/office/drawing/2014/main" id="{C24DBFAF-D93E-491A-9316-96227C0513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63538" y="3960813"/>
                <a:ext cx="31750" cy="30162"/>
              </a:xfrm>
              <a:custGeom>
                <a:avLst/>
                <a:gdLst>
                  <a:gd name="T0" fmla="*/ 6 w 8"/>
                  <a:gd name="T1" fmla="*/ 8 h 8"/>
                  <a:gd name="T2" fmla="*/ 2 w 8"/>
                  <a:gd name="T3" fmla="*/ 8 h 8"/>
                  <a:gd name="T4" fmla="*/ 0 w 8"/>
                  <a:gd name="T5" fmla="*/ 6 h 8"/>
                  <a:gd name="T6" fmla="*/ 0 w 8"/>
                  <a:gd name="T7" fmla="*/ 2 h 8"/>
                  <a:gd name="T8" fmla="*/ 2 w 8"/>
                  <a:gd name="T9" fmla="*/ 0 h 8"/>
                  <a:gd name="T10" fmla="*/ 6 w 8"/>
                  <a:gd name="T11" fmla="*/ 0 h 8"/>
                  <a:gd name="T12" fmla="*/ 8 w 8"/>
                  <a:gd name="T13" fmla="*/ 2 h 8"/>
                  <a:gd name="T14" fmla="*/ 8 w 8"/>
                  <a:gd name="T15" fmla="*/ 6 h 8"/>
                  <a:gd name="T16" fmla="*/ 6 w 8"/>
                  <a:gd name="T17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8">
                    <a:moveTo>
                      <a:pt x="6" y="8"/>
                    </a:moveTo>
                    <a:cubicBezTo>
                      <a:pt x="2" y="8"/>
                      <a:pt x="2" y="8"/>
                      <a:pt x="2" y="8"/>
                    </a:cubicBezTo>
                    <a:cubicBezTo>
                      <a:pt x="1" y="8"/>
                      <a:pt x="0" y="7"/>
                      <a:pt x="0" y="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7" y="0"/>
                      <a:pt x="8" y="1"/>
                      <a:pt x="8" y="2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7"/>
                      <a:pt x="7" y="8"/>
                      <a:pt x="6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37F6E39B-C53B-469A-8808-9309240C513A}"/>
              </a:ext>
            </a:extLst>
          </p:cNvPr>
          <p:cNvGrpSpPr/>
          <p:nvPr/>
        </p:nvGrpSpPr>
        <p:grpSpPr>
          <a:xfrm>
            <a:off x="707348" y="3829765"/>
            <a:ext cx="2115594" cy="215444"/>
            <a:chOff x="668246" y="3522227"/>
            <a:chExt cx="2115594" cy="215444"/>
          </a:xfrm>
        </p:grpSpPr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7C6C2B63-B002-4F4E-9AFC-EC4BFAC167C1}"/>
                </a:ext>
              </a:extLst>
            </p:cNvPr>
            <p:cNvSpPr txBox="1"/>
            <p:nvPr/>
          </p:nvSpPr>
          <p:spPr>
            <a:xfrm>
              <a:off x="1022550" y="3522227"/>
              <a:ext cx="1761290" cy="215444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Modeling Phase 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2F914102-1485-4844-A855-5F0116BD7B5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68246" y="3523029"/>
              <a:ext cx="212930" cy="213840"/>
              <a:chOff x="-596900" y="3533775"/>
              <a:chExt cx="371475" cy="373063"/>
            </a:xfr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2700000" scaled="0"/>
            </a:gradFill>
          </p:grpSpPr>
          <p:sp>
            <p:nvSpPr>
              <p:cNvPr id="184" name="Freeform 70">
                <a:extLst>
                  <a:ext uri="{FF2B5EF4-FFF2-40B4-BE49-F238E27FC236}">
                    <a16:creationId xmlns:a16="http://schemas.microsoft.com/office/drawing/2014/main" id="{F4C6C0AB-C743-4ABA-940F-52C8EBEEC8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476250" y="3622675"/>
                <a:ext cx="130175" cy="117475"/>
              </a:xfrm>
              <a:custGeom>
                <a:avLst/>
                <a:gdLst>
                  <a:gd name="T0" fmla="*/ 12 w 34"/>
                  <a:gd name="T1" fmla="*/ 30 h 30"/>
                  <a:gd name="T2" fmla="*/ 11 w 34"/>
                  <a:gd name="T3" fmla="*/ 29 h 30"/>
                  <a:gd name="T4" fmla="*/ 0 w 34"/>
                  <a:gd name="T5" fmla="*/ 18 h 30"/>
                  <a:gd name="T6" fmla="*/ 0 w 34"/>
                  <a:gd name="T7" fmla="*/ 16 h 30"/>
                  <a:gd name="T8" fmla="*/ 3 w 34"/>
                  <a:gd name="T9" fmla="*/ 16 h 30"/>
                  <a:gd name="T10" fmla="*/ 12 w 34"/>
                  <a:gd name="T11" fmla="*/ 25 h 30"/>
                  <a:gd name="T12" fmla="*/ 31 w 34"/>
                  <a:gd name="T13" fmla="*/ 1 h 30"/>
                  <a:gd name="T14" fmla="*/ 33 w 34"/>
                  <a:gd name="T15" fmla="*/ 1 h 30"/>
                  <a:gd name="T16" fmla="*/ 34 w 34"/>
                  <a:gd name="T17" fmla="*/ 4 h 30"/>
                  <a:gd name="T18" fmla="*/ 14 w 34"/>
                  <a:gd name="T19" fmla="*/ 29 h 30"/>
                  <a:gd name="T20" fmla="*/ 13 w 34"/>
                  <a:gd name="T21" fmla="*/ 30 h 30"/>
                  <a:gd name="T22" fmla="*/ 12 w 34"/>
                  <a:gd name="T23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4" h="30">
                    <a:moveTo>
                      <a:pt x="12" y="30"/>
                    </a:moveTo>
                    <a:cubicBezTo>
                      <a:pt x="12" y="30"/>
                      <a:pt x="11" y="29"/>
                      <a:pt x="11" y="29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18"/>
                      <a:pt x="0" y="16"/>
                      <a:pt x="0" y="16"/>
                    </a:cubicBezTo>
                    <a:cubicBezTo>
                      <a:pt x="1" y="15"/>
                      <a:pt x="2" y="15"/>
                      <a:pt x="3" y="16"/>
                    </a:cubicBezTo>
                    <a:cubicBezTo>
                      <a:pt x="12" y="25"/>
                      <a:pt x="12" y="25"/>
                      <a:pt x="12" y="25"/>
                    </a:cubicBezTo>
                    <a:cubicBezTo>
                      <a:pt x="31" y="1"/>
                      <a:pt x="31" y="1"/>
                      <a:pt x="31" y="1"/>
                    </a:cubicBezTo>
                    <a:cubicBezTo>
                      <a:pt x="31" y="0"/>
                      <a:pt x="33" y="0"/>
                      <a:pt x="33" y="1"/>
                    </a:cubicBezTo>
                    <a:cubicBezTo>
                      <a:pt x="34" y="2"/>
                      <a:pt x="34" y="3"/>
                      <a:pt x="34" y="4"/>
                    </a:cubicBezTo>
                    <a:cubicBezTo>
                      <a:pt x="14" y="29"/>
                      <a:pt x="14" y="29"/>
                      <a:pt x="14" y="29"/>
                    </a:cubicBezTo>
                    <a:cubicBezTo>
                      <a:pt x="14" y="29"/>
                      <a:pt x="13" y="30"/>
                      <a:pt x="13" y="30"/>
                    </a:cubicBezTo>
                    <a:cubicBezTo>
                      <a:pt x="12" y="30"/>
                      <a:pt x="12" y="30"/>
                      <a:pt x="12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" name="Freeform 71">
                <a:extLst>
                  <a:ext uri="{FF2B5EF4-FFF2-40B4-BE49-F238E27FC236}">
                    <a16:creationId xmlns:a16="http://schemas.microsoft.com/office/drawing/2014/main" id="{3AE7E8A1-5458-4F89-88D9-A34414634D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96900" y="3748088"/>
                <a:ext cx="147638" cy="158750"/>
              </a:xfrm>
              <a:custGeom>
                <a:avLst/>
                <a:gdLst>
                  <a:gd name="T0" fmla="*/ 23 w 38"/>
                  <a:gd name="T1" fmla="*/ 41 h 41"/>
                  <a:gd name="T2" fmla="*/ 23 w 38"/>
                  <a:gd name="T3" fmla="*/ 41 h 41"/>
                  <a:gd name="T4" fmla="*/ 21 w 38"/>
                  <a:gd name="T5" fmla="*/ 40 h 41"/>
                  <a:gd name="T6" fmla="*/ 16 w 38"/>
                  <a:gd name="T7" fmla="*/ 27 h 41"/>
                  <a:gd name="T8" fmla="*/ 2 w 38"/>
                  <a:gd name="T9" fmla="*/ 29 h 41"/>
                  <a:gd name="T10" fmla="*/ 0 w 38"/>
                  <a:gd name="T11" fmla="*/ 28 h 41"/>
                  <a:gd name="T12" fmla="*/ 0 w 38"/>
                  <a:gd name="T13" fmla="*/ 26 h 41"/>
                  <a:gd name="T14" fmla="*/ 15 w 38"/>
                  <a:gd name="T15" fmla="*/ 0 h 41"/>
                  <a:gd name="T16" fmla="*/ 19 w 38"/>
                  <a:gd name="T17" fmla="*/ 2 h 41"/>
                  <a:gd name="T18" fmla="*/ 6 w 38"/>
                  <a:gd name="T19" fmla="*/ 24 h 41"/>
                  <a:gd name="T20" fmla="*/ 17 w 38"/>
                  <a:gd name="T21" fmla="*/ 22 h 41"/>
                  <a:gd name="T22" fmla="*/ 19 w 38"/>
                  <a:gd name="T23" fmla="*/ 24 h 41"/>
                  <a:gd name="T24" fmla="*/ 23 w 38"/>
                  <a:gd name="T25" fmla="*/ 34 h 41"/>
                  <a:gd name="T26" fmla="*/ 34 w 38"/>
                  <a:gd name="T27" fmla="*/ 16 h 41"/>
                  <a:gd name="T28" fmla="*/ 38 w 38"/>
                  <a:gd name="T29" fmla="*/ 18 h 41"/>
                  <a:gd name="T30" fmla="*/ 24 w 38"/>
                  <a:gd name="T31" fmla="*/ 40 h 41"/>
                  <a:gd name="T32" fmla="*/ 23 w 38"/>
                  <a:gd name="T33" fmla="*/ 4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8" h="41">
                    <a:moveTo>
                      <a:pt x="23" y="41"/>
                    </a:moveTo>
                    <a:cubicBezTo>
                      <a:pt x="23" y="41"/>
                      <a:pt x="23" y="41"/>
                      <a:pt x="23" y="41"/>
                    </a:cubicBezTo>
                    <a:cubicBezTo>
                      <a:pt x="22" y="41"/>
                      <a:pt x="21" y="40"/>
                      <a:pt x="21" y="40"/>
                    </a:cubicBezTo>
                    <a:cubicBezTo>
                      <a:pt x="16" y="27"/>
                      <a:pt x="16" y="27"/>
                      <a:pt x="16" y="27"/>
                    </a:cubicBezTo>
                    <a:cubicBezTo>
                      <a:pt x="2" y="29"/>
                      <a:pt x="2" y="29"/>
                      <a:pt x="2" y="29"/>
                    </a:cubicBezTo>
                    <a:cubicBezTo>
                      <a:pt x="2" y="29"/>
                      <a:pt x="1" y="29"/>
                      <a:pt x="0" y="28"/>
                    </a:cubicBezTo>
                    <a:cubicBezTo>
                      <a:pt x="0" y="27"/>
                      <a:pt x="0" y="27"/>
                      <a:pt x="0" y="26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9" y="23"/>
                      <a:pt x="19" y="24"/>
                    </a:cubicBezTo>
                    <a:cubicBezTo>
                      <a:pt x="23" y="34"/>
                      <a:pt x="23" y="34"/>
                      <a:pt x="23" y="34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8" y="18"/>
                      <a:pt x="38" y="18"/>
                      <a:pt x="38" y="18"/>
                    </a:cubicBezTo>
                    <a:cubicBezTo>
                      <a:pt x="24" y="40"/>
                      <a:pt x="24" y="40"/>
                      <a:pt x="24" y="40"/>
                    </a:cubicBezTo>
                    <a:cubicBezTo>
                      <a:pt x="24" y="41"/>
                      <a:pt x="23" y="41"/>
                      <a:pt x="23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" name="Freeform 72">
                <a:extLst>
                  <a:ext uri="{FF2B5EF4-FFF2-40B4-BE49-F238E27FC236}">
                    <a16:creationId xmlns:a16="http://schemas.microsoft.com/office/drawing/2014/main" id="{EF12CCA8-D2C0-448B-B024-2C5985EE92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73063" y="3748088"/>
                <a:ext cx="147638" cy="158750"/>
              </a:xfrm>
              <a:custGeom>
                <a:avLst/>
                <a:gdLst>
                  <a:gd name="T0" fmla="*/ 15 w 38"/>
                  <a:gd name="T1" fmla="*/ 41 h 41"/>
                  <a:gd name="T2" fmla="*/ 14 w 38"/>
                  <a:gd name="T3" fmla="*/ 40 h 41"/>
                  <a:gd name="T4" fmla="*/ 0 w 38"/>
                  <a:gd name="T5" fmla="*/ 18 h 41"/>
                  <a:gd name="T6" fmla="*/ 4 w 38"/>
                  <a:gd name="T7" fmla="*/ 16 h 41"/>
                  <a:gd name="T8" fmla="*/ 15 w 38"/>
                  <a:gd name="T9" fmla="*/ 34 h 41"/>
                  <a:gd name="T10" fmla="*/ 19 w 38"/>
                  <a:gd name="T11" fmla="*/ 24 h 41"/>
                  <a:gd name="T12" fmla="*/ 21 w 38"/>
                  <a:gd name="T13" fmla="*/ 22 h 41"/>
                  <a:gd name="T14" fmla="*/ 32 w 38"/>
                  <a:gd name="T15" fmla="*/ 24 h 41"/>
                  <a:gd name="T16" fmla="*/ 19 w 38"/>
                  <a:gd name="T17" fmla="*/ 2 h 41"/>
                  <a:gd name="T18" fmla="*/ 23 w 38"/>
                  <a:gd name="T19" fmla="*/ 0 h 41"/>
                  <a:gd name="T20" fmla="*/ 38 w 38"/>
                  <a:gd name="T21" fmla="*/ 26 h 41"/>
                  <a:gd name="T22" fmla="*/ 38 w 38"/>
                  <a:gd name="T23" fmla="*/ 28 h 41"/>
                  <a:gd name="T24" fmla="*/ 36 w 38"/>
                  <a:gd name="T25" fmla="*/ 29 h 41"/>
                  <a:gd name="T26" fmla="*/ 22 w 38"/>
                  <a:gd name="T27" fmla="*/ 27 h 41"/>
                  <a:gd name="T28" fmla="*/ 17 w 38"/>
                  <a:gd name="T29" fmla="*/ 40 h 41"/>
                  <a:gd name="T30" fmla="*/ 15 w 38"/>
                  <a:gd name="T31" fmla="*/ 41 h 41"/>
                  <a:gd name="T32" fmla="*/ 15 w 38"/>
                  <a:gd name="T33" fmla="*/ 4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8" h="41">
                    <a:moveTo>
                      <a:pt x="15" y="41"/>
                    </a:moveTo>
                    <a:cubicBezTo>
                      <a:pt x="15" y="41"/>
                      <a:pt x="14" y="41"/>
                      <a:pt x="14" y="40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15" y="34"/>
                      <a:pt x="15" y="34"/>
                      <a:pt x="15" y="34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9" y="23"/>
                      <a:pt x="20" y="22"/>
                      <a:pt x="21" y="22"/>
                    </a:cubicBezTo>
                    <a:cubicBezTo>
                      <a:pt x="32" y="24"/>
                      <a:pt x="32" y="24"/>
                      <a:pt x="32" y="24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38" y="26"/>
                      <a:pt x="38" y="26"/>
                      <a:pt x="38" y="26"/>
                    </a:cubicBezTo>
                    <a:cubicBezTo>
                      <a:pt x="38" y="27"/>
                      <a:pt x="38" y="27"/>
                      <a:pt x="38" y="28"/>
                    </a:cubicBezTo>
                    <a:cubicBezTo>
                      <a:pt x="37" y="29"/>
                      <a:pt x="36" y="29"/>
                      <a:pt x="36" y="29"/>
                    </a:cubicBezTo>
                    <a:cubicBezTo>
                      <a:pt x="22" y="27"/>
                      <a:pt x="22" y="27"/>
                      <a:pt x="22" y="27"/>
                    </a:cubicBezTo>
                    <a:cubicBezTo>
                      <a:pt x="17" y="40"/>
                      <a:pt x="17" y="40"/>
                      <a:pt x="17" y="40"/>
                    </a:cubicBezTo>
                    <a:cubicBezTo>
                      <a:pt x="17" y="40"/>
                      <a:pt x="16" y="41"/>
                      <a:pt x="15" y="41"/>
                    </a:cubicBezTo>
                    <a:cubicBezTo>
                      <a:pt x="15" y="41"/>
                      <a:pt x="15" y="41"/>
                      <a:pt x="15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" name="Freeform 73">
                <a:extLst>
                  <a:ext uri="{FF2B5EF4-FFF2-40B4-BE49-F238E27FC236}">
                    <a16:creationId xmlns:a16="http://schemas.microsoft.com/office/drawing/2014/main" id="{70F860E1-2A34-477F-B583-4B12DFF61A9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558800" y="3533775"/>
                <a:ext cx="295275" cy="295275"/>
              </a:xfrm>
              <a:custGeom>
                <a:avLst/>
                <a:gdLst>
                  <a:gd name="T0" fmla="*/ 38 w 76"/>
                  <a:gd name="T1" fmla="*/ 76 h 76"/>
                  <a:gd name="T2" fmla="*/ 0 w 76"/>
                  <a:gd name="T3" fmla="*/ 38 h 76"/>
                  <a:gd name="T4" fmla="*/ 38 w 76"/>
                  <a:gd name="T5" fmla="*/ 0 h 76"/>
                  <a:gd name="T6" fmla="*/ 76 w 76"/>
                  <a:gd name="T7" fmla="*/ 38 h 76"/>
                  <a:gd name="T8" fmla="*/ 38 w 76"/>
                  <a:gd name="T9" fmla="*/ 76 h 76"/>
                  <a:gd name="T10" fmla="*/ 38 w 76"/>
                  <a:gd name="T11" fmla="*/ 4 h 76"/>
                  <a:gd name="T12" fmla="*/ 4 w 76"/>
                  <a:gd name="T13" fmla="*/ 38 h 76"/>
                  <a:gd name="T14" fmla="*/ 38 w 76"/>
                  <a:gd name="T15" fmla="*/ 72 h 76"/>
                  <a:gd name="T16" fmla="*/ 72 w 76"/>
                  <a:gd name="T17" fmla="*/ 38 h 76"/>
                  <a:gd name="T18" fmla="*/ 38 w 76"/>
                  <a:gd name="T19" fmla="*/ 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6" h="76">
                    <a:moveTo>
                      <a:pt x="38" y="76"/>
                    </a:moveTo>
                    <a:cubicBezTo>
                      <a:pt x="17" y="76"/>
                      <a:pt x="0" y="59"/>
                      <a:pt x="0" y="38"/>
                    </a:cubicBezTo>
                    <a:cubicBezTo>
                      <a:pt x="0" y="17"/>
                      <a:pt x="17" y="0"/>
                      <a:pt x="38" y="0"/>
                    </a:cubicBezTo>
                    <a:cubicBezTo>
                      <a:pt x="59" y="0"/>
                      <a:pt x="76" y="17"/>
                      <a:pt x="76" y="38"/>
                    </a:cubicBezTo>
                    <a:cubicBezTo>
                      <a:pt x="76" y="59"/>
                      <a:pt x="59" y="76"/>
                      <a:pt x="38" y="76"/>
                    </a:cubicBezTo>
                    <a:close/>
                    <a:moveTo>
                      <a:pt x="38" y="4"/>
                    </a:moveTo>
                    <a:cubicBezTo>
                      <a:pt x="19" y="4"/>
                      <a:pt x="4" y="19"/>
                      <a:pt x="4" y="38"/>
                    </a:cubicBezTo>
                    <a:cubicBezTo>
                      <a:pt x="4" y="57"/>
                      <a:pt x="19" y="72"/>
                      <a:pt x="38" y="72"/>
                    </a:cubicBezTo>
                    <a:cubicBezTo>
                      <a:pt x="57" y="72"/>
                      <a:pt x="72" y="57"/>
                      <a:pt x="72" y="38"/>
                    </a:cubicBezTo>
                    <a:cubicBezTo>
                      <a:pt x="72" y="19"/>
                      <a:pt x="57" y="4"/>
                      <a:pt x="38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D910657B-369E-4D15-9BD1-CA8EA9430E95}"/>
              </a:ext>
            </a:extLst>
          </p:cNvPr>
          <p:cNvGrpSpPr/>
          <p:nvPr/>
        </p:nvGrpSpPr>
        <p:grpSpPr>
          <a:xfrm>
            <a:off x="733158" y="4342779"/>
            <a:ext cx="2066666" cy="430887"/>
            <a:chOff x="694056" y="4012105"/>
            <a:chExt cx="2066666" cy="430887"/>
          </a:xfrm>
        </p:grpSpPr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4DEEBC8C-7500-493F-A4FC-FDEA58A5405D}"/>
                </a:ext>
              </a:extLst>
            </p:cNvPr>
            <p:cNvSpPr txBox="1"/>
            <p:nvPr/>
          </p:nvSpPr>
          <p:spPr>
            <a:xfrm>
              <a:off x="999432" y="4012105"/>
              <a:ext cx="1761290" cy="430887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User </a:t>
              </a:r>
              <a:r>
                <a:rPr lang="en-US" sz="1400" dirty="0" smtClean="0">
                  <a:solidFill>
                    <a:schemeClr val="bg1"/>
                  </a:solidFill>
                </a:rPr>
                <a:t>Interference</a:t>
              </a:r>
              <a:endParaRPr lang="en-US" sz="1400" dirty="0">
                <a:solidFill>
                  <a:schemeClr val="bg1"/>
                </a:solidFill>
              </a:endParaRPr>
            </a:p>
            <a:p>
              <a:endParaRPr lang="en-US" sz="1400" dirty="0">
                <a:solidFill>
                  <a:schemeClr val="bg1"/>
                </a:solidFill>
              </a:endParaRPr>
            </a:p>
          </p:txBody>
        </p:sp>
        <p:grpSp>
          <p:nvGrpSpPr>
            <p:cNvPr id="190" name="Group 189">
              <a:extLst>
                <a:ext uri="{FF2B5EF4-FFF2-40B4-BE49-F238E27FC236}">
                  <a16:creationId xmlns:a16="http://schemas.microsoft.com/office/drawing/2014/main" id="{F61D7388-5C53-4C9C-A9AF-A3876EE0B79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4056" y="4012105"/>
              <a:ext cx="161311" cy="194400"/>
              <a:chOff x="-395288" y="3805238"/>
              <a:chExt cx="309563" cy="373062"/>
            </a:xfr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2700000" scaled="0"/>
            </a:gradFill>
          </p:grpSpPr>
          <p:sp>
            <p:nvSpPr>
              <p:cNvPr id="191" name="Freeform 77">
                <a:extLst>
                  <a:ext uri="{FF2B5EF4-FFF2-40B4-BE49-F238E27FC236}">
                    <a16:creationId xmlns:a16="http://schemas.microsoft.com/office/drawing/2014/main" id="{4D8069C1-27EC-4E6E-BC96-BC70BE42B7A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95288" y="3805238"/>
                <a:ext cx="309563" cy="373062"/>
              </a:xfrm>
              <a:custGeom>
                <a:avLst/>
                <a:gdLst>
                  <a:gd name="T0" fmla="*/ 40 w 80"/>
                  <a:gd name="T1" fmla="*/ 96 h 96"/>
                  <a:gd name="T2" fmla="*/ 0 w 80"/>
                  <a:gd name="T3" fmla="*/ 58 h 96"/>
                  <a:gd name="T4" fmla="*/ 0 w 80"/>
                  <a:gd name="T5" fmla="*/ 56 h 96"/>
                  <a:gd name="T6" fmla="*/ 14 w 80"/>
                  <a:gd name="T7" fmla="*/ 25 h 96"/>
                  <a:gd name="T8" fmla="*/ 16 w 80"/>
                  <a:gd name="T9" fmla="*/ 25 h 96"/>
                  <a:gd name="T10" fmla="*/ 18 w 80"/>
                  <a:gd name="T11" fmla="*/ 26 h 96"/>
                  <a:gd name="T12" fmla="*/ 23 w 80"/>
                  <a:gd name="T13" fmla="*/ 37 h 96"/>
                  <a:gd name="T14" fmla="*/ 26 w 80"/>
                  <a:gd name="T15" fmla="*/ 22 h 96"/>
                  <a:gd name="T16" fmla="*/ 26 w 80"/>
                  <a:gd name="T17" fmla="*/ 20 h 96"/>
                  <a:gd name="T18" fmla="*/ 21 w 80"/>
                  <a:gd name="T19" fmla="*/ 4 h 96"/>
                  <a:gd name="T20" fmla="*/ 21 w 80"/>
                  <a:gd name="T21" fmla="*/ 1 h 96"/>
                  <a:gd name="T22" fmla="*/ 23 w 80"/>
                  <a:gd name="T23" fmla="*/ 1 h 96"/>
                  <a:gd name="T24" fmla="*/ 55 w 80"/>
                  <a:gd name="T25" fmla="*/ 19 h 96"/>
                  <a:gd name="T26" fmla="*/ 66 w 80"/>
                  <a:gd name="T27" fmla="*/ 49 h 96"/>
                  <a:gd name="T28" fmla="*/ 75 w 80"/>
                  <a:gd name="T29" fmla="*/ 44 h 96"/>
                  <a:gd name="T30" fmla="*/ 77 w 80"/>
                  <a:gd name="T31" fmla="*/ 43 h 96"/>
                  <a:gd name="T32" fmla="*/ 78 w 80"/>
                  <a:gd name="T33" fmla="*/ 45 h 96"/>
                  <a:gd name="T34" fmla="*/ 80 w 80"/>
                  <a:gd name="T35" fmla="*/ 56 h 96"/>
                  <a:gd name="T36" fmla="*/ 40 w 80"/>
                  <a:gd name="T37" fmla="*/ 96 h 96"/>
                  <a:gd name="T38" fmla="*/ 15 w 80"/>
                  <a:gd name="T39" fmla="*/ 30 h 96"/>
                  <a:gd name="T40" fmla="*/ 4 w 80"/>
                  <a:gd name="T41" fmla="*/ 56 h 96"/>
                  <a:gd name="T42" fmla="*/ 4 w 80"/>
                  <a:gd name="T43" fmla="*/ 58 h 96"/>
                  <a:gd name="T44" fmla="*/ 40 w 80"/>
                  <a:gd name="T45" fmla="*/ 92 h 96"/>
                  <a:gd name="T46" fmla="*/ 76 w 80"/>
                  <a:gd name="T47" fmla="*/ 56 h 96"/>
                  <a:gd name="T48" fmla="*/ 75 w 80"/>
                  <a:gd name="T49" fmla="*/ 49 h 96"/>
                  <a:gd name="T50" fmla="*/ 65 w 80"/>
                  <a:gd name="T51" fmla="*/ 54 h 96"/>
                  <a:gd name="T52" fmla="*/ 63 w 80"/>
                  <a:gd name="T53" fmla="*/ 54 h 96"/>
                  <a:gd name="T54" fmla="*/ 62 w 80"/>
                  <a:gd name="T55" fmla="*/ 52 h 96"/>
                  <a:gd name="T56" fmla="*/ 62 w 80"/>
                  <a:gd name="T57" fmla="*/ 51 h 96"/>
                  <a:gd name="T58" fmla="*/ 52 w 80"/>
                  <a:gd name="T59" fmla="*/ 22 h 96"/>
                  <a:gd name="T60" fmla="*/ 26 w 80"/>
                  <a:gd name="T61" fmla="*/ 5 h 96"/>
                  <a:gd name="T62" fmla="*/ 30 w 80"/>
                  <a:gd name="T63" fmla="*/ 20 h 96"/>
                  <a:gd name="T64" fmla="*/ 30 w 80"/>
                  <a:gd name="T65" fmla="*/ 22 h 96"/>
                  <a:gd name="T66" fmla="*/ 25 w 80"/>
                  <a:gd name="T67" fmla="*/ 42 h 96"/>
                  <a:gd name="T68" fmla="*/ 23 w 80"/>
                  <a:gd name="T69" fmla="*/ 43 h 96"/>
                  <a:gd name="T70" fmla="*/ 22 w 80"/>
                  <a:gd name="T71" fmla="*/ 42 h 96"/>
                  <a:gd name="T72" fmla="*/ 15 w 80"/>
                  <a:gd name="T73" fmla="*/ 3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80" h="96">
                    <a:moveTo>
                      <a:pt x="40" y="96"/>
                    </a:moveTo>
                    <a:cubicBezTo>
                      <a:pt x="19" y="96"/>
                      <a:pt x="1" y="79"/>
                      <a:pt x="0" y="58"/>
                    </a:cubicBezTo>
                    <a:cubicBezTo>
                      <a:pt x="0" y="57"/>
                      <a:pt x="0" y="57"/>
                      <a:pt x="0" y="56"/>
                    </a:cubicBezTo>
                    <a:cubicBezTo>
                      <a:pt x="0" y="44"/>
                      <a:pt x="5" y="33"/>
                      <a:pt x="14" y="25"/>
                    </a:cubicBezTo>
                    <a:cubicBezTo>
                      <a:pt x="15" y="25"/>
                      <a:pt x="16" y="25"/>
                      <a:pt x="16" y="25"/>
                    </a:cubicBezTo>
                    <a:cubicBezTo>
                      <a:pt x="17" y="25"/>
                      <a:pt x="17" y="26"/>
                      <a:pt x="18" y="26"/>
                    </a:cubicBezTo>
                    <a:cubicBezTo>
                      <a:pt x="19" y="30"/>
                      <a:pt x="20" y="34"/>
                      <a:pt x="23" y="37"/>
                    </a:cubicBezTo>
                    <a:cubicBezTo>
                      <a:pt x="25" y="32"/>
                      <a:pt x="26" y="27"/>
                      <a:pt x="26" y="22"/>
                    </a:cubicBezTo>
                    <a:cubicBezTo>
                      <a:pt x="26" y="21"/>
                      <a:pt x="26" y="21"/>
                      <a:pt x="26" y="20"/>
                    </a:cubicBezTo>
                    <a:cubicBezTo>
                      <a:pt x="26" y="14"/>
                      <a:pt x="24" y="9"/>
                      <a:pt x="21" y="4"/>
                    </a:cubicBezTo>
                    <a:cubicBezTo>
                      <a:pt x="21" y="3"/>
                      <a:pt x="21" y="2"/>
                      <a:pt x="21" y="1"/>
                    </a:cubicBezTo>
                    <a:cubicBezTo>
                      <a:pt x="22" y="1"/>
                      <a:pt x="22" y="0"/>
                      <a:pt x="23" y="1"/>
                    </a:cubicBezTo>
                    <a:cubicBezTo>
                      <a:pt x="36" y="3"/>
                      <a:pt x="47" y="9"/>
                      <a:pt x="55" y="19"/>
                    </a:cubicBezTo>
                    <a:cubicBezTo>
                      <a:pt x="62" y="28"/>
                      <a:pt x="66" y="38"/>
                      <a:pt x="66" y="49"/>
                    </a:cubicBezTo>
                    <a:cubicBezTo>
                      <a:pt x="69" y="48"/>
                      <a:pt x="72" y="46"/>
                      <a:pt x="75" y="44"/>
                    </a:cubicBezTo>
                    <a:cubicBezTo>
                      <a:pt x="76" y="43"/>
                      <a:pt x="76" y="43"/>
                      <a:pt x="77" y="43"/>
                    </a:cubicBezTo>
                    <a:cubicBezTo>
                      <a:pt x="78" y="43"/>
                      <a:pt x="78" y="44"/>
                      <a:pt x="78" y="45"/>
                    </a:cubicBezTo>
                    <a:cubicBezTo>
                      <a:pt x="79" y="48"/>
                      <a:pt x="80" y="52"/>
                      <a:pt x="80" y="56"/>
                    </a:cubicBezTo>
                    <a:cubicBezTo>
                      <a:pt x="80" y="78"/>
                      <a:pt x="62" y="96"/>
                      <a:pt x="40" y="96"/>
                    </a:cubicBezTo>
                    <a:close/>
                    <a:moveTo>
                      <a:pt x="15" y="30"/>
                    </a:moveTo>
                    <a:cubicBezTo>
                      <a:pt x="8" y="37"/>
                      <a:pt x="4" y="46"/>
                      <a:pt x="4" y="56"/>
                    </a:cubicBezTo>
                    <a:cubicBezTo>
                      <a:pt x="4" y="57"/>
                      <a:pt x="4" y="57"/>
                      <a:pt x="4" y="58"/>
                    </a:cubicBezTo>
                    <a:cubicBezTo>
                      <a:pt x="5" y="77"/>
                      <a:pt x="21" y="92"/>
                      <a:pt x="40" y="92"/>
                    </a:cubicBezTo>
                    <a:cubicBezTo>
                      <a:pt x="60" y="92"/>
                      <a:pt x="76" y="76"/>
                      <a:pt x="76" y="56"/>
                    </a:cubicBezTo>
                    <a:cubicBezTo>
                      <a:pt x="76" y="53"/>
                      <a:pt x="76" y="51"/>
                      <a:pt x="75" y="49"/>
                    </a:cubicBezTo>
                    <a:cubicBezTo>
                      <a:pt x="72" y="51"/>
                      <a:pt x="68" y="53"/>
                      <a:pt x="65" y="54"/>
                    </a:cubicBezTo>
                    <a:cubicBezTo>
                      <a:pt x="64" y="54"/>
                      <a:pt x="63" y="54"/>
                      <a:pt x="63" y="54"/>
                    </a:cubicBezTo>
                    <a:cubicBezTo>
                      <a:pt x="62" y="53"/>
                      <a:pt x="62" y="53"/>
                      <a:pt x="62" y="52"/>
                    </a:cubicBezTo>
                    <a:cubicBezTo>
                      <a:pt x="62" y="52"/>
                      <a:pt x="62" y="51"/>
                      <a:pt x="62" y="51"/>
                    </a:cubicBezTo>
                    <a:cubicBezTo>
                      <a:pt x="62" y="40"/>
                      <a:pt x="58" y="30"/>
                      <a:pt x="52" y="22"/>
                    </a:cubicBezTo>
                    <a:cubicBezTo>
                      <a:pt x="45" y="14"/>
                      <a:pt x="36" y="8"/>
                      <a:pt x="26" y="5"/>
                    </a:cubicBezTo>
                    <a:cubicBezTo>
                      <a:pt x="28" y="10"/>
                      <a:pt x="30" y="15"/>
                      <a:pt x="30" y="20"/>
                    </a:cubicBezTo>
                    <a:cubicBezTo>
                      <a:pt x="30" y="21"/>
                      <a:pt x="30" y="21"/>
                      <a:pt x="30" y="22"/>
                    </a:cubicBezTo>
                    <a:cubicBezTo>
                      <a:pt x="30" y="29"/>
                      <a:pt x="28" y="36"/>
                      <a:pt x="25" y="42"/>
                    </a:cubicBezTo>
                    <a:cubicBezTo>
                      <a:pt x="25" y="42"/>
                      <a:pt x="24" y="43"/>
                      <a:pt x="23" y="43"/>
                    </a:cubicBezTo>
                    <a:cubicBezTo>
                      <a:pt x="23" y="43"/>
                      <a:pt x="22" y="42"/>
                      <a:pt x="22" y="42"/>
                    </a:cubicBezTo>
                    <a:cubicBezTo>
                      <a:pt x="19" y="39"/>
                      <a:pt x="16" y="35"/>
                      <a:pt x="15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" name="Freeform 78">
                <a:extLst>
                  <a:ext uri="{FF2B5EF4-FFF2-40B4-BE49-F238E27FC236}">
                    <a16:creationId xmlns:a16="http://schemas.microsoft.com/office/drawing/2014/main" id="{FD842128-F9F4-48DA-8420-FD9B4F55600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11150" y="3987800"/>
                <a:ext cx="141288" cy="190500"/>
              </a:xfrm>
              <a:custGeom>
                <a:avLst/>
                <a:gdLst>
                  <a:gd name="T0" fmla="*/ 18 w 36"/>
                  <a:gd name="T1" fmla="*/ 49 h 49"/>
                  <a:gd name="T2" fmla="*/ 0 w 36"/>
                  <a:gd name="T3" fmla="*/ 31 h 49"/>
                  <a:gd name="T4" fmla="*/ 24 w 36"/>
                  <a:gd name="T5" fmla="*/ 0 h 49"/>
                  <a:gd name="T6" fmla="*/ 26 w 36"/>
                  <a:gd name="T7" fmla="*/ 1 h 49"/>
                  <a:gd name="T8" fmla="*/ 26 w 36"/>
                  <a:gd name="T9" fmla="*/ 3 h 49"/>
                  <a:gd name="T10" fmla="*/ 21 w 36"/>
                  <a:gd name="T11" fmla="*/ 19 h 49"/>
                  <a:gd name="T12" fmla="*/ 23 w 36"/>
                  <a:gd name="T13" fmla="*/ 16 h 49"/>
                  <a:gd name="T14" fmla="*/ 24 w 36"/>
                  <a:gd name="T15" fmla="*/ 14 h 49"/>
                  <a:gd name="T16" fmla="*/ 25 w 36"/>
                  <a:gd name="T17" fmla="*/ 14 h 49"/>
                  <a:gd name="T18" fmla="*/ 36 w 36"/>
                  <a:gd name="T19" fmla="*/ 31 h 49"/>
                  <a:gd name="T20" fmla="*/ 18 w 36"/>
                  <a:gd name="T21" fmla="*/ 49 h 49"/>
                  <a:gd name="T22" fmla="*/ 18 w 36"/>
                  <a:gd name="T23" fmla="*/ 6 h 49"/>
                  <a:gd name="T24" fmla="*/ 4 w 36"/>
                  <a:gd name="T25" fmla="*/ 31 h 49"/>
                  <a:gd name="T26" fmla="*/ 18 w 36"/>
                  <a:gd name="T27" fmla="*/ 45 h 49"/>
                  <a:gd name="T28" fmla="*/ 32 w 36"/>
                  <a:gd name="T29" fmla="*/ 31 h 49"/>
                  <a:gd name="T30" fmla="*/ 26 w 36"/>
                  <a:gd name="T31" fmla="*/ 19 h 49"/>
                  <a:gd name="T32" fmla="*/ 22 w 36"/>
                  <a:gd name="T33" fmla="*/ 24 h 49"/>
                  <a:gd name="T34" fmla="*/ 20 w 36"/>
                  <a:gd name="T35" fmla="*/ 24 h 49"/>
                  <a:gd name="T36" fmla="*/ 19 w 36"/>
                  <a:gd name="T37" fmla="*/ 23 h 49"/>
                  <a:gd name="T38" fmla="*/ 18 w 36"/>
                  <a:gd name="T39" fmla="*/ 6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6" h="49">
                    <a:moveTo>
                      <a:pt x="18" y="49"/>
                    </a:moveTo>
                    <a:cubicBezTo>
                      <a:pt x="8" y="49"/>
                      <a:pt x="0" y="41"/>
                      <a:pt x="0" y="31"/>
                    </a:cubicBezTo>
                    <a:cubicBezTo>
                      <a:pt x="0" y="16"/>
                      <a:pt x="10" y="3"/>
                      <a:pt x="24" y="0"/>
                    </a:cubicBezTo>
                    <a:cubicBezTo>
                      <a:pt x="25" y="0"/>
                      <a:pt x="26" y="0"/>
                      <a:pt x="26" y="1"/>
                    </a:cubicBezTo>
                    <a:cubicBezTo>
                      <a:pt x="27" y="2"/>
                      <a:pt x="27" y="3"/>
                      <a:pt x="26" y="3"/>
                    </a:cubicBezTo>
                    <a:cubicBezTo>
                      <a:pt x="20" y="7"/>
                      <a:pt x="20" y="15"/>
                      <a:pt x="21" y="19"/>
                    </a:cubicBezTo>
                    <a:cubicBezTo>
                      <a:pt x="22" y="18"/>
                      <a:pt x="23" y="17"/>
                      <a:pt x="23" y="16"/>
                    </a:cubicBezTo>
                    <a:cubicBezTo>
                      <a:pt x="23" y="15"/>
                      <a:pt x="23" y="15"/>
                      <a:pt x="24" y="14"/>
                    </a:cubicBezTo>
                    <a:cubicBezTo>
                      <a:pt x="24" y="14"/>
                      <a:pt x="25" y="14"/>
                      <a:pt x="25" y="14"/>
                    </a:cubicBezTo>
                    <a:cubicBezTo>
                      <a:pt x="32" y="17"/>
                      <a:pt x="36" y="23"/>
                      <a:pt x="36" y="31"/>
                    </a:cubicBezTo>
                    <a:cubicBezTo>
                      <a:pt x="36" y="41"/>
                      <a:pt x="28" y="49"/>
                      <a:pt x="18" y="49"/>
                    </a:cubicBezTo>
                    <a:close/>
                    <a:moveTo>
                      <a:pt x="18" y="6"/>
                    </a:moveTo>
                    <a:cubicBezTo>
                      <a:pt x="10" y="11"/>
                      <a:pt x="4" y="20"/>
                      <a:pt x="4" y="31"/>
                    </a:cubicBezTo>
                    <a:cubicBezTo>
                      <a:pt x="4" y="39"/>
                      <a:pt x="10" y="45"/>
                      <a:pt x="18" y="45"/>
                    </a:cubicBezTo>
                    <a:cubicBezTo>
                      <a:pt x="26" y="45"/>
                      <a:pt x="32" y="39"/>
                      <a:pt x="32" y="31"/>
                    </a:cubicBezTo>
                    <a:cubicBezTo>
                      <a:pt x="32" y="27"/>
                      <a:pt x="31" y="22"/>
                      <a:pt x="26" y="19"/>
                    </a:cubicBezTo>
                    <a:cubicBezTo>
                      <a:pt x="25" y="21"/>
                      <a:pt x="23" y="23"/>
                      <a:pt x="22" y="24"/>
                    </a:cubicBezTo>
                    <a:cubicBezTo>
                      <a:pt x="21" y="24"/>
                      <a:pt x="21" y="24"/>
                      <a:pt x="20" y="24"/>
                    </a:cubicBezTo>
                    <a:cubicBezTo>
                      <a:pt x="20" y="24"/>
                      <a:pt x="19" y="24"/>
                      <a:pt x="19" y="23"/>
                    </a:cubicBezTo>
                    <a:cubicBezTo>
                      <a:pt x="16" y="19"/>
                      <a:pt x="16" y="12"/>
                      <a:pt x="18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402E847D-3311-42A2-95D0-B52451098952}"/>
              </a:ext>
            </a:extLst>
          </p:cNvPr>
          <p:cNvGrpSpPr/>
          <p:nvPr/>
        </p:nvGrpSpPr>
        <p:grpSpPr>
          <a:xfrm>
            <a:off x="716613" y="4845271"/>
            <a:ext cx="2083211" cy="229615"/>
            <a:chOff x="677511" y="4495710"/>
            <a:chExt cx="2083211" cy="229615"/>
          </a:xfrm>
        </p:grpSpPr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454FF9A8-3A3A-4AD4-BDAC-F54FE61CC697}"/>
                </a:ext>
              </a:extLst>
            </p:cNvPr>
            <p:cNvSpPr txBox="1"/>
            <p:nvPr/>
          </p:nvSpPr>
          <p:spPr>
            <a:xfrm>
              <a:off x="999432" y="4509881"/>
              <a:ext cx="1761290" cy="215444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Database Connectivity</a:t>
              </a:r>
            </a:p>
          </p:txBody>
        </p:sp>
        <p:grpSp>
          <p:nvGrpSpPr>
            <p:cNvPr id="195" name="Group 194">
              <a:extLst>
                <a:ext uri="{FF2B5EF4-FFF2-40B4-BE49-F238E27FC236}">
                  <a16:creationId xmlns:a16="http://schemas.microsoft.com/office/drawing/2014/main" id="{90990404-4453-4681-9B77-AC011C053C5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7511" y="4495710"/>
              <a:ext cx="194400" cy="194400"/>
              <a:chOff x="-774700" y="4160838"/>
              <a:chExt cx="357187" cy="357187"/>
            </a:xfr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2700000" scaled="0"/>
            </a:gradFill>
          </p:grpSpPr>
          <p:sp>
            <p:nvSpPr>
              <p:cNvPr id="196" name="Freeform 82">
                <a:extLst>
                  <a:ext uri="{FF2B5EF4-FFF2-40B4-BE49-F238E27FC236}">
                    <a16:creationId xmlns:a16="http://schemas.microsoft.com/office/drawing/2014/main" id="{CB5B57D4-D4AF-43AE-A416-78935C60FDC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774700" y="4160838"/>
                <a:ext cx="357187" cy="357187"/>
              </a:xfrm>
              <a:custGeom>
                <a:avLst/>
                <a:gdLst>
                  <a:gd name="T0" fmla="*/ 46 w 92"/>
                  <a:gd name="T1" fmla="*/ 92 h 92"/>
                  <a:gd name="T2" fmla="*/ 0 w 92"/>
                  <a:gd name="T3" fmla="*/ 46 h 92"/>
                  <a:gd name="T4" fmla="*/ 46 w 92"/>
                  <a:gd name="T5" fmla="*/ 0 h 92"/>
                  <a:gd name="T6" fmla="*/ 92 w 92"/>
                  <a:gd name="T7" fmla="*/ 46 h 92"/>
                  <a:gd name="T8" fmla="*/ 46 w 92"/>
                  <a:gd name="T9" fmla="*/ 92 h 92"/>
                  <a:gd name="T10" fmla="*/ 46 w 92"/>
                  <a:gd name="T11" fmla="*/ 4 h 92"/>
                  <a:gd name="T12" fmla="*/ 4 w 92"/>
                  <a:gd name="T13" fmla="*/ 46 h 92"/>
                  <a:gd name="T14" fmla="*/ 46 w 92"/>
                  <a:gd name="T15" fmla="*/ 88 h 92"/>
                  <a:gd name="T16" fmla="*/ 88 w 92"/>
                  <a:gd name="T17" fmla="*/ 46 h 92"/>
                  <a:gd name="T18" fmla="*/ 46 w 92"/>
                  <a:gd name="T19" fmla="*/ 4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2" h="92">
                    <a:moveTo>
                      <a:pt x="46" y="92"/>
                    </a:moveTo>
                    <a:cubicBezTo>
                      <a:pt x="21" y="92"/>
                      <a:pt x="0" y="71"/>
                      <a:pt x="0" y="46"/>
                    </a:cubicBezTo>
                    <a:cubicBezTo>
                      <a:pt x="0" y="21"/>
                      <a:pt x="21" y="0"/>
                      <a:pt x="46" y="0"/>
                    </a:cubicBezTo>
                    <a:cubicBezTo>
                      <a:pt x="71" y="0"/>
                      <a:pt x="92" y="21"/>
                      <a:pt x="92" y="46"/>
                    </a:cubicBezTo>
                    <a:cubicBezTo>
                      <a:pt x="92" y="71"/>
                      <a:pt x="71" y="92"/>
                      <a:pt x="46" y="92"/>
                    </a:cubicBezTo>
                    <a:close/>
                    <a:moveTo>
                      <a:pt x="46" y="4"/>
                    </a:moveTo>
                    <a:cubicBezTo>
                      <a:pt x="23" y="4"/>
                      <a:pt x="4" y="23"/>
                      <a:pt x="4" y="46"/>
                    </a:cubicBezTo>
                    <a:cubicBezTo>
                      <a:pt x="4" y="69"/>
                      <a:pt x="23" y="88"/>
                      <a:pt x="46" y="88"/>
                    </a:cubicBezTo>
                    <a:cubicBezTo>
                      <a:pt x="69" y="88"/>
                      <a:pt x="88" y="69"/>
                      <a:pt x="88" y="46"/>
                    </a:cubicBezTo>
                    <a:cubicBezTo>
                      <a:pt x="88" y="23"/>
                      <a:pt x="69" y="4"/>
                      <a:pt x="4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7" name="Freeform 83">
                <a:extLst>
                  <a:ext uri="{FF2B5EF4-FFF2-40B4-BE49-F238E27FC236}">
                    <a16:creationId xmlns:a16="http://schemas.microsoft.com/office/drawing/2014/main" id="{85A23CFC-4F02-4BA9-8659-73F1ECDCE8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650875" y="4246563"/>
                <a:ext cx="109537" cy="155575"/>
              </a:xfrm>
              <a:custGeom>
                <a:avLst/>
                <a:gdLst>
                  <a:gd name="T0" fmla="*/ 14 w 28"/>
                  <a:gd name="T1" fmla="*/ 40 h 40"/>
                  <a:gd name="T2" fmla="*/ 12 w 28"/>
                  <a:gd name="T3" fmla="*/ 38 h 40"/>
                  <a:gd name="T4" fmla="*/ 12 w 28"/>
                  <a:gd name="T5" fmla="*/ 26 h 40"/>
                  <a:gd name="T6" fmla="*/ 14 w 28"/>
                  <a:gd name="T7" fmla="*/ 24 h 40"/>
                  <a:gd name="T8" fmla="*/ 24 w 28"/>
                  <a:gd name="T9" fmla="*/ 14 h 40"/>
                  <a:gd name="T10" fmla="*/ 14 w 28"/>
                  <a:gd name="T11" fmla="*/ 4 h 40"/>
                  <a:gd name="T12" fmla="*/ 4 w 28"/>
                  <a:gd name="T13" fmla="*/ 14 h 40"/>
                  <a:gd name="T14" fmla="*/ 2 w 28"/>
                  <a:gd name="T15" fmla="*/ 16 h 40"/>
                  <a:gd name="T16" fmla="*/ 0 w 28"/>
                  <a:gd name="T17" fmla="*/ 14 h 40"/>
                  <a:gd name="T18" fmla="*/ 14 w 28"/>
                  <a:gd name="T19" fmla="*/ 0 h 40"/>
                  <a:gd name="T20" fmla="*/ 28 w 28"/>
                  <a:gd name="T21" fmla="*/ 14 h 40"/>
                  <a:gd name="T22" fmla="*/ 16 w 28"/>
                  <a:gd name="T23" fmla="*/ 28 h 40"/>
                  <a:gd name="T24" fmla="*/ 16 w 28"/>
                  <a:gd name="T25" fmla="*/ 38 h 40"/>
                  <a:gd name="T26" fmla="*/ 14 w 28"/>
                  <a:gd name="T27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8" h="40">
                    <a:moveTo>
                      <a:pt x="14" y="40"/>
                    </a:moveTo>
                    <a:cubicBezTo>
                      <a:pt x="13" y="40"/>
                      <a:pt x="12" y="39"/>
                      <a:pt x="12" y="38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12" y="25"/>
                      <a:pt x="13" y="24"/>
                      <a:pt x="14" y="24"/>
                    </a:cubicBezTo>
                    <a:cubicBezTo>
                      <a:pt x="20" y="24"/>
                      <a:pt x="24" y="20"/>
                      <a:pt x="24" y="14"/>
                    </a:cubicBezTo>
                    <a:cubicBezTo>
                      <a:pt x="24" y="8"/>
                      <a:pt x="20" y="4"/>
                      <a:pt x="14" y="4"/>
                    </a:cubicBezTo>
                    <a:cubicBezTo>
                      <a:pt x="8" y="4"/>
                      <a:pt x="4" y="8"/>
                      <a:pt x="4" y="14"/>
                    </a:cubicBezTo>
                    <a:cubicBezTo>
                      <a:pt x="4" y="15"/>
                      <a:pt x="3" y="16"/>
                      <a:pt x="2" y="16"/>
                    </a:cubicBezTo>
                    <a:cubicBezTo>
                      <a:pt x="1" y="16"/>
                      <a:pt x="0" y="15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ubicBezTo>
                      <a:pt x="28" y="21"/>
                      <a:pt x="23" y="27"/>
                      <a:pt x="16" y="28"/>
                    </a:cubicBezTo>
                    <a:cubicBezTo>
                      <a:pt x="16" y="38"/>
                      <a:pt x="16" y="38"/>
                      <a:pt x="16" y="38"/>
                    </a:cubicBezTo>
                    <a:cubicBezTo>
                      <a:pt x="16" y="39"/>
                      <a:pt x="15" y="40"/>
                      <a:pt x="14" y="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8" name="Oval 84">
                <a:extLst>
                  <a:ext uri="{FF2B5EF4-FFF2-40B4-BE49-F238E27FC236}">
                    <a16:creationId xmlns:a16="http://schemas.microsoft.com/office/drawing/2014/main" id="{7E1D8B11-73DD-4CE1-BCB3-ECC4484250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611188" y="4416425"/>
                <a:ext cx="30162" cy="3175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DBBF0E5F-2747-42A3-9FC7-8191EE2E535D}"/>
              </a:ext>
            </a:extLst>
          </p:cNvPr>
          <p:cNvGrpSpPr/>
          <p:nvPr/>
        </p:nvGrpSpPr>
        <p:grpSpPr>
          <a:xfrm>
            <a:off x="729187" y="5319357"/>
            <a:ext cx="2093755" cy="232523"/>
            <a:chOff x="690085" y="4950915"/>
            <a:chExt cx="2093755" cy="232523"/>
          </a:xfrm>
        </p:grpSpPr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04C2DBCB-15D3-4363-A92F-E1A509676B5A}"/>
                </a:ext>
              </a:extLst>
            </p:cNvPr>
            <p:cNvSpPr txBox="1"/>
            <p:nvPr/>
          </p:nvSpPr>
          <p:spPr>
            <a:xfrm>
              <a:off x="1022550" y="4950915"/>
              <a:ext cx="1761290" cy="215444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Implementation </a:t>
              </a:r>
            </a:p>
          </p:txBody>
        </p:sp>
        <p:grpSp>
          <p:nvGrpSpPr>
            <p:cNvPr id="201" name="Group 200">
              <a:extLst>
                <a:ext uri="{FF2B5EF4-FFF2-40B4-BE49-F238E27FC236}">
                  <a16:creationId xmlns:a16="http://schemas.microsoft.com/office/drawing/2014/main" id="{044CBBF4-751B-4A07-9B95-67CEA879676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85" y="4969598"/>
              <a:ext cx="169252" cy="213840"/>
              <a:chOff x="-536575" y="4772025"/>
              <a:chExt cx="295274" cy="373063"/>
            </a:xfr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2700000" scaled="0"/>
            </a:gradFill>
          </p:grpSpPr>
          <p:sp>
            <p:nvSpPr>
              <p:cNvPr id="202" name="Freeform 88">
                <a:extLst>
                  <a:ext uri="{FF2B5EF4-FFF2-40B4-BE49-F238E27FC236}">
                    <a16:creationId xmlns:a16="http://schemas.microsoft.com/office/drawing/2014/main" id="{98961F3B-AD5C-47A1-8157-117BE0BCF99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506413" y="4787900"/>
                <a:ext cx="265112" cy="247650"/>
              </a:xfrm>
              <a:custGeom>
                <a:avLst/>
                <a:gdLst>
                  <a:gd name="T0" fmla="*/ 66 w 68"/>
                  <a:gd name="T1" fmla="*/ 64 h 64"/>
                  <a:gd name="T2" fmla="*/ 14 w 68"/>
                  <a:gd name="T3" fmla="*/ 64 h 64"/>
                  <a:gd name="T4" fmla="*/ 12 w 68"/>
                  <a:gd name="T5" fmla="*/ 62 h 64"/>
                  <a:gd name="T6" fmla="*/ 19 w 68"/>
                  <a:gd name="T7" fmla="*/ 52 h 64"/>
                  <a:gd name="T8" fmla="*/ 2 w 68"/>
                  <a:gd name="T9" fmla="*/ 52 h 64"/>
                  <a:gd name="T10" fmla="*/ 0 w 68"/>
                  <a:gd name="T11" fmla="*/ 50 h 64"/>
                  <a:gd name="T12" fmla="*/ 0 w 68"/>
                  <a:gd name="T13" fmla="*/ 2 h 64"/>
                  <a:gd name="T14" fmla="*/ 2 w 68"/>
                  <a:gd name="T15" fmla="*/ 0 h 64"/>
                  <a:gd name="T16" fmla="*/ 30 w 68"/>
                  <a:gd name="T17" fmla="*/ 0 h 64"/>
                  <a:gd name="T18" fmla="*/ 32 w 68"/>
                  <a:gd name="T19" fmla="*/ 2 h 64"/>
                  <a:gd name="T20" fmla="*/ 32 w 68"/>
                  <a:gd name="T21" fmla="*/ 12 h 64"/>
                  <a:gd name="T22" fmla="*/ 66 w 68"/>
                  <a:gd name="T23" fmla="*/ 12 h 64"/>
                  <a:gd name="T24" fmla="*/ 68 w 68"/>
                  <a:gd name="T25" fmla="*/ 14 h 64"/>
                  <a:gd name="T26" fmla="*/ 68 w 68"/>
                  <a:gd name="T27" fmla="*/ 62 h 64"/>
                  <a:gd name="T28" fmla="*/ 66 w 68"/>
                  <a:gd name="T29" fmla="*/ 64 h 64"/>
                  <a:gd name="T30" fmla="*/ 16 w 68"/>
                  <a:gd name="T31" fmla="*/ 60 h 64"/>
                  <a:gd name="T32" fmla="*/ 64 w 68"/>
                  <a:gd name="T33" fmla="*/ 60 h 64"/>
                  <a:gd name="T34" fmla="*/ 64 w 68"/>
                  <a:gd name="T35" fmla="*/ 16 h 64"/>
                  <a:gd name="T36" fmla="*/ 30 w 68"/>
                  <a:gd name="T37" fmla="*/ 16 h 64"/>
                  <a:gd name="T38" fmla="*/ 28 w 68"/>
                  <a:gd name="T39" fmla="*/ 14 h 64"/>
                  <a:gd name="T40" fmla="*/ 28 w 68"/>
                  <a:gd name="T41" fmla="*/ 4 h 64"/>
                  <a:gd name="T42" fmla="*/ 4 w 68"/>
                  <a:gd name="T43" fmla="*/ 4 h 64"/>
                  <a:gd name="T44" fmla="*/ 4 w 68"/>
                  <a:gd name="T45" fmla="*/ 48 h 64"/>
                  <a:gd name="T46" fmla="*/ 30 w 68"/>
                  <a:gd name="T47" fmla="*/ 48 h 64"/>
                  <a:gd name="T48" fmla="*/ 32 w 68"/>
                  <a:gd name="T49" fmla="*/ 50 h 64"/>
                  <a:gd name="T50" fmla="*/ 30 w 68"/>
                  <a:gd name="T51" fmla="*/ 52 h 64"/>
                  <a:gd name="T52" fmla="*/ 16 w 68"/>
                  <a:gd name="T53" fmla="*/ 6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68" h="64">
                    <a:moveTo>
                      <a:pt x="66" y="64"/>
                    </a:moveTo>
                    <a:cubicBezTo>
                      <a:pt x="14" y="64"/>
                      <a:pt x="14" y="64"/>
                      <a:pt x="14" y="64"/>
                    </a:cubicBezTo>
                    <a:cubicBezTo>
                      <a:pt x="13" y="64"/>
                      <a:pt x="12" y="63"/>
                      <a:pt x="12" y="62"/>
                    </a:cubicBezTo>
                    <a:cubicBezTo>
                      <a:pt x="12" y="57"/>
                      <a:pt x="15" y="54"/>
                      <a:pt x="19" y="52"/>
                    </a:cubicBezTo>
                    <a:cubicBezTo>
                      <a:pt x="2" y="52"/>
                      <a:pt x="2" y="52"/>
                      <a:pt x="2" y="52"/>
                    </a:cubicBezTo>
                    <a:cubicBezTo>
                      <a:pt x="1" y="52"/>
                      <a:pt x="0" y="51"/>
                      <a:pt x="0" y="5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1" y="0"/>
                      <a:pt x="32" y="1"/>
                      <a:pt x="32" y="2"/>
                    </a:cubicBezTo>
                    <a:cubicBezTo>
                      <a:pt x="32" y="12"/>
                      <a:pt x="32" y="12"/>
                      <a:pt x="32" y="12"/>
                    </a:cubicBezTo>
                    <a:cubicBezTo>
                      <a:pt x="66" y="12"/>
                      <a:pt x="66" y="12"/>
                      <a:pt x="66" y="12"/>
                    </a:cubicBezTo>
                    <a:cubicBezTo>
                      <a:pt x="67" y="12"/>
                      <a:pt x="68" y="13"/>
                      <a:pt x="68" y="14"/>
                    </a:cubicBezTo>
                    <a:cubicBezTo>
                      <a:pt x="68" y="62"/>
                      <a:pt x="68" y="62"/>
                      <a:pt x="68" y="62"/>
                    </a:cubicBezTo>
                    <a:cubicBezTo>
                      <a:pt x="68" y="63"/>
                      <a:pt x="67" y="64"/>
                      <a:pt x="66" y="64"/>
                    </a:cubicBezTo>
                    <a:close/>
                    <a:moveTo>
                      <a:pt x="16" y="60"/>
                    </a:moveTo>
                    <a:cubicBezTo>
                      <a:pt x="64" y="60"/>
                      <a:pt x="64" y="60"/>
                      <a:pt x="64" y="60"/>
                    </a:cubicBezTo>
                    <a:cubicBezTo>
                      <a:pt x="64" y="16"/>
                      <a:pt x="64" y="16"/>
                      <a:pt x="64" y="16"/>
                    </a:cubicBezTo>
                    <a:cubicBezTo>
                      <a:pt x="30" y="16"/>
                      <a:pt x="30" y="16"/>
                      <a:pt x="30" y="16"/>
                    </a:cubicBezTo>
                    <a:cubicBezTo>
                      <a:pt x="29" y="16"/>
                      <a:pt x="28" y="15"/>
                      <a:pt x="28" y="14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8"/>
                      <a:pt x="4" y="48"/>
                      <a:pt x="4" y="48"/>
                    </a:cubicBezTo>
                    <a:cubicBezTo>
                      <a:pt x="30" y="48"/>
                      <a:pt x="30" y="48"/>
                      <a:pt x="30" y="48"/>
                    </a:cubicBezTo>
                    <a:cubicBezTo>
                      <a:pt x="31" y="48"/>
                      <a:pt x="32" y="49"/>
                      <a:pt x="32" y="50"/>
                    </a:cubicBezTo>
                    <a:cubicBezTo>
                      <a:pt x="32" y="51"/>
                      <a:pt x="31" y="52"/>
                      <a:pt x="30" y="52"/>
                    </a:cubicBezTo>
                    <a:cubicBezTo>
                      <a:pt x="27" y="53"/>
                      <a:pt x="18" y="55"/>
                      <a:pt x="16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3" name="Freeform 89">
                <a:extLst>
                  <a:ext uri="{FF2B5EF4-FFF2-40B4-BE49-F238E27FC236}">
                    <a16:creationId xmlns:a16="http://schemas.microsoft.com/office/drawing/2014/main" id="{1A46E264-8C84-4E78-B38E-A1D84F88F3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96875" y="4833938"/>
                <a:ext cx="15875" cy="155575"/>
              </a:xfrm>
              <a:custGeom>
                <a:avLst/>
                <a:gdLst>
                  <a:gd name="T0" fmla="*/ 2 w 4"/>
                  <a:gd name="T1" fmla="*/ 40 h 40"/>
                  <a:gd name="T2" fmla="*/ 0 w 4"/>
                  <a:gd name="T3" fmla="*/ 38 h 40"/>
                  <a:gd name="T4" fmla="*/ 0 w 4"/>
                  <a:gd name="T5" fmla="*/ 2 h 40"/>
                  <a:gd name="T6" fmla="*/ 2 w 4"/>
                  <a:gd name="T7" fmla="*/ 0 h 40"/>
                  <a:gd name="T8" fmla="*/ 4 w 4"/>
                  <a:gd name="T9" fmla="*/ 2 h 40"/>
                  <a:gd name="T10" fmla="*/ 4 w 4"/>
                  <a:gd name="T11" fmla="*/ 38 h 40"/>
                  <a:gd name="T12" fmla="*/ 2 w 4"/>
                  <a:gd name="T13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" h="40">
                    <a:moveTo>
                      <a:pt x="2" y="40"/>
                    </a:moveTo>
                    <a:cubicBezTo>
                      <a:pt x="1" y="40"/>
                      <a:pt x="0" y="39"/>
                      <a:pt x="0" y="38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3" y="0"/>
                      <a:pt x="4" y="1"/>
                      <a:pt x="4" y="2"/>
                    </a:cubicBezTo>
                    <a:cubicBezTo>
                      <a:pt x="4" y="38"/>
                      <a:pt x="4" y="38"/>
                      <a:pt x="4" y="38"/>
                    </a:cubicBezTo>
                    <a:cubicBezTo>
                      <a:pt x="4" y="39"/>
                      <a:pt x="3" y="40"/>
                      <a:pt x="2" y="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" name="Freeform 90">
                <a:extLst>
                  <a:ext uri="{FF2B5EF4-FFF2-40B4-BE49-F238E27FC236}">
                    <a16:creationId xmlns:a16="http://schemas.microsoft.com/office/drawing/2014/main" id="{1FF48CAD-57B5-4309-B2E7-F80F42AFFD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36575" y="4772025"/>
                <a:ext cx="14287" cy="373063"/>
              </a:xfrm>
              <a:custGeom>
                <a:avLst/>
                <a:gdLst>
                  <a:gd name="T0" fmla="*/ 2 w 4"/>
                  <a:gd name="T1" fmla="*/ 96 h 96"/>
                  <a:gd name="T2" fmla="*/ 0 w 4"/>
                  <a:gd name="T3" fmla="*/ 94 h 96"/>
                  <a:gd name="T4" fmla="*/ 0 w 4"/>
                  <a:gd name="T5" fmla="*/ 2 h 96"/>
                  <a:gd name="T6" fmla="*/ 2 w 4"/>
                  <a:gd name="T7" fmla="*/ 0 h 96"/>
                  <a:gd name="T8" fmla="*/ 4 w 4"/>
                  <a:gd name="T9" fmla="*/ 2 h 96"/>
                  <a:gd name="T10" fmla="*/ 4 w 4"/>
                  <a:gd name="T11" fmla="*/ 94 h 96"/>
                  <a:gd name="T12" fmla="*/ 2 w 4"/>
                  <a:gd name="T13" fmla="*/ 96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" h="96">
                    <a:moveTo>
                      <a:pt x="2" y="96"/>
                    </a:moveTo>
                    <a:cubicBezTo>
                      <a:pt x="1" y="96"/>
                      <a:pt x="0" y="95"/>
                      <a:pt x="0" y="94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3" y="0"/>
                      <a:pt x="4" y="1"/>
                      <a:pt x="4" y="2"/>
                    </a:cubicBezTo>
                    <a:cubicBezTo>
                      <a:pt x="4" y="94"/>
                      <a:pt x="4" y="94"/>
                      <a:pt x="4" y="94"/>
                    </a:cubicBezTo>
                    <a:cubicBezTo>
                      <a:pt x="4" y="95"/>
                      <a:pt x="3" y="96"/>
                      <a:pt x="2" y="9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" name="Rectangle 91">
                <a:extLst>
                  <a:ext uri="{FF2B5EF4-FFF2-40B4-BE49-F238E27FC236}">
                    <a16:creationId xmlns:a16="http://schemas.microsoft.com/office/drawing/2014/main" id="{879A781F-301C-4D78-B0A9-4111E3E264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458788" y="4981575"/>
                <a:ext cx="14287" cy="476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06" name="TextBox 205">
            <a:extLst>
              <a:ext uri="{FF2B5EF4-FFF2-40B4-BE49-F238E27FC236}">
                <a16:creationId xmlns:a16="http://schemas.microsoft.com/office/drawing/2014/main" id="{04C2DBCB-15D3-4363-A92F-E1A509676B5A}"/>
              </a:ext>
            </a:extLst>
          </p:cNvPr>
          <p:cNvSpPr txBox="1"/>
          <p:nvPr/>
        </p:nvSpPr>
        <p:spPr>
          <a:xfrm>
            <a:off x="1061652" y="5779272"/>
            <a:ext cx="1761290" cy="215444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Maintenance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07" name="Freeform 88">
            <a:extLst>
              <a:ext uri="{FF2B5EF4-FFF2-40B4-BE49-F238E27FC236}">
                <a16:creationId xmlns:a16="http://schemas.microsoft.com/office/drawing/2014/main" id="{98961F3B-AD5C-47A1-8157-117BE0BCF99F}"/>
              </a:ext>
            </a:extLst>
          </p:cNvPr>
          <p:cNvSpPr>
            <a:spLocks noEditPoints="1"/>
          </p:cNvSpPr>
          <p:nvPr/>
        </p:nvSpPr>
        <p:spPr bwMode="auto">
          <a:xfrm>
            <a:off x="746476" y="5789174"/>
            <a:ext cx="151963" cy="141953"/>
          </a:xfrm>
          <a:custGeom>
            <a:avLst/>
            <a:gdLst>
              <a:gd name="T0" fmla="*/ 66 w 68"/>
              <a:gd name="T1" fmla="*/ 64 h 64"/>
              <a:gd name="T2" fmla="*/ 14 w 68"/>
              <a:gd name="T3" fmla="*/ 64 h 64"/>
              <a:gd name="T4" fmla="*/ 12 w 68"/>
              <a:gd name="T5" fmla="*/ 62 h 64"/>
              <a:gd name="T6" fmla="*/ 19 w 68"/>
              <a:gd name="T7" fmla="*/ 52 h 64"/>
              <a:gd name="T8" fmla="*/ 2 w 68"/>
              <a:gd name="T9" fmla="*/ 52 h 64"/>
              <a:gd name="T10" fmla="*/ 0 w 68"/>
              <a:gd name="T11" fmla="*/ 50 h 64"/>
              <a:gd name="T12" fmla="*/ 0 w 68"/>
              <a:gd name="T13" fmla="*/ 2 h 64"/>
              <a:gd name="T14" fmla="*/ 2 w 68"/>
              <a:gd name="T15" fmla="*/ 0 h 64"/>
              <a:gd name="T16" fmla="*/ 30 w 68"/>
              <a:gd name="T17" fmla="*/ 0 h 64"/>
              <a:gd name="T18" fmla="*/ 32 w 68"/>
              <a:gd name="T19" fmla="*/ 2 h 64"/>
              <a:gd name="T20" fmla="*/ 32 w 68"/>
              <a:gd name="T21" fmla="*/ 12 h 64"/>
              <a:gd name="T22" fmla="*/ 66 w 68"/>
              <a:gd name="T23" fmla="*/ 12 h 64"/>
              <a:gd name="T24" fmla="*/ 68 w 68"/>
              <a:gd name="T25" fmla="*/ 14 h 64"/>
              <a:gd name="T26" fmla="*/ 68 w 68"/>
              <a:gd name="T27" fmla="*/ 62 h 64"/>
              <a:gd name="T28" fmla="*/ 66 w 68"/>
              <a:gd name="T29" fmla="*/ 64 h 64"/>
              <a:gd name="T30" fmla="*/ 16 w 68"/>
              <a:gd name="T31" fmla="*/ 60 h 64"/>
              <a:gd name="T32" fmla="*/ 64 w 68"/>
              <a:gd name="T33" fmla="*/ 60 h 64"/>
              <a:gd name="T34" fmla="*/ 64 w 68"/>
              <a:gd name="T35" fmla="*/ 16 h 64"/>
              <a:gd name="T36" fmla="*/ 30 w 68"/>
              <a:gd name="T37" fmla="*/ 16 h 64"/>
              <a:gd name="T38" fmla="*/ 28 w 68"/>
              <a:gd name="T39" fmla="*/ 14 h 64"/>
              <a:gd name="T40" fmla="*/ 28 w 68"/>
              <a:gd name="T41" fmla="*/ 4 h 64"/>
              <a:gd name="T42" fmla="*/ 4 w 68"/>
              <a:gd name="T43" fmla="*/ 4 h 64"/>
              <a:gd name="T44" fmla="*/ 4 w 68"/>
              <a:gd name="T45" fmla="*/ 48 h 64"/>
              <a:gd name="T46" fmla="*/ 30 w 68"/>
              <a:gd name="T47" fmla="*/ 48 h 64"/>
              <a:gd name="T48" fmla="*/ 32 w 68"/>
              <a:gd name="T49" fmla="*/ 50 h 64"/>
              <a:gd name="T50" fmla="*/ 30 w 68"/>
              <a:gd name="T51" fmla="*/ 52 h 64"/>
              <a:gd name="T52" fmla="*/ 16 w 68"/>
              <a:gd name="T53" fmla="*/ 6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68" h="64">
                <a:moveTo>
                  <a:pt x="66" y="64"/>
                </a:moveTo>
                <a:cubicBezTo>
                  <a:pt x="14" y="64"/>
                  <a:pt x="14" y="64"/>
                  <a:pt x="14" y="64"/>
                </a:cubicBezTo>
                <a:cubicBezTo>
                  <a:pt x="13" y="64"/>
                  <a:pt x="12" y="63"/>
                  <a:pt x="12" y="62"/>
                </a:cubicBezTo>
                <a:cubicBezTo>
                  <a:pt x="12" y="57"/>
                  <a:pt x="15" y="54"/>
                  <a:pt x="19" y="52"/>
                </a:cubicBezTo>
                <a:cubicBezTo>
                  <a:pt x="2" y="52"/>
                  <a:pt x="2" y="52"/>
                  <a:pt x="2" y="52"/>
                </a:cubicBezTo>
                <a:cubicBezTo>
                  <a:pt x="1" y="52"/>
                  <a:pt x="0" y="51"/>
                  <a:pt x="0" y="50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1" y="0"/>
                  <a:pt x="32" y="1"/>
                  <a:pt x="32" y="2"/>
                </a:cubicBezTo>
                <a:cubicBezTo>
                  <a:pt x="32" y="12"/>
                  <a:pt x="32" y="12"/>
                  <a:pt x="32" y="12"/>
                </a:cubicBezTo>
                <a:cubicBezTo>
                  <a:pt x="66" y="12"/>
                  <a:pt x="66" y="12"/>
                  <a:pt x="66" y="12"/>
                </a:cubicBezTo>
                <a:cubicBezTo>
                  <a:pt x="67" y="12"/>
                  <a:pt x="68" y="13"/>
                  <a:pt x="68" y="14"/>
                </a:cubicBezTo>
                <a:cubicBezTo>
                  <a:pt x="68" y="62"/>
                  <a:pt x="68" y="62"/>
                  <a:pt x="68" y="62"/>
                </a:cubicBezTo>
                <a:cubicBezTo>
                  <a:pt x="68" y="63"/>
                  <a:pt x="67" y="64"/>
                  <a:pt x="66" y="64"/>
                </a:cubicBezTo>
                <a:close/>
                <a:moveTo>
                  <a:pt x="16" y="60"/>
                </a:moveTo>
                <a:cubicBezTo>
                  <a:pt x="64" y="60"/>
                  <a:pt x="64" y="60"/>
                  <a:pt x="64" y="60"/>
                </a:cubicBezTo>
                <a:cubicBezTo>
                  <a:pt x="64" y="16"/>
                  <a:pt x="64" y="16"/>
                  <a:pt x="64" y="16"/>
                </a:cubicBezTo>
                <a:cubicBezTo>
                  <a:pt x="30" y="16"/>
                  <a:pt x="30" y="16"/>
                  <a:pt x="30" y="16"/>
                </a:cubicBezTo>
                <a:cubicBezTo>
                  <a:pt x="29" y="16"/>
                  <a:pt x="28" y="15"/>
                  <a:pt x="28" y="14"/>
                </a:cubicBezTo>
                <a:cubicBezTo>
                  <a:pt x="28" y="4"/>
                  <a:pt x="28" y="4"/>
                  <a:pt x="28" y="4"/>
                </a:cubicBezTo>
                <a:cubicBezTo>
                  <a:pt x="4" y="4"/>
                  <a:pt x="4" y="4"/>
                  <a:pt x="4" y="4"/>
                </a:cubicBezTo>
                <a:cubicBezTo>
                  <a:pt x="4" y="48"/>
                  <a:pt x="4" y="48"/>
                  <a:pt x="4" y="48"/>
                </a:cubicBezTo>
                <a:cubicBezTo>
                  <a:pt x="30" y="48"/>
                  <a:pt x="30" y="48"/>
                  <a:pt x="30" y="48"/>
                </a:cubicBezTo>
                <a:cubicBezTo>
                  <a:pt x="31" y="48"/>
                  <a:pt x="32" y="49"/>
                  <a:pt x="32" y="50"/>
                </a:cubicBezTo>
                <a:cubicBezTo>
                  <a:pt x="32" y="51"/>
                  <a:pt x="31" y="52"/>
                  <a:pt x="30" y="52"/>
                </a:cubicBezTo>
                <a:cubicBezTo>
                  <a:pt x="27" y="53"/>
                  <a:pt x="18" y="55"/>
                  <a:pt x="16" y="6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27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E8BC80A0-9718-4704-A6F8-7F095C3899FA}"/>
              </a:ext>
            </a:extLst>
          </p:cNvPr>
          <p:cNvSpPr txBox="1"/>
          <p:nvPr/>
        </p:nvSpPr>
        <p:spPr>
          <a:xfrm>
            <a:off x="3293608" y="1270164"/>
            <a:ext cx="411480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Modeling Phase</a:t>
            </a:r>
            <a:endParaRPr lang="en-US" sz="3600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316" y="2440350"/>
            <a:ext cx="4388543" cy="1704717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8445" y="4699033"/>
            <a:ext cx="4664593" cy="1877712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7" name="TextBox 96">
            <a:extLst>
              <a:ext uri="{FF2B5EF4-FFF2-40B4-BE49-F238E27FC236}">
                <a16:creationId xmlns:a16="http://schemas.microsoft.com/office/drawing/2014/main" id="{D4C6C895-2D6F-47F0-A411-0F964B4C0C80}"/>
              </a:ext>
            </a:extLst>
          </p:cNvPr>
          <p:cNvSpPr txBox="1"/>
          <p:nvPr/>
        </p:nvSpPr>
        <p:spPr>
          <a:xfrm>
            <a:off x="8204886" y="4854970"/>
            <a:ext cx="3361038" cy="1723549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Deployment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Diagram</a:t>
            </a:r>
            <a:r>
              <a:rPr lang="en-US" sz="1400" dirty="0">
                <a:solidFill>
                  <a:schemeClr val="bg1"/>
                </a:solidFill>
              </a:rPr>
              <a:t> is </a:t>
            </a:r>
            <a:r>
              <a:rPr lang="en-US" sz="1400" dirty="0" smtClean="0">
                <a:solidFill>
                  <a:schemeClr val="bg1"/>
                </a:solidFill>
              </a:rPr>
              <a:t>more </a:t>
            </a:r>
            <a:r>
              <a:rPr lang="en-US" sz="1400" dirty="0">
                <a:solidFill>
                  <a:schemeClr val="bg1"/>
                </a:solidFill>
              </a:rPr>
              <a:t>towards implementation the </a:t>
            </a:r>
            <a:r>
              <a:rPr lang="en-US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component</a:t>
            </a:r>
            <a:r>
              <a:rPr lang="en-US" sz="1400" dirty="0">
                <a:solidFill>
                  <a:schemeClr val="bg1"/>
                </a:solidFill>
              </a:rPr>
              <a:t> are used to build the relation. </a:t>
            </a:r>
            <a:endParaRPr lang="en-US" sz="1400" dirty="0" smtClean="0">
              <a:solidFill>
                <a:schemeClr val="bg1"/>
              </a:solidFill>
            </a:endParaRP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The </a:t>
            </a:r>
            <a:r>
              <a:rPr lang="en-US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Student Register </a:t>
            </a:r>
            <a:r>
              <a:rPr lang="en-US" sz="1400" dirty="0">
                <a:solidFill>
                  <a:schemeClr val="bg1"/>
                </a:solidFill>
              </a:rPr>
              <a:t>and moving forward too whole </a:t>
            </a:r>
            <a:r>
              <a:rPr lang="en-US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registration</a:t>
            </a:r>
            <a:r>
              <a:rPr lang="en-US" sz="1400" dirty="0">
                <a:solidFill>
                  <a:schemeClr val="bg1"/>
                </a:solidFill>
              </a:rPr>
              <a:t> propose with the help of administrator and factors based on </a:t>
            </a:r>
            <a:r>
              <a:rPr lang="en-US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maintainability</a:t>
            </a:r>
            <a:r>
              <a:rPr lang="en-US" sz="1400" dirty="0">
                <a:solidFill>
                  <a:schemeClr val="bg1"/>
                </a:solidFill>
              </a:rPr>
              <a:t> or </a:t>
            </a:r>
            <a:r>
              <a:rPr lang="en-US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security</a:t>
            </a:r>
            <a:r>
              <a:rPr lang="en-US" sz="1400" dirty="0">
                <a:solidFill>
                  <a:schemeClr val="bg1"/>
                </a:solidFill>
              </a:rPr>
              <a:t>.</a:t>
            </a:r>
            <a:endParaRPr lang="en-US" sz="1400" dirty="0" smtClean="0">
              <a:solidFill>
                <a:schemeClr val="bg1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D4C6C895-2D6F-47F0-A411-0F964B4C0C80}"/>
              </a:ext>
            </a:extLst>
          </p:cNvPr>
          <p:cNvSpPr txBox="1"/>
          <p:nvPr/>
        </p:nvSpPr>
        <p:spPr>
          <a:xfrm>
            <a:off x="3358896" y="2420958"/>
            <a:ext cx="3291739" cy="2154436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In the </a:t>
            </a:r>
            <a:r>
              <a:rPr lang="en-US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sequence diagram </a:t>
            </a:r>
            <a:r>
              <a:rPr lang="en-US" sz="1400" dirty="0">
                <a:solidFill>
                  <a:schemeClr val="bg1"/>
                </a:solidFill>
              </a:rPr>
              <a:t>we build a strong connection between student, registration, panel and administrators. </a:t>
            </a:r>
            <a:endParaRPr lang="en-US" sz="1400" dirty="0" smtClean="0">
              <a:solidFill>
                <a:schemeClr val="bg1"/>
              </a:solidFill>
            </a:endParaRP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There's a step </a:t>
            </a:r>
            <a:r>
              <a:rPr lang="en-US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followed</a:t>
            </a:r>
            <a:r>
              <a:rPr lang="en-US" sz="1400" dirty="0">
                <a:solidFill>
                  <a:schemeClr val="bg1"/>
                </a:solidFill>
              </a:rPr>
              <a:t> in a sequence that can bring it back as well as move forward depending on the condition satisfied or not. </a:t>
            </a:r>
            <a:endParaRPr lang="en-US" sz="1400" dirty="0" smtClean="0">
              <a:solidFill>
                <a:schemeClr val="bg1"/>
              </a:solidFill>
            </a:endParaRP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It's to </a:t>
            </a:r>
            <a:r>
              <a:rPr lang="en-US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build a sequence </a:t>
            </a:r>
            <a:r>
              <a:rPr lang="en-US" sz="1400" dirty="0">
                <a:solidFill>
                  <a:schemeClr val="bg1"/>
                </a:solidFill>
              </a:rPr>
              <a:t>or a fellow moving backward or forward using nodes.</a:t>
            </a:r>
          </a:p>
        </p:txBody>
      </p:sp>
    </p:spTree>
    <p:extLst>
      <p:ext uri="{BB962C8B-B14F-4D97-AF65-F5344CB8AC3E}">
        <p14:creationId xmlns:p14="http://schemas.microsoft.com/office/powerpoint/2010/main" val="143430408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8AD93755-FD6A-4B3F-B29C-1FB584CCDED5}"/>
              </a:ext>
            </a:extLst>
          </p:cNvPr>
          <p:cNvSpPr/>
          <p:nvPr/>
        </p:nvSpPr>
        <p:spPr>
          <a:xfrm>
            <a:off x="-19413" y="31302"/>
            <a:ext cx="2842355" cy="6858000"/>
          </a:xfrm>
          <a:prstGeom prst="rect">
            <a:avLst/>
          </a:prstGeom>
          <a:gradFill>
            <a:gsLst>
              <a:gs pos="0">
                <a:srgbClr val="172041"/>
              </a:gs>
              <a:gs pos="100000">
                <a:srgbClr val="172041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EAF5AEEF-D1CD-44A5-90FD-81E1A589A454}"/>
              </a:ext>
            </a:extLst>
          </p:cNvPr>
          <p:cNvGrpSpPr/>
          <p:nvPr/>
        </p:nvGrpSpPr>
        <p:grpSpPr>
          <a:xfrm>
            <a:off x="5982890" y="471136"/>
            <a:ext cx="602457" cy="57150"/>
            <a:chOff x="10806101" y="5722143"/>
            <a:chExt cx="602457" cy="57150"/>
          </a:xfrm>
        </p:grpSpPr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886D5364-6813-46FC-AB1F-36C6D80875A0}"/>
                </a:ext>
              </a:extLst>
            </p:cNvPr>
            <p:cNvSpPr/>
            <p:nvPr/>
          </p:nvSpPr>
          <p:spPr>
            <a:xfrm>
              <a:off x="11351408" y="5722143"/>
              <a:ext cx="57150" cy="5715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0CF49D4F-B83E-4D0B-9E29-855FC12C8247}"/>
                </a:ext>
              </a:extLst>
            </p:cNvPr>
            <p:cNvSpPr/>
            <p:nvPr/>
          </p:nvSpPr>
          <p:spPr>
            <a:xfrm>
              <a:off x="11169639" y="5722143"/>
              <a:ext cx="57150" cy="5715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BCB5CC74-8A09-40F9-A0DB-F92ADDEB1464}"/>
                </a:ext>
              </a:extLst>
            </p:cNvPr>
            <p:cNvSpPr/>
            <p:nvPr/>
          </p:nvSpPr>
          <p:spPr>
            <a:xfrm>
              <a:off x="10987870" y="5722143"/>
              <a:ext cx="57150" cy="57150"/>
            </a:xfrm>
            <a:prstGeom prst="ellipse">
              <a:avLst/>
            </a:prstGeom>
            <a:solidFill>
              <a:schemeClr val="accent1">
                <a:alpha val="2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5B4CDACE-E69C-4180-B368-6EB2AC7884CF}"/>
                </a:ext>
              </a:extLst>
            </p:cNvPr>
            <p:cNvSpPr/>
            <p:nvPr/>
          </p:nvSpPr>
          <p:spPr>
            <a:xfrm>
              <a:off x="10806101" y="5722143"/>
              <a:ext cx="57150" cy="57150"/>
            </a:xfrm>
            <a:prstGeom prst="ellipse">
              <a:avLst/>
            </a:prstGeom>
            <a:solidFill>
              <a:schemeClr val="accent1">
                <a:alpha val="2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112D09B7-E76A-48E0-89F8-EA857D978483}"/>
              </a:ext>
            </a:extLst>
          </p:cNvPr>
          <p:cNvGrpSpPr/>
          <p:nvPr/>
        </p:nvGrpSpPr>
        <p:grpSpPr>
          <a:xfrm>
            <a:off x="376238" y="382125"/>
            <a:ext cx="2466116" cy="1174880"/>
            <a:chOff x="376239" y="1549789"/>
            <a:chExt cx="2466116" cy="768879"/>
          </a:xfrm>
        </p:grpSpPr>
        <p:sp>
          <p:nvSpPr>
            <p:cNvPr id="122" name="Rectangle: Top Corners Rounded 187">
              <a:extLst>
                <a:ext uri="{FF2B5EF4-FFF2-40B4-BE49-F238E27FC236}">
                  <a16:creationId xmlns:a16="http://schemas.microsoft.com/office/drawing/2014/main" id="{64238EC8-053C-4A7B-AE44-3C9AD781896A}"/>
                </a:ext>
              </a:extLst>
            </p:cNvPr>
            <p:cNvSpPr/>
            <p:nvPr/>
          </p:nvSpPr>
          <p:spPr>
            <a:xfrm rot="16200000">
              <a:off x="1360019" y="702250"/>
              <a:ext cx="498555" cy="246611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90E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Freeform 95">
              <a:extLst>
                <a:ext uri="{FF2B5EF4-FFF2-40B4-BE49-F238E27FC236}">
                  <a16:creationId xmlns:a16="http://schemas.microsoft.com/office/drawing/2014/main" id="{64ADCABE-A594-4600-956A-733BBF14D8F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4030" y="1549789"/>
              <a:ext cx="138324" cy="137848"/>
            </a:xfrm>
            <a:custGeom>
              <a:avLst/>
              <a:gdLst>
                <a:gd name="T0" fmla="*/ 610 w 610"/>
                <a:gd name="T1" fmla="*/ 0 h 608"/>
                <a:gd name="T2" fmla="*/ 610 w 610"/>
                <a:gd name="T3" fmla="*/ 608 h 608"/>
                <a:gd name="T4" fmla="*/ 0 w 610"/>
                <a:gd name="T5" fmla="*/ 608 h 608"/>
                <a:gd name="T6" fmla="*/ 0 w 610"/>
                <a:gd name="T7" fmla="*/ 607 h 608"/>
                <a:gd name="T8" fmla="*/ 610 w 610"/>
                <a:gd name="T9" fmla="*/ 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0" h="608">
                  <a:moveTo>
                    <a:pt x="610" y="0"/>
                  </a:moveTo>
                  <a:cubicBezTo>
                    <a:pt x="610" y="608"/>
                    <a:pt x="610" y="608"/>
                    <a:pt x="610" y="608"/>
                  </a:cubicBezTo>
                  <a:cubicBezTo>
                    <a:pt x="0" y="608"/>
                    <a:pt x="0" y="608"/>
                    <a:pt x="0" y="608"/>
                  </a:cubicBezTo>
                  <a:cubicBezTo>
                    <a:pt x="0" y="607"/>
                    <a:pt x="0" y="607"/>
                    <a:pt x="0" y="607"/>
                  </a:cubicBezTo>
                  <a:cubicBezTo>
                    <a:pt x="291" y="519"/>
                    <a:pt x="521" y="290"/>
                    <a:pt x="610" y="0"/>
                  </a:cubicBezTo>
                  <a:close/>
                </a:path>
              </a:pathLst>
            </a:custGeom>
            <a:solidFill>
              <a:srgbClr val="090E21"/>
            </a:solidFill>
            <a:ln w="158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95">
              <a:extLst>
                <a:ext uri="{FF2B5EF4-FFF2-40B4-BE49-F238E27FC236}">
                  <a16:creationId xmlns:a16="http://schemas.microsoft.com/office/drawing/2014/main" id="{77823DE5-92D6-4B78-834B-674025137976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704030" y="2180820"/>
              <a:ext cx="138324" cy="137848"/>
            </a:xfrm>
            <a:custGeom>
              <a:avLst/>
              <a:gdLst>
                <a:gd name="T0" fmla="*/ 610 w 610"/>
                <a:gd name="T1" fmla="*/ 0 h 608"/>
                <a:gd name="T2" fmla="*/ 610 w 610"/>
                <a:gd name="T3" fmla="*/ 608 h 608"/>
                <a:gd name="T4" fmla="*/ 0 w 610"/>
                <a:gd name="T5" fmla="*/ 608 h 608"/>
                <a:gd name="T6" fmla="*/ 0 w 610"/>
                <a:gd name="T7" fmla="*/ 607 h 608"/>
                <a:gd name="T8" fmla="*/ 610 w 610"/>
                <a:gd name="T9" fmla="*/ 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0" h="608">
                  <a:moveTo>
                    <a:pt x="610" y="0"/>
                  </a:moveTo>
                  <a:cubicBezTo>
                    <a:pt x="610" y="608"/>
                    <a:pt x="610" y="608"/>
                    <a:pt x="610" y="608"/>
                  </a:cubicBezTo>
                  <a:cubicBezTo>
                    <a:pt x="0" y="608"/>
                    <a:pt x="0" y="608"/>
                    <a:pt x="0" y="608"/>
                  </a:cubicBezTo>
                  <a:cubicBezTo>
                    <a:pt x="0" y="607"/>
                    <a:pt x="0" y="607"/>
                    <a:pt x="0" y="607"/>
                  </a:cubicBezTo>
                  <a:cubicBezTo>
                    <a:pt x="291" y="519"/>
                    <a:pt x="521" y="290"/>
                    <a:pt x="610" y="0"/>
                  </a:cubicBezTo>
                  <a:close/>
                </a:path>
              </a:pathLst>
            </a:custGeom>
            <a:solidFill>
              <a:srgbClr val="090E21"/>
            </a:solidFill>
            <a:ln w="158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056" name="TextBox 2055">
            <a:extLst>
              <a:ext uri="{FF2B5EF4-FFF2-40B4-BE49-F238E27FC236}">
                <a16:creationId xmlns:a16="http://schemas.microsoft.com/office/drawing/2014/main" id="{52EEAFF4-DAC7-44E9-8AFB-B2AA4DA32BAF}"/>
              </a:ext>
            </a:extLst>
          </p:cNvPr>
          <p:cNvSpPr txBox="1"/>
          <p:nvPr/>
        </p:nvSpPr>
        <p:spPr>
          <a:xfrm>
            <a:off x="348600" y="814880"/>
            <a:ext cx="2709348" cy="307777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b="1" spc="300" dirty="0" smtClean="0">
                <a:solidFill>
                  <a:schemeClr val="bg1"/>
                </a:solidFill>
                <a:latin typeface="+mj-lt"/>
              </a:rPr>
              <a:t>Registration</a:t>
            </a:r>
          </a:p>
        </p:txBody>
      </p: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112D09B7-E76A-48E0-89F8-EA857D978483}"/>
              </a:ext>
            </a:extLst>
          </p:cNvPr>
          <p:cNvGrpSpPr/>
          <p:nvPr/>
        </p:nvGrpSpPr>
        <p:grpSpPr>
          <a:xfrm>
            <a:off x="360957" y="4063081"/>
            <a:ext cx="2466116" cy="768879"/>
            <a:chOff x="376239" y="1549789"/>
            <a:chExt cx="2466116" cy="768879"/>
          </a:xfrm>
        </p:grpSpPr>
        <p:sp>
          <p:nvSpPr>
            <p:cNvPr id="149" name="Rectangle: Top Corners Rounded 187">
              <a:extLst>
                <a:ext uri="{FF2B5EF4-FFF2-40B4-BE49-F238E27FC236}">
                  <a16:creationId xmlns:a16="http://schemas.microsoft.com/office/drawing/2014/main" id="{64238EC8-053C-4A7B-AE44-3C9AD781896A}"/>
                </a:ext>
              </a:extLst>
            </p:cNvPr>
            <p:cNvSpPr/>
            <p:nvPr/>
          </p:nvSpPr>
          <p:spPr>
            <a:xfrm rot="16200000">
              <a:off x="1360019" y="702250"/>
              <a:ext cx="498555" cy="246611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90E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Freeform 95">
              <a:extLst>
                <a:ext uri="{FF2B5EF4-FFF2-40B4-BE49-F238E27FC236}">
                  <a16:creationId xmlns:a16="http://schemas.microsoft.com/office/drawing/2014/main" id="{64ADCABE-A594-4600-956A-733BBF14D8F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4030" y="1549789"/>
              <a:ext cx="138324" cy="137848"/>
            </a:xfrm>
            <a:custGeom>
              <a:avLst/>
              <a:gdLst>
                <a:gd name="T0" fmla="*/ 610 w 610"/>
                <a:gd name="T1" fmla="*/ 0 h 608"/>
                <a:gd name="T2" fmla="*/ 610 w 610"/>
                <a:gd name="T3" fmla="*/ 608 h 608"/>
                <a:gd name="T4" fmla="*/ 0 w 610"/>
                <a:gd name="T5" fmla="*/ 608 h 608"/>
                <a:gd name="T6" fmla="*/ 0 w 610"/>
                <a:gd name="T7" fmla="*/ 607 h 608"/>
                <a:gd name="T8" fmla="*/ 610 w 610"/>
                <a:gd name="T9" fmla="*/ 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0" h="608">
                  <a:moveTo>
                    <a:pt x="610" y="0"/>
                  </a:moveTo>
                  <a:cubicBezTo>
                    <a:pt x="610" y="608"/>
                    <a:pt x="610" y="608"/>
                    <a:pt x="610" y="608"/>
                  </a:cubicBezTo>
                  <a:cubicBezTo>
                    <a:pt x="0" y="608"/>
                    <a:pt x="0" y="608"/>
                    <a:pt x="0" y="608"/>
                  </a:cubicBezTo>
                  <a:cubicBezTo>
                    <a:pt x="0" y="607"/>
                    <a:pt x="0" y="607"/>
                    <a:pt x="0" y="607"/>
                  </a:cubicBezTo>
                  <a:cubicBezTo>
                    <a:pt x="291" y="519"/>
                    <a:pt x="521" y="290"/>
                    <a:pt x="610" y="0"/>
                  </a:cubicBezTo>
                  <a:close/>
                </a:path>
              </a:pathLst>
            </a:custGeom>
            <a:solidFill>
              <a:srgbClr val="090E21"/>
            </a:solidFill>
            <a:ln w="158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95">
              <a:extLst>
                <a:ext uri="{FF2B5EF4-FFF2-40B4-BE49-F238E27FC236}">
                  <a16:creationId xmlns:a16="http://schemas.microsoft.com/office/drawing/2014/main" id="{77823DE5-92D6-4B78-834B-674025137976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704030" y="2180820"/>
              <a:ext cx="138324" cy="137848"/>
            </a:xfrm>
            <a:custGeom>
              <a:avLst/>
              <a:gdLst>
                <a:gd name="T0" fmla="*/ 610 w 610"/>
                <a:gd name="T1" fmla="*/ 0 h 608"/>
                <a:gd name="T2" fmla="*/ 610 w 610"/>
                <a:gd name="T3" fmla="*/ 608 h 608"/>
                <a:gd name="T4" fmla="*/ 0 w 610"/>
                <a:gd name="T5" fmla="*/ 608 h 608"/>
                <a:gd name="T6" fmla="*/ 0 w 610"/>
                <a:gd name="T7" fmla="*/ 607 h 608"/>
                <a:gd name="T8" fmla="*/ 610 w 610"/>
                <a:gd name="T9" fmla="*/ 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0" h="608">
                  <a:moveTo>
                    <a:pt x="610" y="0"/>
                  </a:moveTo>
                  <a:cubicBezTo>
                    <a:pt x="610" y="608"/>
                    <a:pt x="610" y="608"/>
                    <a:pt x="610" y="608"/>
                  </a:cubicBezTo>
                  <a:cubicBezTo>
                    <a:pt x="0" y="608"/>
                    <a:pt x="0" y="608"/>
                    <a:pt x="0" y="608"/>
                  </a:cubicBezTo>
                  <a:cubicBezTo>
                    <a:pt x="0" y="607"/>
                    <a:pt x="0" y="607"/>
                    <a:pt x="0" y="607"/>
                  </a:cubicBezTo>
                  <a:cubicBezTo>
                    <a:pt x="291" y="519"/>
                    <a:pt x="521" y="290"/>
                    <a:pt x="610" y="0"/>
                  </a:cubicBezTo>
                  <a:close/>
                </a:path>
              </a:pathLst>
            </a:custGeom>
            <a:solidFill>
              <a:srgbClr val="090E21"/>
            </a:solidFill>
            <a:ln w="158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9" name="Footer Placeholder 15">
            <a:extLst>
              <a:ext uri="{FF2B5EF4-FFF2-40B4-BE49-F238E27FC236}">
                <a16:creationId xmlns:a16="http://schemas.microsoft.com/office/drawing/2014/main" id="{E4383B3B-C795-4E26-93F2-2A329ECAD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5938" y="6308725"/>
            <a:ext cx="4114800" cy="169277"/>
          </a:xfrm>
        </p:spPr>
        <p:txBody>
          <a:bodyPr/>
          <a:lstStyle/>
          <a:p>
            <a:r>
              <a:rPr lang="en-US" i="0" dirty="0" smtClean="0"/>
              <a:t>Semester Project </a:t>
            </a:r>
            <a:endParaRPr lang="en-US" i="0" dirty="0"/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112D09B7-E76A-48E0-89F8-EA857D978483}"/>
              </a:ext>
            </a:extLst>
          </p:cNvPr>
          <p:cNvGrpSpPr/>
          <p:nvPr/>
        </p:nvGrpSpPr>
        <p:grpSpPr>
          <a:xfrm rot="10800000">
            <a:off x="10548945" y="129248"/>
            <a:ext cx="1623828" cy="1174880"/>
            <a:chOff x="376239" y="1549789"/>
            <a:chExt cx="2466116" cy="768879"/>
          </a:xfrm>
        </p:grpSpPr>
        <p:sp>
          <p:nvSpPr>
            <p:cNvPr id="92" name="Rectangle: Top Corners Rounded 187">
              <a:extLst>
                <a:ext uri="{FF2B5EF4-FFF2-40B4-BE49-F238E27FC236}">
                  <a16:creationId xmlns:a16="http://schemas.microsoft.com/office/drawing/2014/main" id="{64238EC8-053C-4A7B-AE44-3C9AD781896A}"/>
                </a:ext>
              </a:extLst>
            </p:cNvPr>
            <p:cNvSpPr/>
            <p:nvPr/>
          </p:nvSpPr>
          <p:spPr>
            <a:xfrm rot="16200000">
              <a:off x="1360019" y="702250"/>
              <a:ext cx="498555" cy="246611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90E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Freeform 95">
              <a:extLst>
                <a:ext uri="{FF2B5EF4-FFF2-40B4-BE49-F238E27FC236}">
                  <a16:creationId xmlns:a16="http://schemas.microsoft.com/office/drawing/2014/main" id="{64ADCABE-A594-4600-956A-733BBF14D8F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4030" y="1549789"/>
              <a:ext cx="138324" cy="137848"/>
            </a:xfrm>
            <a:custGeom>
              <a:avLst/>
              <a:gdLst>
                <a:gd name="T0" fmla="*/ 610 w 610"/>
                <a:gd name="T1" fmla="*/ 0 h 608"/>
                <a:gd name="T2" fmla="*/ 610 w 610"/>
                <a:gd name="T3" fmla="*/ 608 h 608"/>
                <a:gd name="T4" fmla="*/ 0 w 610"/>
                <a:gd name="T5" fmla="*/ 608 h 608"/>
                <a:gd name="T6" fmla="*/ 0 w 610"/>
                <a:gd name="T7" fmla="*/ 607 h 608"/>
                <a:gd name="T8" fmla="*/ 610 w 610"/>
                <a:gd name="T9" fmla="*/ 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0" h="608">
                  <a:moveTo>
                    <a:pt x="610" y="0"/>
                  </a:moveTo>
                  <a:cubicBezTo>
                    <a:pt x="610" y="608"/>
                    <a:pt x="610" y="608"/>
                    <a:pt x="610" y="608"/>
                  </a:cubicBezTo>
                  <a:cubicBezTo>
                    <a:pt x="0" y="608"/>
                    <a:pt x="0" y="608"/>
                    <a:pt x="0" y="608"/>
                  </a:cubicBezTo>
                  <a:cubicBezTo>
                    <a:pt x="0" y="607"/>
                    <a:pt x="0" y="607"/>
                    <a:pt x="0" y="607"/>
                  </a:cubicBezTo>
                  <a:cubicBezTo>
                    <a:pt x="291" y="519"/>
                    <a:pt x="521" y="290"/>
                    <a:pt x="610" y="0"/>
                  </a:cubicBezTo>
                  <a:close/>
                </a:path>
              </a:pathLst>
            </a:custGeom>
            <a:solidFill>
              <a:srgbClr val="090E21"/>
            </a:solidFill>
            <a:ln w="158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95">
              <a:extLst>
                <a:ext uri="{FF2B5EF4-FFF2-40B4-BE49-F238E27FC236}">
                  <a16:creationId xmlns:a16="http://schemas.microsoft.com/office/drawing/2014/main" id="{77823DE5-92D6-4B78-834B-674025137976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704030" y="2180820"/>
              <a:ext cx="138324" cy="137848"/>
            </a:xfrm>
            <a:custGeom>
              <a:avLst/>
              <a:gdLst>
                <a:gd name="T0" fmla="*/ 610 w 610"/>
                <a:gd name="T1" fmla="*/ 0 h 608"/>
                <a:gd name="T2" fmla="*/ 610 w 610"/>
                <a:gd name="T3" fmla="*/ 608 h 608"/>
                <a:gd name="T4" fmla="*/ 0 w 610"/>
                <a:gd name="T5" fmla="*/ 608 h 608"/>
                <a:gd name="T6" fmla="*/ 0 w 610"/>
                <a:gd name="T7" fmla="*/ 607 h 608"/>
                <a:gd name="T8" fmla="*/ 610 w 610"/>
                <a:gd name="T9" fmla="*/ 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0" h="608">
                  <a:moveTo>
                    <a:pt x="610" y="0"/>
                  </a:moveTo>
                  <a:cubicBezTo>
                    <a:pt x="610" y="608"/>
                    <a:pt x="610" y="608"/>
                    <a:pt x="610" y="608"/>
                  </a:cubicBezTo>
                  <a:cubicBezTo>
                    <a:pt x="0" y="608"/>
                    <a:pt x="0" y="608"/>
                    <a:pt x="0" y="608"/>
                  </a:cubicBezTo>
                  <a:cubicBezTo>
                    <a:pt x="0" y="607"/>
                    <a:pt x="0" y="607"/>
                    <a:pt x="0" y="607"/>
                  </a:cubicBezTo>
                  <a:cubicBezTo>
                    <a:pt x="291" y="519"/>
                    <a:pt x="521" y="290"/>
                    <a:pt x="610" y="0"/>
                  </a:cubicBezTo>
                  <a:close/>
                </a:path>
              </a:pathLst>
            </a:custGeom>
            <a:solidFill>
              <a:srgbClr val="090E21"/>
            </a:solidFill>
            <a:ln w="158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D4C6C895-2D6F-47F0-A411-0F964B4C0C80}"/>
              </a:ext>
            </a:extLst>
          </p:cNvPr>
          <p:cNvSpPr txBox="1"/>
          <p:nvPr/>
        </p:nvSpPr>
        <p:spPr>
          <a:xfrm>
            <a:off x="3272250" y="3502338"/>
            <a:ext cx="8272316" cy="307777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pPr>
              <a:buClr>
                <a:schemeClr val="accent2">
                  <a:lumMod val="60000"/>
                  <a:lumOff val="40000"/>
                </a:schemeClr>
              </a:buClr>
            </a:pPr>
            <a:r>
              <a:rPr lang="en-US" sz="2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Java Frame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smtClean="0">
                <a:solidFill>
                  <a:schemeClr val="bg1"/>
                </a:solidFill>
              </a:rPr>
              <a:t>(</a:t>
            </a:r>
            <a:r>
              <a:rPr lang="en-US" sz="2000" dirty="0" err="1" smtClean="0">
                <a:solidFill>
                  <a:schemeClr val="bg1"/>
                </a:solidFill>
              </a:rPr>
              <a:t>Jframe</a:t>
            </a:r>
            <a:r>
              <a:rPr lang="en-US" sz="2000" dirty="0" smtClean="0">
                <a:solidFill>
                  <a:schemeClr val="bg1"/>
                </a:solidFill>
              </a:rPr>
              <a:t>)</a:t>
            </a:r>
            <a:endParaRPr lang="en-US" sz="2000" dirty="0">
              <a:solidFill>
                <a:schemeClr val="bg1"/>
              </a:solidFill>
            </a:endParaRP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99958637-625B-4257-9F51-B26D34BCFC08}"/>
              </a:ext>
            </a:extLst>
          </p:cNvPr>
          <p:cNvGrpSpPr/>
          <p:nvPr/>
        </p:nvGrpSpPr>
        <p:grpSpPr>
          <a:xfrm>
            <a:off x="708060" y="2824781"/>
            <a:ext cx="2114882" cy="215444"/>
            <a:chOff x="668958" y="2550768"/>
            <a:chExt cx="2114882" cy="215444"/>
          </a:xfrm>
        </p:grpSpPr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4F64B31A-C1F3-4C3E-A5D5-EA5BDDF9D9F1}"/>
                </a:ext>
              </a:extLst>
            </p:cNvPr>
            <p:cNvGrpSpPr/>
            <p:nvPr/>
          </p:nvGrpSpPr>
          <p:grpSpPr>
            <a:xfrm>
              <a:off x="668958" y="2560871"/>
              <a:ext cx="211507" cy="195238"/>
              <a:chOff x="519113" y="1628775"/>
              <a:chExt cx="371475" cy="342900"/>
            </a:xfr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2700000" scaled="0"/>
            </a:gradFill>
          </p:grpSpPr>
          <p:sp>
            <p:nvSpPr>
              <p:cNvPr id="103" name="Freeform 28">
                <a:extLst>
                  <a:ext uri="{FF2B5EF4-FFF2-40B4-BE49-F238E27FC236}">
                    <a16:creationId xmlns:a16="http://schemas.microsoft.com/office/drawing/2014/main" id="{8FDB1A53-33BB-475A-BF26-644AD890578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19113" y="1736725"/>
                <a:ext cx="371475" cy="234950"/>
              </a:xfrm>
              <a:custGeom>
                <a:avLst/>
                <a:gdLst>
                  <a:gd name="T0" fmla="*/ 88 w 96"/>
                  <a:gd name="T1" fmla="*/ 60 h 60"/>
                  <a:gd name="T2" fmla="*/ 8 w 96"/>
                  <a:gd name="T3" fmla="*/ 60 h 60"/>
                  <a:gd name="T4" fmla="*/ 0 w 96"/>
                  <a:gd name="T5" fmla="*/ 52 h 60"/>
                  <a:gd name="T6" fmla="*/ 0 w 96"/>
                  <a:gd name="T7" fmla="*/ 2 h 60"/>
                  <a:gd name="T8" fmla="*/ 2 w 96"/>
                  <a:gd name="T9" fmla="*/ 0 h 60"/>
                  <a:gd name="T10" fmla="*/ 94 w 96"/>
                  <a:gd name="T11" fmla="*/ 0 h 60"/>
                  <a:gd name="T12" fmla="*/ 96 w 96"/>
                  <a:gd name="T13" fmla="*/ 2 h 60"/>
                  <a:gd name="T14" fmla="*/ 96 w 96"/>
                  <a:gd name="T15" fmla="*/ 52 h 60"/>
                  <a:gd name="T16" fmla="*/ 88 w 96"/>
                  <a:gd name="T17" fmla="*/ 60 h 60"/>
                  <a:gd name="T18" fmla="*/ 4 w 96"/>
                  <a:gd name="T19" fmla="*/ 4 h 60"/>
                  <a:gd name="T20" fmla="*/ 4 w 96"/>
                  <a:gd name="T21" fmla="*/ 52 h 60"/>
                  <a:gd name="T22" fmla="*/ 8 w 96"/>
                  <a:gd name="T23" fmla="*/ 56 h 60"/>
                  <a:gd name="T24" fmla="*/ 88 w 96"/>
                  <a:gd name="T25" fmla="*/ 56 h 60"/>
                  <a:gd name="T26" fmla="*/ 92 w 96"/>
                  <a:gd name="T27" fmla="*/ 52 h 60"/>
                  <a:gd name="T28" fmla="*/ 92 w 96"/>
                  <a:gd name="T29" fmla="*/ 4 h 60"/>
                  <a:gd name="T30" fmla="*/ 4 w 96"/>
                  <a:gd name="T31" fmla="*/ 4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96" h="60">
                    <a:moveTo>
                      <a:pt x="88" y="60"/>
                    </a:moveTo>
                    <a:cubicBezTo>
                      <a:pt x="8" y="60"/>
                      <a:pt x="8" y="60"/>
                      <a:pt x="8" y="60"/>
                    </a:cubicBezTo>
                    <a:cubicBezTo>
                      <a:pt x="3" y="60"/>
                      <a:pt x="0" y="57"/>
                      <a:pt x="0" y="5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0"/>
                      <a:pt x="96" y="1"/>
                      <a:pt x="96" y="2"/>
                    </a:cubicBezTo>
                    <a:cubicBezTo>
                      <a:pt x="96" y="52"/>
                      <a:pt x="96" y="52"/>
                      <a:pt x="96" y="52"/>
                    </a:cubicBezTo>
                    <a:cubicBezTo>
                      <a:pt x="96" y="57"/>
                      <a:pt x="93" y="60"/>
                      <a:pt x="88" y="60"/>
                    </a:cubicBezTo>
                    <a:close/>
                    <a:moveTo>
                      <a:pt x="4" y="4"/>
                    </a:moveTo>
                    <a:cubicBezTo>
                      <a:pt x="4" y="52"/>
                      <a:pt x="4" y="52"/>
                      <a:pt x="4" y="52"/>
                    </a:cubicBezTo>
                    <a:cubicBezTo>
                      <a:pt x="4" y="54"/>
                      <a:pt x="6" y="56"/>
                      <a:pt x="8" y="56"/>
                    </a:cubicBezTo>
                    <a:cubicBezTo>
                      <a:pt x="88" y="56"/>
                      <a:pt x="88" y="56"/>
                      <a:pt x="88" y="56"/>
                    </a:cubicBezTo>
                    <a:cubicBezTo>
                      <a:pt x="90" y="56"/>
                      <a:pt x="92" y="54"/>
                      <a:pt x="92" y="52"/>
                    </a:cubicBezTo>
                    <a:cubicBezTo>
                      <a:pt x="92" y="4"/>
                      <a:pt x="92" y="4"/>
                      <a:pt x="92" y="4"/>
                    </a:cubicBezTo>
                    <a:lnTo>
                      <a:pt x="4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" name="Freeform 29">
                <a:extLst>
                  <a:ext uri="{FF2B5EF4-FFF2-40B4-BE49-F238E27FC236}">
                    <a16:creationId xmlns:a16="http://schemas.microsoft.com/office/drawing/2014/main" id="{563049A2-5C9B-4836-A3C4-CE88B48FCA5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42938" y="1784350"/>
                <a:ext cx="139700" cy="139700"/>
              </a:xfrm>
              <a:custGeom>
                <a:avLst/>
                <a:gdLst>
                  <a:gd name="T0" fmla="*/ 2 w 36"/>
                  <a:gd name="T1" fmla="*/ 36 h 36"/>
                  <a:gd name="T2" fmla="*/ 1 w 36"/>
                  <a:gd name="T3" fmla="*/ 36 h 36"/>
                  <a:gd name="T4" fmla="*/ 0 w 36"/>
                  <a:gd name="T5" fmla="*/ 34 h 36"/>
                  <a:gd name="T6" fmla="*/ 0 w 36"/>
                  <a:gd name="T7" fmla="*/ 2 h 36"/>
                  <a:gd name="T8" fmla="*/ 1 w 36"/>
                  <a:gd name="T9" fmla="*/ 0 h 36"/>
                  <a:gd name="T10" fmla="*/ 3 w 36"/>
                  <a:gd name="T11" fmla="*/ 0 h 36"/>
                  <a:gd name="T12" fmla="*/ 35 w 36"/>
                  <a:gd name="T13" fmla="*/ 16 h 36"/>
                  <a:gd name="T14" fmla="*/ 36 w 36"/>
                  <a:gd name="T15" fmla="*/ 18 h 36"/>
                  <a:gd name="T16" fmla="*/ 35 w 36"/>
                  <a:gd name="T17" fmla="*/ 20 h 36"/>
                  <a:gd name="T18" fmla="*/ 3 w 36"/>
                  <a:gd name="T19" fmla="*/ 36 h 36"/>
                  <a:gd name="T20" fmla="*/ 2 w 36"/>
                  <a:gd name="T21" fmla="*/ 36 h 36"/>
                  <a:gd name="T22" fmla="*/ 4 w 36"/>
                  <a:gd name="T23" fmla="*/ 5 h 36"/>
                  <a:gd name="T24" fmla="*/ 4 w 36"/>
                  <a:gd name="T25" fmla="*/ 31 h 36"/>
                  <a:gd name="T26" fmla="*/ 30 w 36"/>
                  <a:gd name="T27" fmla="*/ 18 h 36"/>
                  <a:gd name="T28" fmla="*/ 4 w 36"/>
                  <a:gd name="T29" fmla="*/ 5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6" h="36">
                    <a:moveTo>
                      <a:pt x="2" y="36"/>
                    </a:moveTo>
                    <a:cubicBezTo>
                      <a:pt x="2" y="36"/>
                      <a:pt x="1" y="36"/>
                      <a:pt x="1" y="36"/>
                    </a:cubicBezTo>
                    <a:cubicBezTo>
                      <a:pt x="0" y="35"/>
                      <a:pt x="0" y="35"/>
                      <a:pt x="0" y="34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0" y="1"/>
                      <a:pt x="1" y="0"/>
                    </a:cubicBezTo>
                    <a:cubicBezTo>
                      <a:pt x="2" y="0"/>
                      <a:pt x="2" y="0"/>
                      <a:pt x="3" y="0"/>
                    </a:cubicBezTo>
                    <a:cubicBezTo>
                      <a:pt x="35" y="16"/>
                      <a:pt x="35" y="16"/>
                      <a:pt x="35" y="16"/>
                    </a:cubicBezTo>
                    <a:cubicBezTo>
                      <a:pt x="36" y="17"/>
                      <a:pt x="36" y="17"/>
                      <a:pt x="36" y="18"/>
                    </a:cubicBezTo>
                    <a:cubicBezTo>
                      <a:pt x="36" y="19"/>
                      <a:pt x="36" y="19"/>
                      <a:pt x="35" y="20"/>
                    </a:cubicBezTo>
                    <a:cubicBezTo>
                      <a:pt x="3" y="36"/>
                      <a:pt x="3" y="36"/>
                      <a:pt x="3" y="36"/>
                    </a:cubicBezTo>
                    <a:cubicBezTo>
                      <a:pt x="3" y="36"/>
                      <a:pt x="2" y="36"/>
                      <a:pt x="2" y="36"/>
                    </a:cubicBezTo>
                    <a:close/>
                    <a:moveTo>
                      <a:pt x="4" y="5"/>
                    </a:moveTo>
                    <a:cubicBezTo>
                      <a:pt x="4" y="31"/>
                      <a:pt x="4" y="31"/>
                      <a:pt x="4" y="31"/>
                    </a:cubicBezTo>
                    <a:cubicBezTo>
                      <a:pt x="30" y="18"/>
                      <a:pt x="30" y="18"/>
                      <a:pt x="30" y="18"/>
                    </a:cubicBezTo>
                    <a:lnTo>
                      <a:pt x="4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" name="Freeform 30">
                <a:extLst>
                  <a:ext uri="{FF2B5EF4-FFF2-40B4-BE49-F238E27FC236}">
                    <a16:creationId xmlns:a16="http://schemas.microsoft.com/office/drawing/2014/main" id="{913840AB-EA76-4ED8-8987-65B13CD79D7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19113" y="1628775"/>
                <a:ext cx="371475" cy="92075"/>
              </a:xfrm>
              <a:custGeom>
                <a:avLst/>
                <a:gdLst>
                  <a:gd name="T0" fmla="*/ 94 w 96"/>
                  <a:gd name="T1" fmla="*/ 24 h 24"/>
                  <a:gd name="T2" fmla="*/ 2 w 96"/>
                  <a:gd name="T3" fmla="*/ 24 h 24"/>
                  <a:gd name="T4" fmla="*/ 0 w 96"/>
                  <a:gd name="T5" fmla="*/ 22 h 24"/>
                  <a:gd name="T6" fmla="*/ 0 w 96"/>
                  <a:gd name="T7" fmla="*/ 6 h 24"/>
                  <a:gd name="T8" fmla="*/ 6 w 96"/>
                  <a:gd name="T9" fmla="*/ 0 h 24"/>
                  <a:gd name="T10" fmla="*/ 90 w 96"/>
                  <a:gd name="T11" fmla="*/ 0 h 24"/>
                  <a:gd name="T12" fmla="*/ 96 w 96"/>
                  <a:gd name="T13" fmla="*/ 6 h 24"/>
                  <a:gd name="T14" fmla="*/ 96 w 96"/>
                  <a:gd name="T15" fmla="*/ 22 h 24"/>
                  <a:gd name="T16" fmla="*/ 94 w 96"/>
                  <a:gd name="T17" fmla="*/ 24 h 24"/>
                  <a:gd name="T18" fmla="*/ 4 w 96"/>
                  <a:gd name="T19" fmla="*/ 20 h 24"/>
                  <a:gd name="T20" fmla="*/ 92 w 96"/>
                  <a:gd name="T21" fmla="*/ 20 h 24"/>
                  <a:gd name="T22" fmla="*/ 92 w 96"/>
                  <a:gd name="T23" fmla="*/ 6 h 24"/>
                  <a:gd name="T24" fmla="*/ 90 w 96"/>
                  <a:gd name="T25" fmla="*/ 4 h 24"/>
                  <a:gd name="T26" fmla="*/ 6 w 96"/>
                  <a:gd name="T27" fmla="*/ 4 h 24"/>
                  <a:gd name="T28" fmla="*/ 4 w 96"/>
                  <a:gd name="T29" fmla="*/ 6 h 24"/>
                  <a:gd name="T30" fmla="*/ 4 w 96"/>
                  <a:gd name="T31" fmla="*/ 2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96" h="24">
                    <a:moveTo>
                      <a:pt x="94" y="24"/>
                    </a:moveTo>
                    <a:cubicBezTo>
                      <a:pt x="2" y="24"/>
                      <a:pt x="2" y="24"/>
                      <a:pt x="2" y="24"/>
                    </a:cubicBezTo>
                    <a:cubicBezTo>
                      <a:pt x="1" y="24"/>
                      <a:pt x="0" y="23"/>
                      <a:pt x="0" y="22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90" y="0"/>
                      <a:pt x="90" y="0"/>
                      <a:pt x="90" y="0"/>
                    </a:cubicBezTo>
                    <a:cubicBezTo>
                      <a:pt x="93" y="0"/>
                      <a:pt x="96" y="3"/>
                      <a:pt x="96" y="6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3"/>
                      <a:pt x="95" y="24"/>
                      <a:pt x="94" y="24"/>
                    </a:cubicBezTo>
                    <a:close/>
                    <a:moveTo>
                      <a:pt x="4" y="20"/>
                    </a:moveTo>
                    <a:cubicBezTo>
                      <a:pt x="92" y="20"/>
                      <a:pt x="92" y="20"/>
                      <a:pt x="92" y="20"/>
                    </a:cubicBezTo>
                    <a:cubicBezTo>
                      <a:pt x="92" y="6"/>
                      <a:pt x="92" y="6"/>
                      <a:pt x="92" y="6"/>
                    </a:cubicBezTo>
                    <a:cubicBezTo>
                      <a:pt x="92" y="5"/>
                      <a:pt x="91" y="4"/>
                      <a:pt x="90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5" y="4"/>
                      <a:pt x="4" y="5"/>
                      <a:pt x="4" y="6"/>
                    </a:cubicBezTo>
                    <a:lnTo>
                      <a:pt x="4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" name="Freeform 31">
                <a:extLst>
                  <a:ext uri="{FF2B5EF4-FFF2-40B4-BE49-F238E27FC236}">
                    <a16:creationId xmlns:a16="http://schemas.microsoft.com/office/drawing/2014/main" id="{2F84762E-3244-4BAE-B483-9CE2BD379C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2288" y="1631950"/>
                <a:ext cx="77788" cy="77787"/>
              </a:xfrm>
              <a:custGeom>
                <a:avLst/>
                <a:gdLst>
                  <a:gd name="T0" fmla="*/ 5 w 49"/>
                  <a:gd name="T1" fmla="*/ 49 h 49"/>
                  <a:gd name="T2" fmla="*/ 0 w 49"/>
                  <a:gd name="T3" fmla="*/ 44 h 49"/>
                  <a:gd name="T4" fmla="*/ 44 w 49"/>
                  <a:gd name="T5" fmla="*/ 0 h 49"/>
                  <a:gd name="T6" fmla="*/ 49 w 49"/>
                  <a:gd name="T7" fmla="*/ 5 h 49"/>
                  <a:gd name="T8" fmla="*/ 5 w 49"/>
                  <a:gd name="T9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49">
                    <a:moveTo>
                      <a:pt x="5" y="49"/>
                    </a:moveTo>
                    <a:lnTo>
                      <a:pt x="0" y="44"/>
                    </a:lnTo>
                    <a:lnTo>
                      <a:pt x="44" y="0"/>
                    </a:lnTo>
                    <a:lnTo>
                      <a:pt x="49" y="5"/>
                    </a:lnTo>
                    <a:lnTo>
                      <a:pt x="5" y="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" name="Freeform 32">
                <a:extLst>
                  <a:ext uri="{FF2B5EF4-FFF2-40B4-BE49-F238E27FC236}">
                    <a16:creationId xmlns:a16="http://schemas.microsoft.com/office/drawing/2014/main" id="{C7503F4A-FD76-411F-89B9-CDB61E95C9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9913" y="1631950"/>
                <a:ext cx="84138" cy="85725"/>
              </a:xfrm>
              <a:custGeom>
                <a:avLst/>
                <a:gdLst>
                  <a:gd name="T0" fmla="*/ 5 w 53"/>
                  <a:gd name="T1" fmla="*/ 54 h 54"/>
                  <a:gd name="T2" fmla="*/ 0 w 53"/>
                  <a:gd name="T3" fmla="*/ 49 h 54"/>
                  <a:gd name="T4" fmla="*/ 48 w 53"/>
                  <a:gd name="T5" fmla="*/ 0 h 54"/>
                  <a:gd name="T6" fmla="*/ 53 w 53"/>
                  <a:gd name="T7" fmla="*/ 5 h 54"/>
                  <a:gd name="T8" fmla="*/ 5 w 53"/>
                  <a:gd name="T9" fmla="*/ 5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3" h="54">
                    <a:moveTo>
                      <a:pt x="5" y="54"/>
                    </a:moveTo>
                    <a:lnTo>
                      <a:pt x="0" y="49"/>
                    </a:lnTo>
                    <a:lnTo>
                      <a:pt x="48" y="0"/>
                    </a:lnTo>
                    <a:lnTo>
                      <a:pt x="53" y="5"/>
                    </a:lnTo>
                    <a:lnTo>
                      <a:pt x="5" y="5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" name="Freeform 33">
                <a:extLst>
                  <a:ext uri="{FF2B5EF4-FFF2-40B4-BE49-F238E27FC236}">
                    <a16:creationId xmlns:a16="http://schemas.microsoft.com/office/drawing/2014/main" id="{E21A373E-1AB2-47DA-9F91-CFC4A10E48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1826" y="1631950"/>
                <a:ext cx="84138" cy="85725"/>
              </a:xfrm>
              <a:custGeom>
                <a:avLst/>
                <a:gdLst>
                  <a:gd name="T0" fmla="*/ 5 w 53"/>
                  <a:gd name="T1" fmla="*/ 54 h 54"/>
                  <a:gd name="T2" fmla="*/ 0 w 53"/>
                  <a:gd name="T3" fmla="*/ 49 h 54"/>
                  <a:gd name="T4" fmla="*/ 48 w 53"/>
                  <a:gd name="T5" fmla="*/ 0 h 54"/>
                  <a:gd name="T6" fmla="*/ 53 w 53"/>
                  <a:gd name="T7" fmla="*/ 5 h 54"/>
                  <a:gd name="T8" fmla="*/ 5 w 53"/>
                  <a:gd name="T9" fmla="*/ 5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3" h="54">
                    <a:moveTo>
                      <a:pt x="5" y="54"/>
                    </a:moveTo>
                    <a:lnTo>
                      <a:pt x="0" y="49"/>
                    </a:lnTo>
                    <a:lnTo>
                      <a:pt x="48" y="0"/>
                    </a:lnTo>
                    <a:lnTo>
                      <a:pt x="53" y="5"/>
                    </a:lnTo>
                    <a:lnTo>
                      <a:pt x="5" y="5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" name="Freeform 34">
                <a:extLst>
                  <a:ext uri="{FF2B5EF4-FFF2-40B4-BE49-F238E27FC236}">
                    <a16:creationId xmlns:a16="http://schemas.microsoft.com/office/drawing/2014/main" id="{9F8AE030-7DF2-49F5-A2BF-79F8D3F359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3738" y="1631950"/>
                <a:ext cx="84138" cy="85725"/>
              </a:xfrm>
              <a:custGeom>
                <a:avLst/>
                <a:gdLst>
                  <a:gd name="T0" fmla="*/ 5 w 53"/>
                  <a:gd name="T1" fmla="*/ 54 h 54"/>
                  <a:gd name="T2" fmla="*/ 0 w 53"/>
                  <a:gd name="T3" fmla="*/ 49 h 54"/>
                  <a:gd name="T4" fmla="*/ 48 w 53"/>
                  <a:gd name="T5" fmla="*/ 0 h 54"/>
                  <a:gd name="T6" fmla="*/ 53 w 53"/>
                  <a:gd name="T7" fmla="*/ 5 h 54"/>
                  <a:gd name="T8" fmla="*/ 5 w 53"/>
                  <a:gd name="T9" fmla="*/ 5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3" h="54">
                    <a:moveTo>
                      <a:pt x="5" y="54"/>
                    </a:moveTo>
                    <a:lnTo>
                      <a:pt x="0" y="49"/>
                    </a:lnTo>
                    <a:lnTo>
                      <a:pt x="48" y="0"/>
                    </a:lnTo>
                    <a:lnTo>
                      <a:pt x="53" y="5"/>
                    </a:lnTo>
                    <a:lnTo>
                      <a:pt x="5" y="5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" name="Freeform 35">
                <a:extLst>
                  <a:ext uri="{FF2B5EF4-FFF2-40B4-BE49-F238E27FC236}">
                    <a16:creationId xmlns:a16="http://schemas.microsoft.com/office/drawing/2014/main" id="{75A014CB-52C2-4CAC-92B1-039250C931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5651" y="1631950"/>
                <a:ext cx="84138" cy="85725"/>
              </a:xfrm>
              <a:custGeom>
                <a:avLst/>
                <a:gdLst>
                  <a:gd name="T0" fmla="*/ 5 w 53"/>
                  <a:gd name="T1" fmla="*/ 54 h 54"/>
                  <a:gd name="T2" fmla="*/ 0 w 53"/>
                  <a:gd name="T3" fmla="*/ 49 h 54"/>
                  <a:gd name="T4" fmla="*/ 48 w 53"/>
                  <a:gd name="T5" fmla="*/ 0 h 54"/>
                  <a:gd name="T6" fmla="*/ 53 w 53"/>
                  <a:gd name="T7" fmla="*/ 5 h 54"/>
                  <a:gd name="T8" fmla="*/ 5 w 53"/>
                  <a:gd name="T9" fmla="*/ 5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3" h="54">
                    <a:moveTo>
                      <a:pt x="5" y="54"/>
                    </a:moveTo>
                    <a:lnTo>
                      <a:pt x="0" y="49"/>
                    </a:lnTo>
                    <a:lnTo>
                      <a:pt x="48" y="0"/>
                    </a:lnTo>
                    <a:lnTo>
                      <a:pt x="53" y="5"/>
                    </a:lnTo>
                    <a:lnTo>
                      <a:pt x="5" y="5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" name="Freeform 36">
                <a:extLst>
                  <a:ext uri="{FF2B5EF4-FFF2-40B4-BE49-F238E27FC236}">
                    <a16:creationId xmlns:a16="http://schemas.microsoft.com/office/drawing/2014/main" id="{38C98745-0FA1-4770-98C3-6BFA0B5BE6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7563" y="1647825"/>
                <a:ext cx="69850" cy="69850"/>
              </a:xfrm>
              <a:custGeom>
                <a:avLst/>
                <a:gdLst>
                  <a:gd name="T0" fmla="*/ 5 w 44"/>
                  <a:gd name="T1" fmla="*/ 44 h 44"/>
                  <a:gd name="T2" fmla="*/ 0 w 44"/>
                  <a:gd name="T3" fmla="*/ 39 h 44"/>
                  <a:gd name="T4" fmla="*/ 39 w 44"/>
                  <a:gd name="T5" fmla="*/ 0 h 44"/>
                  <a:gd name="T6" fmla="*/ 44 w 44"/>
                  <a:gd name="T7" fmla="*/ 5 h 44"/>
                  <a:gd name="T8" fmla="*/ 5 w 44"/>
                  <a:gd name="T9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44">
                    <a:moveTo>
                      <a:pt x="5" y="44"/>
                    </a:moveTo>
                    <a:lnTo>
                      <a:pt x="0" y="39"/>
                    </a:lnTo>
                    <a:lnTo>
                      <a:pt x="39" y="0"/>
                    </a:lnTo>
                    <a:lnTo>
                      <a:pt x="44" y="5"/>
                    </a:lnTo>
                    <a:lnTo>
                      <a:pt x="5" y="4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467DF15F-1E58-4CE6-A513-EA5E427E84B5}"/>
                </a:ext>
              </a:extLst>
            </p:cNvPr>
            <p:cNvSpPr txBox="1"/>
            <p:nvPr/>
          </p:nvSpPr>
          <p:spPr>
            <a:xfrm>
              <a:off x="1022550" y="2550768"/>
              <a:ext cx="1761290" cy="215444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Requirement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1A8A2D57-0137-4128-99F4-4B7A61D4410A}"/>
              </a:ext>
            </a:extLst>
          </p:cNvPr>
          <p:cNvGrpSpPr/>
          <p:nvPr/>
        </p:nvGrpSpPr>
        <p:grpSpPr>
          <a:xfrm>
            <a:off x="712293" y="1819797"/>
            <a:ext cx="2110649" cy="215444"/>
            <a:chOff x="673191" y="1583558"/>
            <a:chExt cx="2110649" cy="215444"/>
          </a:xfrm>
        </p:grpSpPr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3885EC3B-435C-4EE6-85EB-1A1CB96012CB}"/>
                </a:ext>
              </a:extLst>
            </p:cNvPr>
            <p:cNvSpPr txBox="1"/>
            <p:nvPr/>
          </p:nvSpPr>
          <p:spPr>
            <a:xfrm>
              <a:off x="1022550" y="1583558"/>
              <a:ext cx="1761290" cy="215444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 anchor="ctr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chemeClr val="bg1"/>
                  </a:solidFill>
                </a:defRPr>
              </a:lvl1pPr>
            </a:lstStyle>
            <a:p>
              <a:r>
                <a:rPr lang="en-US" dirty="0" smtClean="0"/>
                <a:t>Introduction</a:t>
              </a:r>
              <a:endParaRPr lang="en-US" dirty="0"/>
            </a:p>
          </p:txBody>
        </p: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3ACC1DB5-94A0-463E-9D17-415515BE117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3191" y="1593661"/>
              <a:ext cx="203040" cy="194400"/>
              <a:chOff x="-638175" y="3963988"/>
              <a:chExt cx="373062" cy="357187"/>
            </a:xfr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2700000" scaled="0"/>
            </a:gradFill>
          </p:grpSpPr>
          <p:sp>
            <p:nvSpPr>
              <p:cNvPr id="139" name="Freeform 40">
                <a:extLst>
                  <a:ext uri="{FF2B5EF4-FFF2-40B4-BE49-F238E27FC236}">
                    <a16:creationId xmlns:a16="http://schemas.microsoft.com/office/drawing/2014/main" id="{A687222F-35CE-48AB-85F9-5B65E6D907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92138" y="4149725"/>
                <a:ext cx="280987" cy="171450"/>
              </a:xfrm>
              <a:custGeom>
                <a:avLst/>
                <a:gdLst>
                  <a:gd name="T0" fmla="*/ 70 w 72"/>
                  <a:gd name="T1" fmla="*/ 44 h 44"/>
                  <a:gd name="T2" fmla="*/ 46 w 72"/>
                  <a:gd name="T3" fmla="*/ 44 h 44"/>
                  <a:gd name="T4" fmla="*/ 44 w 72"/>
                  <a:gd name="T5" fmla="*/ 42 h 44"/>
                  <a:gd name="T6" fmla="*/ 44 w 72"/>
                  <a:gd name="T7" fmla="*/ 16 h 44"/>
                  <a:gd name="T8" fmla="*/ 28 w 72"/>
                  <a:gd name="T9" fmla="*/ 16 h 44"/>
                  <a:gd name="T10" fmla="*/ 28 w 72"/>
                  <a:gd name="T11" fmla="*/ 42 h 44"/>
                  <a:gd name="T12" fmla="*/ 26 w 72"/>
                  <a:gd name="T13" fmla="*/ 44 h 44"/>
                  <a:gd name="T14" fmla="*/ 2 w 72"/>
                  <a:gd name="T15" fmla="*/ 44 h 44"/>
                  <a:gd name="T16" fmla="*/ 0 w 72"/>
                  <a:gd name="T17" fmla="*/ 42 h 44"/>
                  <a:gd name="T18" fmla="*/ 0 w 72"/>
                  <a:gd name="T19" fmla="*/ 2 h 44"/>
                  <a:gd name="T20" fmla="*/ 2 w 72"/>
                  <a:gd name="T21" fmla="*/ 0 h 44"/>
                  <a:gd name="T22" fmla="*/ 4 w 72"/>
                  <a:gd name="T23" fmla="*/ 2 h 44"/>
                  <a:gd name="T24" fmla="*/ 4 w 72"/>
                  <a:gd name="T25" fmla="*/ 40 h 44"/>
                  <a:gd name="T26" fmla="*/ 24 w 72"/>
                  <a:gd name="T27" fmla="*/ 40 h 44"/>
                  <a:gd name="T28" fmla="*/ 24 w 72"/>
                  <a:gd name="T29" fmla="*/ 14 h 44"/>
                  <a:gd name="T30" fmla="*/ 26 w 72"/>
                  <a:gd name="T31" fmla="*/ 12 h 44"/>
                  <a:gd name="T32" fmla="*/ 46 w 72"/>
                  <a:gd name="T33" fmla="*/ 12 h 44"/>
                  <a:gd name="T34" fmla="*/ 48 w 72"/>
                  <a:gd name="T35" fmla="*/ 14 h 44"/>
                  <a:gd name="T36" fmla="*/ 48 w 72"/>
                  <a:gd name="T37" fmla="*/ 40 h 44"/>
                  <a:gd name="T38" fmla="*/ 68 w 72"/>
                  <a:gd name="T39" fmla="*/ 40 h 44"/>
                  <a:gd name="T40" fmla="*/ 68 w 72"/>
                  <a:gd name="T41" fmla="*/ 4 h 44"/>
                  <a:gd name="T42" fmla="*/ 70 w 72"/>
                  <a:gd name="T43" fmla="*/ 2 h 44"/>
                  <a:gd name="T44" fmla="*/ 72 w 72"/>
                  <a:gd name="T45" fmla="*/ 4 h 44"/>
                  <a:gd name="T46" fmla="*/ 72 w 72"/>
                  <a:gd name="T47" fmla="*/ 42 h 44"/>
                  <a:gd name="T48" fmla="*/ 70 w 72"/>
                  <a:gd name="T49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72" h="44">
                    <a:moveTo>
                      <a:pt x="70" y="44"/>
                    </a:moveTo>
                    <a:cubicBezTo>
                      <a:pt x="46" y="44"/>
                      <a:pt x="46" y="44"/>
                      <a:pt x="46" y="44"/>
                    </a:cubicBezTo>
                    <a:cubicBezTo>
                      <a:pt x="45" y="44"/>
                      <a:pt x="44" y="43"/>
                      <a:pt x="44" y="42"/>
                    </a:cubicBezTo>
                    <a:cubicBezTo>
                      <a:pt x="44" y="16"/>
                      <a:pt x="44" y="16"/>
                      <a:pt x="44" y="16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28" y="42"/>
                      <a:pt x="28" y="42"/>
                      <a:pt x="28" y="42"/>
                    </a:cubicBezTo>
                    <a:cubicBezTo>
                      <a:pt x="28" y="43"/>
                      <a:pt x="27" y="44"/>
                      <a:pt x="26" y="44"/>
                    </a:cubicBezTo>
                    <a:cubicBezTo>
                      <a:pt x="2" y="44"/>
                      <a:pt x="2" y="44"/>
                      <a:pt x="2" y="44"/>
                    </a:cubicBezTo>
                    <a:cubicBezTo>
                      <a:pt x="1" y="44"/>
                      <a:pt x="0" y="43"/>
                      <a:pt x="0" y="4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3" y="0"/>
                      <a:pt x="4" y="1"/>
                      <a:pt x="4" y="2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24" y="40"/>
                      <a:pt x="24" y="40"/>
                      <a:pt x="24" y="40"/>
                    </a:cubicBezTo>
                    <a:cubicBezTo>
                      <a:pt x="24" y="14"/>
                      <a:pt x="24" y="14"/>
                      <a:pt x="24" y="14"/>
                    </a:cubicBezTo>
                    <a:cubicBezTo>
                      <a:pt x="24" y="13"/>
                      <a:pt x="25" y="12"/>
                      <a:pt x="26" y="12"/>
                    </a:cubicBezTo>
                    <a:cubicBezTo>
                      <a:pt x="46" y="12"/>
                      <a:pt x="46" y="12"/>
                      <a:pt x="46" y="12"/>
                    </a:cubicBezTo>
                    <a:cubicBezTo>
                      <a:pt x="47" y="12"/>
                      <a:pt x="48" y="13"/>
                      <a:pt x="48" y="14"/>
                    </a:cubicBezTo>
                    <a:cubicBezTo>
                      <a:pt x="48" y="40"/>
                      <a:pt x="48" y="40"/>
                      <a:pt x="48" y="40"/>
                    </a:cubicBezTo>
                    <a:cubicBezTo>
                      <a:pt x="68" y="40"/>
                      <a:pt x="68" y="40"/>
                      <a:pt x="68" y="40"/>
                    </a:cubicBezTo>
                    <a:cubicBezTo>
                      <a:pt x="68" y="4"/>
                      <a:pt x="68" y="4"/>
                      <a:pt x="68" y="4"/>
                    </a:cubicBezTo>
                    <a:cubicBezTo>
                      <a:pt x="68" y="3"/>
                      <a:pt x="69" y="2"/>
                      <a:pt x="70" y="2"/>
                    </a:cubicBezTo>
                    <a:cubicBezTo>
                      <a:pt x="71" y="2"/>
                      <a:pt x="72" y="3"/>
                      <a:pt x="72" y="4"/>
                    </a:cubicBezTo>
                    <a:cubicBezTo>
                      <a:pt x="72" y="42"/>
                      <a:pt x="72" y="42"/>
                      <a:pt x="72" y="42"/>
                    </a:cubicBezTo>
                    <a:cubicBezTo>
                      <a:pt x="72" y="43"/>
                      <a:pt x="71" y="44"/>
                      <a:pt x="70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" name="Freeform 41">
                <a:extLst>
                  <a:ext uri="{FF2B5EF4-FFF2-40B4-BE49-F238E27FC236}">
                    <a16:creationId xmlns:a16="http://schemas.microsoft.com/office/drawing/2014/main" id="{F0AC3D10-8537-4F5C-BA51-BE86E4C157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638175" y="3963988"/>
                <a:ext cx="373062" cy="193675"/>
              </a:xfrm>
              <a:custGeom>
                <a:avLst/>
                <a:gdLst>
                  <a:gd name="T0" fmla="*/ 94 w 96"/>
                  <a:gd name="T1" fmla="*/ 50 h 50"/>
                  <a:gd name="T2" fmla="*/ 93 w 96"/>
                  <a:gd name="T3" fmla="*/ 49 h 50"/>
                  <a:gd name="T4" fmla="*/ 48 w 96"/>
                  <a:gd name="T5" fmla="*/ 5 h 50"/>
                  <a:gd name="T6" fmla="*/ 3 w 96"/>
                  <a:gd name="T7" fmla="*/ 49 h 50"/>
                  <a:gd name="T8" fmla="*/ 1 w 96"/>
                  <a:gd name="T9" fmla="*/ 49 h 50"/>
                  <a:gd name="T10" fmla="*/ 1 w 96"/>
                  <a:gd name="T11" fmla="*/ 47 h 50"/>
                  <a:gd name="T12" fmla="*/ 47 w 96"/>
                  <a:gd name="T13" fmla="*/ 1 h 50"/>
                  <a:gd name="T14" fmla="*/ 49 w 96"/>
                  <a:gd name="T15" fmla="*/ 1 h 50"/>
                  <a:gd name="T16" fmla="*/ 95 w 96"/>
                  <a:gd name="T17" fmla="*/ 47 h 50"/>
                  <a:gd name="T18" fmla="*/ 95 w 96"/>
                  <a:gd name="T19" fmla="*/ 49 h 50"/>
                  <a:gd name="T20" fmla="*/ 94 w 96"/>
                  <a:gd name="T21" fmla="*/ 5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6" h="50">
                    <a:moveTo>
                      <a:pt x="94" y="50"/>
                    </a:moveTo>
                    <a:cubicBezTo>
                      <a:pt x="93" y="50"/>
                      <a:pt x="93" y="50"/>
                      <a:pt x="93" y="49"/>
                    </a:cubicBezTo>
                    <a:cubicBezTo>
                      <a:pt x="48" y="5"/>
                      <a:pt x="48" y="5"/>
                      <a:pt x="48" y="5"/>
                    </a:cubicBezTo>
                    <a:cubicBezTo>
                      <a:pt x="3" y="49"/>
                      <a:pt x="3" y="49"/>
                      <a:pt x="3" y="49"/>
                    </a:cubicBezTo>
                    <a:cubicBezTo>
                      <a:pt x="3" y="50"/>
                      <a:pt x="1" y="50"/>
                      <a:pt x="1" y="49"/>
                    </a:cubicBezTo>
                    <a:cubicBezTo>
                      <a:pt x="0" y="49"/>
                      <a:pt x="0" y="47"/>
                      <a:pt x="1" y="47"/>
                    </a:cubicBezTo>
                    <a:cubicBezTo>
                      <a:pt x="47" y="1"/>
                      <a:pt x="47" y="1"/>
                      <a:pt x="47" y="1"/>
                    </a:cubicBezTo>
                    <a:cubicBezTo>
                      <a:pt x="47" y="0"/>
                      <a:pt x="49" y="0"/>
                      <a:pt x="49" y="1"/>
                    </a:cubicBezTo>
                    <a:cubicBezTo>
                      <a:pt x="95" y="47"/>
                      <a:pt x="95" y="47"/>
                      <a:pt x="95" y="47"/>
                    </a:cubicBezTo>
                    <a:cubicBezTo>
                      <a:pt x="96" y="47"/>
                      <a:pt x="96" y="49"/>
                      <a:pt x="95" y="49"/>
                    </a:cubicBezTo>
                    <a:cubicBezTo>
                      <a:pt x="95" y="50"/>
                      <a:pt x="95" y="50"/>
                      <a:pt x="94" y="5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" name="Freeform 42">
                <a:extLst>
                  <a:ext uri="{FF2B5EF4-FFF2-40B4-BE49-F238E27FC236}">
                    <a16:creationId xmlns:a16="http://schemas.microsoft.com/office/drawing/2014/main" id="{EA0E21D1-2DD0-4E7F-A71A-4247943FDC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96875" y="3979863"/>
                <a:ext cx="69850" cy="69850"/>
              </a:xfrm>
              <a:custGeom>
                <a:avLst/>
                <a:gdLst>
                  <a:gd name="T0" fmla="*/ 16 w 18"/>
                  <a:gd name="T1" fmla="*/ 18 h 18"/>
                  <a:gd name="T2" fmla="*/ 14 w 18"/>
                  <a:gd name="T3" fmla="*/ 16 h 18"/>
                  <a:gd name="T4" fmla="*/ 14 w 18"/>
                  <a:gd name="T5" fmla="*/ 4 h 18"/>
                  <a:gd name="T6" fmla="*/ 2 w 18"/>
                  <a:gd name="T7" fmla="*/ 4 h 18"/>
                  <a:gd name="T8" fmla="*/ 0 w 18"/>
                  <a:gd name="T9" fmla="*/ 2 h 18"/>
                  <a:gd name="T10" fmla="*/ 2 w 18"/>
                  <a:gd name="T11" fmla="*/ 0 h 18"/>
                  <a:gd name="T12" fmla="*/ 16 w 18"/>
                  <a:gd name="T13" fmla="*/ 0 h 18"/>
                  <a:gd name="T14" fmla="*/ 18 w 18"/>
                  <a:gd name="T15" fmla="*/ 2 h 18"/>
                  <a:gd name="T16" fmla="*/ 18 w 18"/>
                  <a:gd name="T17" fmla="*/ 16 h 18"/>
                  <a:gd name="T18" fmla="*/ 16 w 18"/>
                  <a:gd name="T1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8" h="18">
                    <a:moveTo>
                      <a:pt x="16" y="18"/>
                    </a:moveTo>
                    <a:cubicBezTo>
                      <a:pt x="15" y="18"/>
                      <a:pt x="14" y="17"/>
                      <a:pt x="14" y="16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1" y="4"/>
                      <a:pt x="0" y="3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7" y="0"/>
                      <a:pt x="18" y="1"/>
                      <a:pt x="18" y="2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18" y="17"/>
                      <a:pt x="17" y="18"/>
                      <a:pt x="16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CDB53A22-8AEE-4243-9DB2-84D154565F3E}"/>
              </a:ext>
            </a:extLst>
          </p:cNvPr>
          <p:cNvGrpSpPr/>
          <p:nvPr/>
        </p:nvGrpSpPr>
        <p:grpSpPr>
          <a:xfrm>
            <a:off x="706437" y="2322289"/>
            <a:ext cx="2116505" cy="215444"/>
            <a:chOff x="667335" y="2067163"/>
            <a:chExt cx="2116505" cy="215444"/>
          </a:xfrm>
        </p:grpSpPr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9C893A6B-97BB-45BD-9037-912AC433153B}"/>
                </a:ext>
              </a:extLst>
            </p:cNvPr>
            <p:cNvSpPr txBox="1"/>
            <p:nvPr/>
          </p:nvSpPr>
          <p:spPr>
            <a:xfrm>
              <a:off x="1022550" y="2067163"/>
              <a:ext cx="1761290" cy="215444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Documentation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74E23A1E-9E28-42D8-B6A6-DBAA170B92A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67335" y="2067546"/>
              <a:ext cx="214753" cy="213840"/>
              <a:chOff x="-523875" y="3440113"/>
              <a:chExt cx="373062" cy="371476"/>
            </a:xfr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2700000" scaled="0"/>
            </a:gradFill>
          </p:grpSpPr>
          <p:sp>
            <p:nvSpPr>
              <p:cNvPr id="146" name="Freeform 46">
                <a:extLst>
                  <a:ext uri="{FF2B5EF4-FFF2-40B4-BE49-F238E27FC236}">
                    <a16:creationId xmlns:a16="http://schemas.microsoft.com/office/drawing/2014/main" id="{A6F64926-EAD6-411D-B4C7-86595D6B860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523875" y="3440113"/>
                <a:ext cx="373062" cy="317500"/>
              </a:xfrm>
              <a:custGeom>
                <a:avLst/>
                <a:gdLst>
                  <a:gd name="T0" fmla="*/ 15 w 96"/>
                  <a:gd name="T1" fmla="*/ 82 h 82"/>
                  <a:gd name="T2" fmla="*/ 14 w 96"/>
                  <a:gd name="T3" fmla="*/ 82 h 82"/>
                  <a:gd name="T4" fmla="*/ 0 w 96"/>
                  <a:gd name="T5" fmla="*/ 48 h 82"/>
                  <a:gd name="T6" fmla="*/ 48 w 96"/>
                  <a:gd name="T7" fmla="*/ 0 h 82"/>
                  <a:gd name="T8" fmla="*/ 96 w 96"/>
                  <a:gd name="T9" fmla="*/ 48 h 82"/>
                  <a:gd name="T10" fmla="*/ 82 w 96"/>
                  <a:gd name="T11" fmla="*/ 82 h 82"/>
                  <a:gd name="T12" fmla="*/ 80 w 96"/>
                  <a:gd name="T13" fmla="*/ 82 h 82"/>
                  <a:gd name="T14" fmla="*/ 62 w 96"/>
                  <a:gd name="T15" fmla="*/ 74 h 82"/>
                  <a:gd name="T16" fmla="*/ 55 w 96"/>
                  <a:gd name="T17" fmla="*/ 72 h 82"/>
                  <a:gd name="T18" fmla="*/ 54 w 96"/>
                  <a:gd name="T19" fmla="*/ 70 h 82"/>
                  <a:gd name="T20" fmla="*/ 54 w 96"/>
                  <a:gd name="T21" fmla="*/ 60 h 82"/>
                  <a:gd name="T22" fmla="*/ 55 w 96"/>
                  <a:gd name="T23" fmla="*/ 58 h 82"/>
                  <a:gd name="T24" fmla="*/ 60 w 96"/>
                  <a:gd name="T25" fmla="*/ 48 h 82"/>
                  <a:gd name="T26" fmla="*/ 62 w 96"/>
                  <a:gd name="T27" fmla="*/ 46 h 82"/>
                  <a:gd name="T28" fmla="*/ 62 w 96"/>
                  <a:gd name="T29" fmla="*/ 44 h 82"/>
                  <a:gd name="T30" fmla="*/ 62 w 96"/>
                  <a:gd name="T31" fmla="*/ 42 h 82"/>
                  <a:gd name="T32" fmla="*/ 60 w 96"/>
                  <a:gd name="T33" fmla="*/ 40 h 82"/>
                  <a:gd name="T34" fmla="*/ 61 w 96"/>
                  <a:gd name="T35" fmla="*/ 38 h 82"/>
                  <a:gd name="T36" fmla="*/ 62 w 96"/>
                  <a:gd name="T37" fmla="*/ 26 h 82"/>
                  <a:gd name="T38" fmla="*/ 51 w 96"/>
                  <a:gd name="T39" fmla="*/ 22 h 82"/>
                  <a:gd name="T40" fmla="*/ 40 w 96"/>
                  <a:gd name="T41" fmla="*/ 26 h 82"/>
                  <a:gd name="T42" fmla="*/ 38 w 96"/>
                  <a:gd name="T43" fmla="*/ 28 h 82"/>
                  <a:gd name="T44" fmla="*/ 35 w 96"/>
                  <a:gd name="T45" fmla="*/ 28 h 82"/>
                  <a:gd name="T46" fmla="*/ 36 w 96"/>
                  <a:gd name="T47" fmla="*/ 38 h 82"/>
                  <a:gd name="T48" fmla="*/ 36 w 96"/>
                  <a:gd name="T49" fmla="*/ 40 h 82"/>
                  <a:gd name="T50" fmla="*/ 34 w 96"/>
                  <a:gd name="T51" fmla="*/ 42 h 82"/>
                  <a:gd name="T52" fmla="*/ 34 w 96"/>
                  <a:gd name="T53" fmla="*/ 44 h 82"/>
                  <a:gd name="T54" fmla="*/ 34 w 96"/>
                  <a:gd name="T55" fmla="*/ 46 h 82"/>
                  <a:gd name="T56" fmla="*/ 36 w 96"/>
                  <a:gd name="T57" fmla="*/ 48 h 82"/>
                  <a:gd name="T58" fmla="*/ 41 w 96"/>
                  <a:gd name="T59" fmla="*/ 58 h 82"/>
                  <a:gd name="T60" fmla="*/ 42 w 96"/>
                  <a:gd name="T61" fmla="*/ 60 h 82"/>
                  <a:gd name="T62" fmla="*/ 42 w 96"/>
                  <a:gd name="T63" fmla="*/ 70 h 82"/>
                  <a:gd name="T64" fmla="*/ 41 w 96"/>
                  <a:gd name="T65" fmla="*/ 72 h 82"/>
                  <a:gd name="T66" fmla="*/ 35 w 96"/>
                  <a:gd name="T67" fmla="*/ 74 h 82"/>
                  <a:gd name="T68" fmla="*/ 16 w 96"/>
                  <a:gd name="T69" fmla="*/ 82 h 82"/>
                  <a:gd name="T70" fmla="*/ 15 w 96"/>
                  <a:gd name="T71" fmla="*/ 82 h 82"/>
                  <a:gd name="T72" fmla="*/ 48 w 96"/>
                  <a:gd name="T73" fmla="*/ 4 h 82"/>
                  <a:gd name="T74" fmla="*/ 4 w 96"/>
                  <a:gd name="T75" fmla="*/ 48 h 82"/>
                  <a:gd name="T76" fmla="*/ 16 w 96"/>
                  <a:gd name="T77" fmla="*/ 78 h 82"/>
                  <a:gd name="T78" fmla="*/ 33 w 96"/>
                  <a:gd name="T79" fmla="*/ 70 h 82"/>
                  <a:gd name="T80" fmla="*/ 38 w 96"/>
                  <a:gd name="T81" fmla="*/ 69 h 82"/>
                  <a:gd name="T82" fmla="*/ 38 w 96"/>
                  <a:gd name="T83" fmla="*/ 61 h 82"/>
                  <a:gd name="T84" fmla="*/ 32 w 96"/>
                  <a:gd name="T85" fmla="*/ 49 h 82"/>
                  <a:gd name="T86" fmla="*/ 30 w 96"/>
                  <a:gd name="T87" fmla="*/ 44 h 82"/>
                  <a:gd name="T88" fmla="*/ 32 w 96"/>
                  <a:gd name="T89" fmla="*/ 39 h 82"/>
                  <a:gd name="T90" fmla="*/ 32 w 96"/>
                  <a:gd name="T91" fmla="*/ 26 h 82"/>
                  <a:gd name="T92" fmla="*/ 37 w 96"/>
                  <a:gd name="T93" fmla="*/ 24 h 82"/>
                  <a:gd name="T94" fmla="*/ 51 w 96"/>
                  <a:gd name="T95" fmla="*/ 18 h 82"/>
                  <a:gd name="T96" fmla="*/ 66 w 96"/>
                  <a:gd name="T97" fmla="*/ 26 h 82"/>
                  <a:gd name="T98" fmla="*/ 64 w 96"/>
                  <a:gd name="T99" fmla="*/ 39 h 82"/>
                  <a:gd name="T100" fmla="*/ 66 w 96"/>
                  <a:gd name="T101" fmla="*/ 44 h 82"/>
                  <a:gd name="T102" fmla="*/ 64 w 96"/>
                  <a:gd name="T103" fmla="*/ 49 h 82"/>
                  <a:gd name="T104" fmla="*/ 58 w 96"/>
                  <a:gd name="T105" fmla="*/ 61 h 82"/>
                  <a:gd name="T106" fmla="*/ 58 w 96"/>
                  <a:gd name="T107" fmla="*/ 69 h 82"/>
                  <a:gd name="T108" fmla="*/ 63 w 96"/>
                  <a:gd name="T109" fmla="*/ 70 h 82"/>
                  <a:gd name="T110" fmla="*/ 80 w 96"/>
                  <a:gd name="T111" fmla="*/ 78 h 82"/>
                  <a:gd name="T112" fmla="*/ 92 w 96"/>
                  <a:gd name="T113" fmla="*/ 48 h 82"/>
                  <a:gd name="T114" fmla="*/ 48 w 96"/>
                  <a:gd name="T115" fmla="*/ 4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96" h="82">
                    <a:moveTo>
                      <a:pt x="15" y="82"/>
                    </a:moveTo>
                    <a:cubicBezTo>
                      <a:pt x="15" y="82"/>
                      <a:pt x="14" y="82"/>
                      <a:pt x="14" y="82"/>
                    </a:cubicBezTo>
                    <a:cubicBezTo>
                      <a:pt x="5" y="73"/>
                      <a:pt x="0" y="61"/>
                      <a:pt x="0" y="48"/>
                    </a:cubicBezTo>
                    <a:cubicBezTo>
                      <a:pt x="0" y="22"/>
                      <a:pt x="22" y="0"/>
                      <a:pt x="48" y="0"/>
                    </a:cubicBezTo>
                    <a:cubicBezTo>
                      <a:pt x="74" y="0"/>
                      <a:pt x="96" y="22"/>
                      <a:pt x="96" y="48"/>
                    </a:cubicBezTo>
                    <a:cubicBezTo>
                      <a:pt x="96" y="61"/>
                      <a:pt x="91" y="73"/>
                      <a:pt x="82" y="82"/>
                    </a:cubicBezTo>
                    <a:cubicBezTo>
                      <a:pt x="81" y="82"/>
                      <a:pt x="80" y="82"/>
                      <a:pt x="80" y="82"/>
                    </a:cubicBezTo>
                    <a:cubicBezTo>
                      <a:pt x="76" y="79"/>
                      <a:pt x="69" y="77"/>
                      <a:pt x="62" y="74"/>
                    </a:cubicBezTo>
                    <a:cubicBezTo>
                      <a:pt x="60" y="73"/>
                      <a:pt x="57" y="73"/>
                      <a:pt x="55" y="72"/>
                    </a:cubicBezTo>
                    <a:cubicBezTo>
                      <a:pt x="55" y="72"/>
                      <a:pt x="54" y="71"/>
                      <a:pt x="54" y="70"/>
                    </a:cubicBezTo>
                    <a:cubicBezTo>
                      <a:pt x="54" y="60"/>
                      <a:pt x="54" y="60"/>
                      <a:pt x="54" y="60"/>
                    </a:cubicBezTo>
                    <a:cubicBezTo>
                      <a:pt x="54" y="59"/>
                      <a:pt x="55" y="58"/>
                      <a:pt x="55" y="58"/>
                    </a:cubicBezTo>
                    <a:cubicBezTo>
                      <a:pt x="56" y="58"/>
                      <a:pt x="60" y="56"/>
                      <a:pt x="60" y="48"/>
                    </a:cubicBezTo>
                    <a:cubicBezTo>
                      <a:pt x="60" y="47"/>
                      <a:pt x="61" y="46"/>
                      <a:pt x="62" y="46"/>
                    </a:cubicBezTo>
                    <a:cubicBezTo>
                      <a:pt x="62" y="46"/>
                      <a:pt x="62" y="45"/>
                      <a:pt x="62" y="44"/>
                    </a:cubicBezTo>
                    <a:cubicBezTo>
                      <a:pt x="62" y="43"/>
                      <a:pt x="62" y="42"/>
                      <a:pt x="62" y="42"/>
                    </a:cubicBezTo>
                    <a:cubicBezTo>
                      <a:pt x="61" y="42"/>
                      <a:pt x="60" y="41"/>
                      <a:pt x="60" y="40"/>
                    </a:cubicBezTo>
                    <a:cubicBezTo>
                      <a:pt x="60" y="39"/>
                      <a:pt x="60" y="39"/>
                      <a:pt x="61" y="38"/>
                    </a:cubicBezTo>
                    <a:cubicBezTo>
                      <a:pt x="61" y="35"/>
                      <a:pt x="63" y="30"/>
                      <a:pt x="62" y="26"/>
                    </a:cubicBezTo>
                    <a:cubicBezTo>
                      <a:pt x="61" y="24"/>
                      <a:pt x="57" y="22"/>
                      <a:pt x="51" y="22"/>
                    </a:cubicBezTo>
                    <a:cubicBezTo>
                      <a:pt x="45" y="22"/>
                      <a:pt x="41" y="24"/>
                      <a:pt x="40" y="26"/>
                    </a:cubicBezTo>
                    <a:cubicBezTo>
                      <a:pt x="40" y="28"/>
                      <a:pt x="39" y="28"/>
                      <a:pt x="38" y="28"/>
                    </a:cubicBezTo>
                    <a:cubicBezTo>
                      <a:pt x="37" y="28"/>
                      <a:pt x="35" y="28"/>
                      <a:pt x="35" y="28"/>
                    </a:cubicBezTo>
                    <a:cubicBezTo>
                      <a:pt x="33" y="30"/>
                      <a:pt x="35" y="36"/>
                      <a:pt x="36" y="38"/>
                    </a:cubicBezTo>
                    <a:cubicBezTo>
                      <a:pt x="36" y="39"/>
                      <a:pt x="36" y="40"/>
                      <a:pt x="36" y="40"/>
                    </a:cubicBezTo>
                    <a:cubicBezTo>
                      <a:pt x="36" y="41"/>
                      <a:pt x="35" y="42"/>
                      <a:pt x="34" y="42"/>
                    </a:cubicBezTo>
                    <a:cubicBezTo>
                      <a:pt x="34" y="42"/>
                      <a:pt x="34" y="43"/>
                      <a:pt x="34" y="44"/>
                    </a:cubicBezTo>
                    <a:cubicBezTo>
                      <a:pt x="34" y="45"/>
                      <a:pt x="34" y="46"/>
                      <a:pt x="34" y="46"/>
                    </a:cubicBezTo>
                    <a:cubicBezTo>
                      <a:pt x="35" y="46"/>
                      <a:pt x="36" y="47"/>
                      <a:pt x="36" y="48"/>
                    </a:cubicBezTo>
                    <a:cubicBezTo>
                      <a:pt x="36" y="56"/>
                      <a:pt x="40" y="58"/>
                      <a:pt x="41" y="58"/>
                    </a:cubicBezTo>
                    <a:cubicBezTo>
                      <a:pt x="41" y="58"/>
                      <a:pt x="42" y="59"/>
                      <a:pt x="42" y="60"/>
                    </a:cubicBezTo>
                    <a:cubicBezTo>
                      <a:pt x="42" y="70"/>
                      <a:pt x="42" y="70"/>
                      <a:pt x="42" y="70"/>
                    </a:cubicBezTo>
                    <a:cubicBezTo>
                      <a:pt x="42" y="71"/>
                      <a:pt x="41" y="72"/>
                      <a:pt x="41" y="72"/>
                    </a:cubicBezTo>
                    <a:cubicBezTo>
                      <a:pt x="39" y="73"/>
                      <a:pt x="37" y="73"/>
                      <a:pt x="35" y="74"/>
                    </a:cubicBezTo>
                    <a:cubicBezTo>
                      <a:pt x="28" y="77"/>
                      <a:pt x="20" y="79"/>
                      <a:pt x="16" y="82"/>
                    </a:cubicBezTo>
                    <a:cubicBezTo>
                      <a:pt x="16" y="82"/>
                      <a:pt x="16" y="82"/>
                      <a:pt x="15" y="82"/>
                    </a:cubicBezTo>
                    <a:close/>
                    <a:moveTo>
                      <a:pt x="48" y="4"/>
                    </a:moveTo>
                    <a:cubicBezTo>
                      <a:pt x="24" y="4"/>
                      <a:pt x="4" y="24"/>
                      <a:pt x="4" y="48"/>
                    </a:cubicBezTo>
                    <a:cubicBezTo>
                      <a:pt x="4" y="59"/>
                      <a:pt x="8" y="70"/>
                      <a:pt x="16" y="78"/>
                    </a:cubicBezTo>
                    <a:cubicBezTo>
                      <a:pt x="20" y="75"/>
                      <a:pt x="27" y="73"/>
                      <a:pt x="33" y="70"/>
                    </a:cubicBezTo>
                    <a:cubicBezTo>
                      <a:pt x="35" y="70"/>
                      <a:pt x="36" y="69"/>
                      <a:pt x="38" y="69"/>
                    </a:cubicBezTo>
                    <a:cubicBezTo>
                      <a:pt x="38" y="61"/>
                      <a:pt x="38" y="61"/>
                      <a:pt x="38" y="61"/>
                    </a:cubicBezTo>
                    <a:cubicBezTo>
                      <a:pt x="36" y="60"/>
                      <a:pt x="32" y="57"/>
                      <a:pt x="32" y="49"/>
                    </a:cubicBezTo>
                    <a:cubicBezTo>
                      <a:pt x="30" y="49"/>
                      <a:pt x="30" y="47"/>
                      <a:pt x="30" y="44"/>
                    </a:cubicBezTo>
                    <a:cubicBezTo>
                      <a:pt x="30" y="42"/>
                      <a:pt x="30" y="40"/>
                      <a:pt x="32" y="39"/>
                    </a:cubicBezTo>
                    <a:cubicBezTo>
                      <a:pt x="31" y="35"/>
                      <a:pt x="29" y="29"/>
                      <a:pt x="32" y="26"/>
                    </a:cubicBezTo>
                    <a:cubicBezTo>
                      <a:pt x="33" y="24"/>
                      <a:pt x="35" y="24"/>
                      <a:pt x="37" y="24"/>
                    </a:cubicBezTo>
                    <a:cubicBezTo>
                      <a:pt x="39" y="20"/>
                      <a:pt x="46" y="18"/>
                      <a:pt x="51" y="18"/>
                    </a:cubicBezTo>
                    <a:cubicBezTo>
                      <a:pt x="57" y="18"/>
                      <a:pt x="65" y="20"/>
                      <a:pt x="66" y="26"/>
                    </a:cubicBezTo>
                    <a:cubicBezTo>
                      <a:pt x="67" y="30"/>
                      <a:pt x="65" y="36"/>
                      <a:pt x="64" y="39"/>
                    </a:cubicBezTo>
                    <a:cubicBezTo>
                      <a:pt x="66" y="40"/>
                      <a:pt x="66" y="42"/>
                      <a:pt x="66" y="44"/>
                    </a:cubicBezTo>
                    <a:cubicBezTo>
                      <a:pt x="66" y="47"/>
                      <a:pt x="66" y="49"/>
                      <a:pt x="64" y="49"/>
                    </a:cubicBezTo>
                    <a:cubicBezTo>
                      <a:pt x="64" y="57"/>
                      <a:pt x="60" y="60"/>
                      <a:pt x="58" y="61"/>
                    </a:cubicBezTo>
                    <a:cubicBezTo>
                      <a:pt x="58" y="69"/>
                      <a:pt x="58" y="69"/>
                      <a:pt x="58" y="69"/>
                    </a:cubicBezTo>
                    <a:cubicBezTo>
                      <a:pt x="60" y="69"/>
                      <a:pt x="61" y="70"/>
                      <a:pt x="63" y="70"/>
                    </a:cubicBezTo>
                    <a:cubicBezTo>
                      <a:pt x="70" y="73"/>
                      <a:pt x="76" y="75"/>
                      <a:pt x="80" y="78"/>
                    </a:cubicBezTo>
                    <a:cubicBezTo>
                      <a:pt x="88" y="70"/>
                      <a:pt x="92" y="59"/>
                      <a:pt x="92" y="48"/>
                    </a:cubicBezTo>
                    <a:cubicBezTo>
                      <a:pt x="92" y="24"/>
                      <a:pt x="72" y="4"/>
                      <a:pt x="48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" name="Freeform 47">
                <a:extLst>
                  <a:ext uri="{FF2B5EF4-FFF2-40B4-BE49-F238E27FC236}">
                    <a16:creationId xmlns:a16="http://schemas.microsoft.com/office/drawing/2014/main" id="{67D2AC67-79B2-4FC2-98A8-3CB49FAC71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469900" y="3746501"/>
                <a:ext cx="265112" cy="65088"/>
              </a:xfrm>
              <a:custGeom>
                <a:avLst/>
                <a:gdLst>
                  <a:gd name="T0" fmla="*/ 34 w 68"/>
                  <a:gd name="T1" fmla="*/ 17 h 17"/>
                  <a:gd name="T2" fmla="*/ 0 w 68"/>
                  <a:gd name="T3" fmla="*/ 3 h 17"/>
                  <a:gd name="T4" fmla="*/ 3 w 68"/>
                  <a:gd name="T5" fmla="*/ 0 h 17"/>
                  <a:gd name="T6" fmla="*/ 34 w 68"/>
                  <a:gd name="T7" fmla="*/ 13 h 17"/>
                  <a:gd name="T8" fmla="*/ 65 w 68"/>
                  <a:gd name="T9" fmla="*/ 0 h 17"/>
                  <a:gd name="T10" fmla="*/ 68 w 68"/>
                  <a:gd name="T11" fmla="*/ 3 h 17"/>
                  <a:gd name="T12" fmla="*/ 34 w 68"/>
                  <a:gd name="T13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8" h="17">
                    <a:moveTo>
                      <a:pt x="34" y="17"/>
                    </a:moveTo>
                    <a:cubicBezTo>
                      <a:pt x="21" y="17"/>
                      <a:pt x="9" y="12"/>
                      <a:pt x="0" y="3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11" y="8"/>
                      <a:pt x="22" y="13"/>
                      <a:pt x="34" y="13"/>
                    </a:cubicBezTo>
                    <a:cubicBezTo>
                      <a:pt x="46" y="13"/>
                      <a:pt x="57" y="8"/>
                      <a:pt x="65" y="0"/>
                    </a:cubicBezTo>
                    <a:cubicBezTo>
                      <a:pt x="68" y="3"/>
                      <a:pt x="68" y="3"/>
                      <a:pt x="68" y="3"/>
                    </a:cubicBezTo>
                    <a:cubicBezTo>
                      <a:pt x="59" y="12"/>
                      <a:pt x="47" y="17"/>
                      <a:pt x="34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61B3BF31-A3E7-428A-AA5C-CA9936151361}"/>
              </a:ext>
            </a:extLst>
          </p:cNvPr>
          <p:cNvGrpSpPr/>
          <p:nvPr/>
        </p:nvGrpSpPr>
        <p:grpSpPr>
          <a:xfrm>
            <a:off x="737463" y="3327273"/>
            <a:ext cx="2085479" cy="215444"/>
            <a:chOff x="698361" y="3034373"/>
            <a:chExt cx="2085479" cy="215444"/>
          </a:xfrm>
        </p:grpSpPr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C6F65731-6003-4E2B-8CAA-066B5E03522D}"/>
                </a:ext>
              </a:extLst>
            </p:cNvPr>
            <p:cNvSpPr txBox="1"/>
            <p:nvPr/>
          </p:nvSpPr>
          <p:spPr>
            <a:xfrm>
              <a:off x="1022550" y="3034373"/>
              <a:ext cx="1761290" cy="215444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System Features</a:t>
              </a:r>
            </a:p>
          </p:txBody>
        </p:sp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5901D3A6-BF18-4F5D-BCD6-9EA2451F5E6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8361" y="3041295"/>
              <a:ext cx="152701" cy="201600"/>
              <a:chOff x="-582613" y="3649663"/>
              <a:chExt cx="282575" cy="373062"/>
            </a:xfr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2700000" scaled="0"/>
            </a:gradFill>
          </p:grpSpPr>
          <p:sp>
            <p:nvSpPr>
              <p:cNvPr id="155" name="Freeform 51">
                <a:extLst>
                  <a:ext uri="{FF2B5EF4-FFF2-40B4-BE49-F238E27FC236}">
                    <a16:creationId xmlns:a16="http://schemas.microsoft.com/office/drawing/2014/main" id="{E86D3BA9-73D0-4CBA-8925-AB4CA225057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582613" y="3649663"/>
                <a:ext cx="282575" cy="373062"/>
              </a:xfrm>
              <a:custGeom>
                <a:avLst/>
                <a:gdLst>
                  <a:gd name="T0" fmla="*/ 70 w 72"/>
                  <a:gd name="T1" fmla="*/ 96 h 96"/>
                  <a:gd name="T2" fmla="*/ 2 w 72"/>
                  <a:gd name="T3" fmla="*/ 96 h 96"/>
                  <a:gd name="T4" fmla="*/ 0 w 72"/>
                  <a:gd name="T5" fmla="*/ 94 h 96"/>
                  <a:gd name="T6" fmla="*/ 0 w 72"/>
                  <a:gd name="T7" fmla="*/ 2 h 96"/>
                  <a:gd name="T8" fmla="*/ 2 w 72"/>
                  <a:gd name="T9" fmla="*/ 0 h 96"/>
                  <a:gd name="T10" fmla="*/ 70 w 72"/>
                  <a:gd name="T11" fmla="*/ 0 h 96"/>
                  <a:gd name="T12" fmla="*/ 72 w 72"/>
                  <a:gd name="T13" fmla="*/ 2 h 96"/>
                  <a:gd name="T14" fmla="*/ 72 w 72"/>
                  <a:gd name="T15" fmla="*/ 94 h 96"/>
                  <a:gd name="T16" fmla="*/ 70 w 72"/>
                  <a:gd name="T17" fmla="*/ 96 h 96"/>
                  <a:gd name="T18" fmla="*/ 4 w 72"/>
                  <a:gd name="T19" fmla="*/ 92 h 96"/>
                  <a:gd name="T20" fmla="*/ 68 w 72"/>
                  <a:gd name="T21" fmla="*/ 92 h 96"/>
                  <a:gd name="T22" fmla="*/ 68 w 72"/>
                  <a:gd name="T23" fmla="*/ 4 h 96"/>
                  <a:gd name="T24" fmla="*/ 4 w 72"/>
                  <a:gd name="T25" fmla="*/ 4 h 96"/>
                  <a:gd name="T26" fmla="*/ 4 w 72"/>
                  <a:gd name="T27" fmla="*/ 92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2" h="96">
                    <a:moveTo>
                      <a:pt x="70" y="96"/>
                    </a:moveTo>
                    <a:cubicBezTo>
                      <a:pt x="2" y="96"/>
                      <a:pt x="2" y="96"/>
                      <a:pt x="2" y="96"/>
                    </a:cubicBezTo>
                    <a:cubicBezTo>
                      <a:pt x="1" y="96"/>
                      <a:pt x="0" y="95"/>
                      <a:pt x="0" y="94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70" y="0"/>
                      <a:pt x="70" y="0"/>
                      <a:pt x="70" y="0"/>
                    </a:cubicBezTo>
                    <a:cubicBezTo>
                      <a:pt x="71" y="0"/>
                      <a:pt x="72" y="1"/>
                      <a:pt x="72" y="2"/>
                    </a:cubicBezTo>
                    <a:cubicBezTo>
                      <a:pt x="72" y="94"/>
                      <a:pt x="72" y="94"/>
                      <a:pt x="72" y="94"/>
                    </a:cubicBezTo>
                    <a:cubicBezTo>
                      <a:pt x="72" y="95"/>
                      <a:pt x="71" y="96"/>
                      <a:pt x="70" y="96"/>
                    </a:cubicBezTo>
                    <a:close/>
                    <a:moveTo>
                      <a:pt x="4" y="92"/>
                    </a:moveTo>
                    <a:cubicBezTo>
                      <a:pt x="68" y="92"/>
                      <a:pt x="68" y="92"/>
                      <a:pt x="68" y="92"/>
                    </a:cubicBezTo>
                    <a:cubicBezTo>
                      <a:pt x="68" y="4"/>
                      <a:pt x="68" y="4"/>
                      <a:pt x="68" y="4"/>
                    </a:cubicBezTo>
                    <a:cubicBezTo>
                      <a:pt x="4" y="4"/>
                      <a:pt x="4" y="4"/>
                      <a:pt x="4" y="4"/>
                    </a:cubicBezTo>
                    <a:lnTo>
                      <a:pt x="4" y="9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" name="Freeform 52">
                <a:extLst>
                  <a:ext uri="{FF2B5EF4-FFF2-40B4-BE49-F238E27FC236}">
                    <a16:creationId xmlns:a16="http://schemas.microsoft.com/office/drawing/2014/main" id="{BBFFE739-4620-481B-8E2D-969BA6985D1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504826" y="3681413"/>
                <a:ext cx="127000" cy="92075"/>
              </a:xfrm>
              <a:custGeom>
                <a:avLst/>
                <a:gdLst>
                  <a:gd name="T0" fmla="*/ 30 w 32"/>
                  <a:gd name="T1" fmla="*/ 24 h 24"/>
                  <a:gd name="T2" fmla="*/ 2 w 32"/>
                  <a:gd name="T3" fmla="*/ 24 h 24"/>
                  <a:gd name="T4" fmla="*/ 0 w 32"/>
                  <a:gd name="T5" fmla="*/ 22 h 24"/>
                  <a:gd name="T6" fmla="*/ 0 w 32"/>
                  <a:gd name="T7" fmla="*/ 2 h 24"/>
                  <a:gd name="T8" fmla="*/ 2 w 32"/>
                  <a:gd name="T9" fmla="*/ 0 h 24"/>
                  <a:gd name="T10" fmla="*/ 30 w 32"/>
                  <a:gd name="T11" fmla="*/ 0 h 24"/>
                  <a:gd name="T12" fmla="*/ 32 w 32"/>
                  <a:gd name="T13" fmla="*/ 2 h 24"/>
                  <a:gd name="T14" fmla="*/ 32 w 32"/>
                  <a:gd name="T15" fmla="*/ 22 h 24"/>
                  <a:gd name="T16" fmla="*/ 30 w 32"/>
                  <a:gd name="T17" fmla="*/ 24 h 24"/>
                  <a:gd name="T18" fmla="*/ 4 w 32"/>
                  <a:gd name="T19" fmla="*/ 20 h 24"/>
                  <a:gd name="T20" fmla="*/ 28 w 32"/>
                  <a:gd name="T21" fmla="*/ 20 h 24"/>
                  <a:gd name="T22" fmla="*/ 28 w 32"/>
                  <a:gd name="T23" fmla="*/ 4 h 24"/>
                  <a:gd name="T24" fmla="*/ 4 w 32"/>
                  <a:gd name="T25" fmla="*/ 4 h 24"/>
                  <a:gd name="T26" fmla="*/ 4 w 32"/>
                  <a:gd name="T27" fmla="*/ 2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2" h="24">
                    <a:moveTo>
                      <a:pt x="30" y="24"/>
                    </a:moveTo>
                    <a:cubicBezTo>
                      <a:pt x="2" y="24"/>
                      <a:pt x="2" y="24"/>
                      <a:pt x="2" y="24"/>
                    </a:cubicBezTo>
                    <a:cubicBezTo>
                      <a:pt x="1" y="24"/>
                      <a:pt x="0" y="23"/>
                      <a:pt x="0" y="2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1" y="0"/>
                      <a:pt x="32" y="1"/>
                      <a:pt x="32" y="2"/>
                    </a:cubicBezTo>
                    <a:cubicBezTo>
                      <a:pt x="32" y="22"/>
                      <a:pt x="32" y="22"/>
                      <a:pt x="32" y="22"/>
                    </a:cubicBezTo>
                    <a:cubicBezTo>
                      <a:pt x="32" y="23"/>
                      <a:pt x="31" y="24"/>
                      <a:pt x="30" y="24"/>
                    </a:cubicBezTo>
                    <a:close/>
                    <a:moveTo>
                      <a:pt x="4" y="20"/>
                    </a:moveTo>
                    <a:cubicBezTo>
                      <a:pt x="28" y="20"/>
                      <a:pt x="28" y="20"/>
                      <a:pt x="28" y="20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4" y="4"/>
                      <a:pt x="4" y="4"/>
                      <a:pt x="4" y="4"/>
                    </a:cubicBezTo>
                    <a:lnTo>
                      <a:pt x="4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" name="Freeform 53">
                <a:extLst>
                  <a:ext uri="{FF2B5EF4-FFF2-40B4-BE49-F238E27FC236}">
                    <a16:creationId xmlns:a16="http://schemas.microsoft.com/office/drawing/2014/main" id="{4FE8EA05-6F9D-43B7-BB21-8DDFCDE825B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504826" y="3789363"/>
                <a:ext cx="127000" cy="93662"/>
              </a:xfrm>
              <a:custGeom>
                <a:avLst/>
                <a:gdLst>
                  <a:gd name="T0" fmla="*/ 30 w 32"/>
                  <a:gd name="T1" fmla="*/ 24 h 24"/>
                  <a:gd name="T2" fmla="*/ 2 w 32"/>
                  <a:gd name="T3" fmla="*/ 24 h 24"/>
                  <a:gd name="T4" fmla="*/ 0 w 32"/>
                  <a:gd name="T5" fmla="*/ 22 h 24"/>
                  <a:gd name="T6" fmla="*/ 0 w 32"/>
                  <a:gd name="T7" fmla="*/ 2 h 24"/>
                  <a:gd name="T8" fmla="*/ 2 w 32"/>
                  <a:gd name="T9" fmla="*/ 0 h 24"/>
                  <a:gd name="T10" fmla="*/ 30 w 32"/>
                  <a:gd name="T11" fmla="*/ 0 h 24"/>
                  <a:gd name="T12" fmla="*/ 32 w 32"/>
                  <a:gd name="T13" fmla="*/ 2 h 24"/>
                  <a:gd name="T14" fmla="*/ 32 w 32"/>
                  <a:gd name="T15" fmla="*/ 22 h 24"/>
                  <a:gd name="T16" fmla="*/ 30 w 32"/>
                  <a:gd name="T17" fmla="*/ 24 h 24"/>
                  <a:gd name="T18" fmla="*/ 4 w 32"/>
                  <a:gd name="T19" fmla="*/ 20 h 24"/>
                  <a:gd name="T20" fmla="*/ 28 w 32"/>
                  <a:gd name="T21" fmla="*/ 20 h 24"/>
                  <a:gd name="T22" fmla="*/ 28 w 32"/>
                  <a:gd name="T23" fmla="*/ 4 h 24"/>
                  <a:gd name="T24" fmla="*/ 4 w 32"/>
                  <a:gd name="T25" fmla="*/ 4 h 24"/>
                  <a:gd name="T26" fmla="*/ 4 w 32"/>
                  <a:gd name="T27" fmla="*/ 2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2" h="24">
                    <a:moveTo>
                      <a:pt x="30" y="24"/>
                    </a:moveTo>
                    <a:cubicBezTo>
                      <a:pt x="2" y="24"/>
                      <a:pt x="2" y="24"/>
                      <a:pt x="2" y="24"/>
                    </a:cubicBezTo>
                    <a:cubicBezTo>
                      <a:pt x="1" y="24"/>
                      <a:pt x="0" y="23"/>
                      <a:pt x="0" y="2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1" y="0"/>
                      <a:pt x="32" y="1"/>
                      <a:pt x="32" y="2"/>
                    </a:cubicBezTo>
                    <a:cubicBezTo>
                      <a:pt x="32" y="22"/>
                      <a:pt x="32" y="22"/>
                      <a:pt x="32" y="22"/>
                    </a:cubicBezTo>
                    <a:cubicBezTo>
                      <a:pt x="32" y="23"/>
                      <a:pt x="31" y="24"/>
                      <a:pt x="30" y="24"/>
                    </a:cubicBezTo>
                    <a:close/>
                    <a:moveTo>
                      <a:pt x="4" y="20"/>
                    </a:moveTo>
                    <a:cubicBezTo>
                      <a:pt x="28" y="20"/>
                      <a:pt x="28" y="20"/>
                      <a:pt x="28" y="20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4" y="4"/>
                      <a:pt x="4" y="4"/>
                      <a:pt x="4" y="4"/>
                    </a:cubicBezTo>
                    <a:lnTo>
                      <a:pt x="4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" name="Freeform 54">
                <a:extLst>
                  <a:ext uri="{FF2B5EF4-FFF2-40B4-BE49-F238E27FC236}">
                    <a16:creationId xmlns:a16="http://schemas.microsoft.com/office/drawing/2014/main" id="{DF427472-8E5C-495A-B2AD-7E79000EA41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504826" y="3898900"/>
                <a:ext cx="127000" cy="92075"/>
              </a:xfrm>
              <a:custGeom>
                <a:avLst/>
                <a:gdLst>
                  <a:gd name="T0" fmla="*/ 30 w 32"/>
                  <a:gd name="T1" fmla="*/ 24 h 24"/>
                  <a:gd name="T2" fmla="*/ 2 w 32"/>
                  <a:gd name="T3" fmla="*/ 24 h 24"/>
                  <a:gd name="T4" fmla="*/ 0 w 32"/>
                  <a:gd name="T5" fmla="*/ 22 h 24"/>
                  <a:gd name="T6" fmla="*/ 0 w 32"/>
                  <a:gd name="T7" fmla="*/ 2 h 24"/>
                  <a:gd name="T8" fmla="*/ 2 w 32"/>
                  <a:gd name="T9" fmla="*/ 0 h 24"/>
                  <a:gd name="T10" fmla="*/ 30 w 32"/>
                  <a:gd name="T11" fmla="*/ 0 h 24"/>
                  <a:gd name="T12" fmla="*/ 32 w 32"/>
                  <a:gd name="T13" fmla="*/ 2 h 24"/>
                  <a:gd name="T14" fmla="*/ 32 w 32"/>
                  <a:gd name="T15" fmla="*/ 22 h 24"/>
                  <a:gd name="T16" fmla="*/ 30 w 32"/>
                  <a:gd name="T17" fmla="*/ 24 h 24"/>
                  <a:gd name="T18" fmla="*/ 4 w 32"/>
                  <a:gd name="T19" fmla="*/ 20 h 24"/>
                  <a:gd name="T20" fmla="*/ 28 w 32"/>
                  <a:gd name="T21" fmla="*/ 20 h 24"/>
                  <a:gd name="T22" fmla="*/ 28 w 32"/>
                  <a:gd name="T23" fmla="*/ 4 h 24"/>
                  <a:gd name="T24" fmla="*/ 4 w 32"/>
                  <a:gd name="T25" fmla="*/ 4 h 24"/>
                  <a:gd name="T26" fmla="*/ 4 w 32"/>
                  <a:gd name="T27" fmla="*/ 2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2" h="24">
                    <a:moveTo>
                      <a:pt x="30" y="24"/>
                    </a:moveTo>
                    <a:cubicBezTo>
                      <a:pt x="2" y="24"/>
                      <a:pt x="2" y="24"/>
                      <a:pt x="2" y="24"/>
                    </a:cubicBezTo>
                    <a:cubicBezTo>
                      <a:pt x="1" y="24"/>
                      <a:pt x="0" y="23"/>
                      <a:pt x="0" y="2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1" y="0"/>
                      <a:pt x="32" y="1"/>
                      <a:pt x="32" y="2"/>
                    </a:cubicBezTo>
                    <a:cubicBezTo>
                      <a:pt x="32" y="22"/>
                      <a:pt x="32" y="22"/>
                      <a:pt x="32" y="22"/>
                    </a:cubicBezTo>
                    <a:cubicBezTo>
                      <a:pt x="32" y="23"/>
                      <a:pt x="31" y="24"/>
                      <a:pt x="30" y="24"/>
                    </a:cubicBezTo>
                    <a:close/>
                    <a:moveTo>
                      <a:pt x="4" y="20"/>
                    </a:moveTo>
                    <a:cubicBezTo>
                      <a:pt x="28" y="20"/>
                      <a:pt x="28" y="20"/>
                      <a:pt x="28" y="20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4" y="4"/>
                      <a:pt x="4" y="4"/>
                      <a:pt x="4" y="4"/>
                    </a:cubicBezTo>
                    <a:lnTo>
                      <a:pt x="4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" name="Freeform 55">
                <a:extLst>
                  <a:ext uri="{FF2B5EF4-FFF2-40B4-BE49-F238E27FC236}">
                    <a16:creationId xmlns:a16="http://schemas.microsoft.com/office/drawing/2014/main" id="{E10EC1A7-84A2-4CF3-B6A2-E85B1D7F29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50863" y="3681413"/>
                <a:ext cx="31750" cy="30162"/>
              </a:xfrm>
              <a:custGeom>
                <a:avLst/>
                <a:gdLst>
                  <a:gd name="T0" fmla="*/ 6 w 8"/>
                  <a:gd name="T1" fmla="*/ 8 h 8"/>
                  <a:gd name="T2" fmla="*/ 2 w 8"/>
                  <a:gd name="T3" fmla="*/ 8 h 8"/>
                  <a:gd name="T4" fmla="*/ 0 w 8"/>
                  <a:gd name="T5" fmla="*/ 6 h 8"/>
                  <a:gd name="T6" fmla="*/ 0 w 8"/>
                  <a:gd name="T7" fmla="*/ 2 h 8"/>
                  <a:gd name="T8" fmla="*/ 2 w 8"/>
                  <a:gd name="T9" fmla="*/ 0 h 8"/>
                  <a:gd name="T10" fmla="*/ 6 w 8"/>
                  <a:gd name="T11" fmla="*/ 0 h 8"/>
                  <a:gd name="T12" fmla="*/ 8 w 8"/>
                  <a:gd name="T13" fmla="*/ 2 h 8"/>
                  <a:gd name="T14" fmla="*/ 8 w 8"/>
                  <a:gd name="T15" fmla="*/ 6 h 8"/>
                  <a:gd name="T16" fmla="*/ 6 w 8"/>
                  <a:gd name="T17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8">
                    <a:moveTo>
                      <a:pt x="6" y="8"/>
                    </a:moveTo>
                    <a:cubicBezTo>
                      <a:pt x="2" y="8"/>
                      <a:pt x="2" y="8"/>
                      <a:pt x="2" y="8"/>
                    </a:cubicBezTo>
                    <a:cubicBezTo>
                      <a:pt x="1" y="8"/>
                      <a:pt x="0" y="7"/>
                      <a:pt x="0" y="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7" y="0"/>
                      <a:pt x="8" y="1"/>
                      <a:pt x="8" y="2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7"/>
                      <a:pt x="7" y="8"/>
                      <a:pt x="6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" name="Freeform 56">
                <a:extLst>
                  <a:ext uri="{FF2B5EF4-FFF2-40B4-BE49-F238E27FC236}">
                    <a16:creationId xmlns:a16="http://schemas.microsoft.com/office/drawing/2014/main" id="{5893021A-A8B5-473E-B7E9-E2AF095023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50863" y="3743325"/>
                <a:ext cx="31750" cy="30162"/>
              </a:xfrm>
              <a:custGeom>
                <a:avLst/>
                <a:gdLst>
                  <a:gd name="T0" fmla="*/ 6 w 8"/>
                  <a:gd name="T1" fmla="*/ 8 h 8"/>
                  <a:gd name="T2" fmla="*/ 2 w 8"/>
                  <a:gd name="T3" fmla="*/ 8 h 8"/>
                  <a:gd name="T4" fmla="*/ 0 w 8"/>
                  <a:gd name="T5" fmla="*/ 6 h 8"/>
                  <a:gd name="T6" fmla="*/ 0 w 8"/>
                  <a:gd name="T7" fmla="*/ 2 h 8"/>
                  <a:gd name="T8" fmla="*/ 2 w 8"/>
                  <a:gd name="T9" fmla="*/ 0 h 8"/>
                  <a:gd name="T10" fmla="*/ 6 w 8"/>
                  <a:gd name="T11" fmla="*/ 0 h 8"/>
                  <a:gd name="T12" fmla="*/ 8 w 8"/>
                  <a:gd name="T13" fmla="*/ 2 h 8"/>
                  <a:gd name="T14" fmla="*/ 8 w 8"/>
                  <a:gd name="T15" fmla="*/ 6 h 8"/>
                  <a:gd name="T16" fmla="*/ 6 w 8"/>
                  <a:gd name="T17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8">
                    <a:moveTo>
                      <a:pt x="6" y="8"/>
                    </a:moveTo>
                    <a:cubicBezTo>
                      <a:pt x="2" y="8"/>
                      <a:pt x="2" y="8"/>
                      <a:pt x="2" y="8"/>
                    </a:cubicBezTo>
                    <a:cubicBezTo>
                      <a:pt x="1" y="8"/>
                      <a:pt x="0" y="7"/>
                      <a:pt x="0" y="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7" y="0"/>
                      <a:pt x="8" y="1"/>
                      <a:pt x="8" y="2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7"/>
                      <a:pt x="7" y="8"/>
                      <a:pt x="6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" name="Freeform 57">
                <a:extLst>
                  <a:ext uri="{FF2B5EF4-FFF2-40B4-BE49-F238E27FC236}">
                    <a16:creationId xmlns:a16="http://schemas.microsoft.com/office/drawing/2014/main" id="{402A112C-6563-42CD-BC23-69BC990A8C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50863" y="3789363"/>
                <a:ext cx="31750" cy="31750"/>
              </a:xfrm>
              <a:custGeom>
                <a:avLst/>
                <a:gdLst>
                  <a:gd name="T0" fmla="*/ 6 w 8"/>
                  <a:gd name="T1" fmla="*/ 8 h 8"/>
                  <a:gd name="T2" fmla="*/ 2 w 8"/>
                  <a:gd name="T3" fmla="*/ 8 h 8"/>
                  <a:gd name="T4" fmla="*/ 0 w 8"/>
                  <a:gd name="T5" fmla="*/ 6 h 8"/>
                  <a:gd name="T6" fmla="*/ 0 w 8"/>
                  <a:gd name="T7" fmla="*/ 2 h 8"/>
                  <a:gd name="T8" fmla="*/ 2 w 8"/>
                  <a:gd name="T9" fmla="*/ 0 h 8"/>
                  <a:gd name="T10" fmla="*/ 6 w 8"/>
                  <a:gd name="T11" fmla="*/ 0 h 8"/>
                  <a:gd name="T12" fmla="*/ 8 w 8"/>
                  <a:gd name="T13" fmla="*/ 2 h 8"/>
                  <a:gd name="T14" fmla="*/ 8 w 8"/>
                  <a:gd name="T15" fmla="*/ 6 h 8"/>
                  <a:gd name="T16" fmla="*/ 6 w 8"/>
                  <a:gd name="T17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8">
                    <a:moveTo>
                      <a:pt x="6" y="8"/>
                    </a:moveTo>
                    <a:cubicBezTo>
                      <a:pt x="2" y="8"/>
                      <a:pt x="2" y="8"/>
                      <a:pt x="2" y="8"/>
                    </a:cubicBezTo>
                    <a:cubicBezTo>
                      <a:pt x="1" y="8"/>
                      <a:pt x="0" y="7"/>
                      <a:pt x="0" y="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7" y="0"/>
                      <a:pt x="8" y="1"/>
                      <a:pt x="8" y="2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7"/>
                      <a:pt x="7" y="8"/>
                      <a:pt x="6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" name="Freeform 58">
                <a:extLst>
                  <a:ext uri="{FF2B5EF4-FFF2-40B4-BE49-F238E27FC236}">
                    <a16:creationId xmlns:a16="http://schemas.microsoft.com/office/drawing/2014/main" id="{77119A48-50FE-4105-B01B-415FCE9B73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50863" y="3851275"/>
                <a:ext cx="31750" cy="31750"/>
              </a:xfrm>
              <a:custGeom>
                <a:avLst/>
                <a:gdLst>
                  <a:gd name="T0" fmla="*/ 6 w 8"/>
                  <a:gd name="T1" fmla="*/ 8 h 8"/>
                  <a:gd name="T2" fmla="*/ 2 w 8"/>
                  <a:gd name="T3" fmla="*/ 8 h 8"/>
                  <a:gd name="T4" fmla="*/ 0 w 8"/>
                  <a:gd name="T5" fmla="*/ 6 h 8"/>
                  <a:gd name="T6" fmla="*/ 0 w 8"/>
                  <a:gd name="T7" fmla="*/ 2 h 8"/>
                  <a:gd name="T8" fmla="*/ 2 w 8"/>
                  <a:gd name="T9" fmla="*/ 0 h 8"/>
                  <a:gd name="T10" fmla="*/ 6 w 8"/>
                  <a:gd name="T11" fmla="*/ 0 h 8"/>
                  <a:gd name="T12" fmla="*/ 8 w 8"/>
                  <a:gd name="T13" fmla="*/ 2 h 8"/>
                  <a:gd name="T14" fmla="*/ 8 w 8"/>
                  <a:gd name="T15" fmla="*/ 6 h 8"/>
                  <a:gd name="T16" fmla="*/ 6 w 8"/>
                  <a:gd name="T17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8">
                    <a:moveTo>
                      <a:pt x="6" y="8"/>
                    </a:moveTo>
                    <a:cubicBezTo>
                      <a:pt x="2" y="8"/>
                      <a:pt x="2" y="8"/>
                      <a:pt x="2" y="8"/>
                    </a:cubicBezTo>
                    <a:cubicBezTo>
                      <a:pt x="1" y="8"/>
                      <a:pt x="0" y="7"/>
                      <a:pt x="0" y="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7" y="0"/>
                      <a:pt x="8" y="1"/>
                      <a:pt x="8" y="2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7"/>
                      <a:pt x="7" y="8"/>
                      <a:pt x="6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" name="Freeform 59">
                <a:extLst>
                  <a:ext uri="{FF2B5EF4-FFF2-40B4-BE49-F238E27FC236}">
                    <a16:creationId xmlns:a16="http://schemas.microsoft.com/office/drawing/2014/main" id="{266FB4EA-D038-4C07-B66E-3870F6687A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50863" y="3898900"/>
                <a:ext cx="31750" cy="30162"/>
              </a:xfrm>
              <a:custGeom>
                <a:avLst/>
                <a:gdLst>
                  <a:gd name="T0" fmla="*/ 6 w 8"/>
                  <a:gd name="T1" fmla="*/ 8 h 8"/>
                  <a:gd name="T2" fmla="*/ 2 w 8"/>
                  <a:gd name="T3" fmla="*/ 8 h 8"/>
                  <a:gd name="T4" fmla="*/ 0 w 8"/>
                  <a:gd name="T5" fmla="*/ 6 h 8"/>
                  <a:gd name="T6" fmla="*/ 0 w 8"/>
                  <a:gd name="T7" fmla="*/ 2 h 8"/>
                  <a:gd name="T8" fmla="*/ 2 w 8"/>
                  <a:gd name="T9" fmla="*/ 0 h 8"/>
                  <a:gd name="T10" fmla="*/ 6 w 8"/>
                  <a:gd name="T11" fmla="*/ 0 h 8"/>
                  <a:gd name="T12" fmla="*/ 8 w 8"/>
                  <a:gd name="T13" fmla="*/ 2 h 8"/>
                  <a:gd name="T14" fmla="*/ 8 w 8"/>
                  <a:gd name="T15" fmla="*/ 6 h 8"/>
                  <a:gd name="T16" fmla="*/ 6 w 8"/>
                  <a:gd name="T17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8">
                    <a:moveTo>
                      <a:pt x="6" y="8"/>
                    </a:moveTo>
                    <a:cubicBezTo>
                      <a:pt x="2" y="8"/>
                      <a:pt x="2" y="8"/>
                      <a:pt x="2" y="8"/>
                    </a:cubicBezTo>
                    <a:cubicBezTo>
                      <a:pt x="1" y="8"/>
                      <a:pt x="0" y="7"/>
                      <a:pt x="0" y="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7" y="0"/>
                      <a:pt x="8" y="1"/>
                      <a:pt x="8" y="2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7"/>
                      <a:pt x="7" y="8"/>
                      <a:pt x="6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" name="Freeform 60">
                <a:extLst>
                  <a:ext uri="{FF2B5EF4-FFF2-40B4-BE49-F238E27FC236}">
                    <a16:creationId xmlns:a16="http://schemas.microsoft.com/office/drawing/2014/main" id="{585194A3-652F-41E9-A72C-E0AB7BB550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50863" y="3960813"/>
                <a:ext cx="31750" cy="30162"/>
              </a:xfrm>
              <a:custGeom>
                <a:avLst/>
                <a:gdLst>
                  <a:gd name="T0" fmla="*/ 6 w 8"/>
                  <a:gd name="T1" fmla="*/ 8 h 8"/>
                  <a:gd name="T2" fmla="*/ 2 w 8"/>
                  <a:gd name="T3" fmla="*/ 8 h 8"/>
                  <a:gd name="T4" fmla="*/ 0 w 8"/>
                  <a:gd name="T5" fmla="*/ 6 h 8"/>
                  <a:gd name="T6" fmla="*/ 0 w 8"/>
                  <a:gd name="T7" fmla="*/ 2 h 8"/>
                  <a:gd name="T8" fmla="*/ 2 w 8"/>
                  <a:gd name="T9" fmla="*/ 0 h 8"/>
                  <a:gd name="T10" fmla="*/ 6 w 8"/>
                  <a:gd name="T11" fmla="*/ 0 h 8"/>
                  <a:gd name="T12" fmla="*/ 8 w 8"/>
                  <a:gd name="T13" fmla="*/ 2 h 8"/>
                  <a:gd name="T14" fmla="*/ 8 w 8"/>
                  <a:gd name="T15" fmla="*/ 6 h 8"/>
                  <a:gd name="T16" fmla="*/ 6 w 8"/>
                  <a:gd name="T17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8">
                    <a:moveTo>
                      <a:pt x="6" y="8"/>
                    </a:moveTo>
                    <a:cubicBezTo>
                      <a:pt x="2" y="8"/>
                      <a:pt x="2" y="8"/>
                      <a:pt x="2" y="8"/>
                    </a:cubicBezTo>
                    <a:cubicBezTo>
                      <a:pt x="1" y="8"/>
                      <a:pt x="0" y="7"/>
                      <a:pt x="0" y="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7" y="0"/>
                      <a:pt x="8" y="1"/>
                      <a:pt x="8" y="2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7"/>
                      <a:pt x="7" y="8"/>
                      <a:pt x="6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" name="Freeform 61">
                <a:extLst>
                  <a:ext uri="{FF2B5EF4-FFF2-40B4-BE49-F238E27FC236}">
                    <a16:creationId xmlns:a16="http://schemas.microsoft.com/office/drawing/2014/main" id="{01CD788C-72C5-44D3-BB3D-F8C311A55C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63538" y="3681413"/>
                <a:ext cx="31750" cy="30162"/>
              </a:xfrm>
              <a:custGeom>
                <a:avLst/>
                <a:gdLst>
                  <a:gd name="T0" fmla="*/ 6 w 8"/>
                  <a:gd name="T1" fmla="*/ 8 h 8"/>
                  <a:gd name="T2" fmla="*/ 2 w 8"/>
                  <a:gd name="T3" fmla="*/ 8 h 8"/>
                  <a:gd name="T4" fmla="*/ 0 w 8"/>
                  <a:gd name="T5" fmla="*/ 6 h 8"/>
                  <a:gd name="T6" fmla="*/ 0 w 8"/>
                  <a:gd name="T7" fmla="*/ 2 h 8"/>
                  <a:gd name="T8" fmla="*/ 2 w 8"/>
                  <a:gd name="T9" fmla="*/ 0 h 8"/>
                  <a:gd name="T10" fmla="*/ 6 w 8"/>
                  <a:gd name="T11" fmla="*/ 0 h 8"/>
                  <a:gd name="T12" fmla="*/ 8 w 8"/>
                  <a:gd name="T13" fmla="*/ 2 h 8"/>
                  <a:gd name="T14" fmla="*/ 8 w 8"/>
                  <a:gd name="T15" fmla="*/ 6 h 8"/>
                  <a:gd name="T16" fmla="*/ 6 w 8"/>
                  <a:gd name="T17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8">
                    <a:moveTo>
                      <a:pt x="6" y="8"/>
                    </a:moveTo>
                    <a:cubicBezTo>
                      <a:pt x="2" y="8"/>
                      <a:pt x="2" y="8"/>
                      <a:pt x="2" y="8"/>
                    </a:cubicBezTo>
                    <a:cubicBezTo>
                      <a:pt x="1" y="8"/>
                      <a:pt x="0" y="7"/>
                      <a:pt x="0" y="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7" y="0"/>
                      <a:pt x="8" y="1"/>
                      <a:pt x="8" y="2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7"/>
                      <a:pt x="7" y="8"/>
                      <a:pt x="6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" name="Freeform 62">
                <a:extLst>
                  <a:ext uri="{FF2B5EF4-FFF2-40B4-BE49-F238E27FC236}">
                    <a16:creationId xmlns:a16="http://schemas.microsoft.com/office/drawing/2014/main" id="{DD08BFB3-C0E3-4A1B-B3B4-94222F3D1B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63538" y="3743325"/>
                <a:ext cx="31750" cy="30162"/>
              </a:xfrm>
              <a:custGeom>
                <a:avLst/>
                <a:gdLst>
                  <a:gd name="T0" fmla="*/ 6 w 8"/>
                  <a:gd name="T1" fmla="*/ 8 h 8"/>
                  <a:gd name="T2" fmla="*/ 2 w 8"/>
                  <a:gd name="T3" fmla="*/ 8 h 8"/>
                  <a:gd name="T4" fmla="*/ 0 w 8"/>
                  <a:gd name="T5" fmla="*/ 6 h 8"/>
                  <a:gd name="T6" fmla="*/ 0 w 8"/>
                  <a:gd name="T7" fmla="*/ 2 h 8"/>
                  <a:gd name="T8" fmla="*/ 2 w 8"/>
                  <a:gd name="T9" fmla="*/ 0 h 8"/>
                  <a:gd name="T10" fmla="*/ 6 w 8"/>
                  <a:gd name="T11" fmla="*/ 0 h 8"/>
                  <a:gd name="T12" fmla="*/ 8 w 8"/>
                  <a:gd name="T13" fmla="*/ 2 h 8"/>
                  <a:gd name="T14" fmla="*/ 8 w 8"/>
                  <a:gd name="T15" fmla="*/ 6 h 8"/>
                  <a:gd name="T16" fmla="*/ 6 w 8"/>
                  <a:gd name="T17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8">
                    <a:moveTo>
                      <a:pt x="6" y="8"/>
                    </a:moveTo>
                    <a:cubicBezTo>
                      <a:pt x="2" y="8"/>
                      <a:pt x="2" y="8"/>
                      <a:pt x="2" y="8"/>
                    </a:cubicBezTo>
                    <a:cubicBezTo>
                      <a:pt x="1" y="8"/>
                      <a:pt x="0" y="7"/>
                      <a:pt x="0" y="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7" y="0"/>
                      <a:pt x="8" y="1"/>
                      <a:pt x="8" y="2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7"/>
                      <a:pt x="7" y="8"/>
                      <a:pt x="6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" name="Freeform 63">
                <a:extLst>
                  <a:ext uri="{FF2B5EF4-FFF2-40B4-BE49-F238E27FC236}">
                    <a16:creationId xmlns:a16="http://schemas.microsoft.com/office/drawing/2014/main" id="{7370070C-8354-4944-826E-4F4706A099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63538" y="3789363"/>
                <a:ext cx="31750" cy="31750"/>
              </a:xfrm>
              <a:custGeom>
                <a:avLst/>
                <a:gdLst>
                  <a:gd name="T0" fmla="*/ 6 w 8"/>
                  <a:gd name="T1" fmla="*/ 8 h 8"/>
                  <a:gd name="T2" fmla="*/ 2 w 8"/>
                  <a:gd name="T3" fmla="*/ 8 h 8"/>
                  <a:gd name="T4" fmla="*/ 0 w 8"/>
                  <a:gd name="T5" fmla="*/ 6 h 8"/>
                  <a:gd name="T6" fmla="*/ 0 w 8"/>
                  <a:gd name="T7" fmla="*/ 2 h 8"/>
                  <a:gd name="T8" fmla="*/ 2 w 8"/>
                  <a:gd name="T9" fmla="*/ 0 h 8"/>
                  <a:gd name="T10" fmla="*/ 6 w 8"/>
                  <a:gd name="T11" fmla="*/ 0 h 8"/>
                  <a:gd name="T12" fmla="*/ 8 w 8"/>
                  <a:gd name="T13" fmla="*/ 2 h 8"/>
                  <a:gd name="T14" fmla="*/ 8 w 8"/>
                  <a:gd name="T15" fmla="*/ 6 h 8"/>
                  <a:gd name="T16" fmla="*/ 6 w 8"/>
                  <a:gd name="T17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8">
                    <a:moveTo>
                      <a:pt x="6" y="8"/>
                    </a:moveTo>
                    <a:cubicBezTo>
                      <a:pt x="2" y="8"/>
                      <a:pt x="2" y="8"/>
                      <a:pt x="2" y="8"/>
                    </a:cubicBezTo>
                    <a:cubicBezTo>
                      <a:pt x="1" y="8"/>
                      <a:pt x="0" y="7"/>
                      <a:pt x="0" y="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7" y="0"/>
                      <a:pt x="8" y="1"/>
                      <a:pt x="8" y="2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7"/>
                      <a:pt x="7" y="8"/>
                      <a:pt x="6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" name="Freeform 64">
                <a:extLst>
                  <a:ext uri="{FF2B5EF4-FFF2-40B4-BE49-F238E27FC236}">
                    <a16:creationId xmlns:a16="http://schemas.microsoft.com/office/drawing/2014/main" id="{CD40DB7B-BCF5-46F9-B4E8-6F842A68B6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63538" y="3851275"/>
                <a:ext cx="31750" cy="31750"/>
              </a:xfrm>
              <a:custGeom>
                <a:avLst/>
                <a:gdLst>
                  <a:gd name="T0" fmla="*/ 6 w 8"/>
                  <a:gd name="T1" fmla="*/ 8 h 8"/>
                  <a:gd name="T2" fmla="*/ 2 w 8"/>
                  <a:gd name="T3" fmla="*/ 8 h 8"/>
                  <a:gd name="T4" fmla="*/ 0 w 8"/>
                  <a:gd name="T5" fmla="*/ 6 h 8"/>
                  <a:gd name="T6" fmla="*/ 0 w 8"/>
                  <a:gd name="T7" fmla="*/ 2 h 8"/>
                  <a:gd name="T8" fmla="*/ 2 w 8"/>
                  <a:gd name="T9" fmla="*/ 0 h 8"/>
                  <a:gd name="T10" fmla="*/ 6 w 8"/>
                  <a:gd name="T11" fmla="*/ 0 h 8"/>
                  <a:gd name="T12" fmla="*/ 8 w 8"/>
                  <a:gd name="T13" fmla="*/ 2 h 8"/>
                  <a:gd name="T14" fmla="*/ 8 w 8"/>
                  <a:gd name="T15" fmla="*/ 6 h 8"/>
                  <a:gd name="T16" fmla="*/ 6 w 8"/>
                  <a:gd name="T17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8">
                    <a:moveTo>
                      <a:pt x="6" y="8"/>
                    </a:moveTo>
                    <a:cubicBezTo>
                      <a:pt x="2" y="8"/>
                      <a:pt x="2" y="8"/>
                      <a:pt x="2" y="8"/>
                    </a:cubicBezTo>
                    <a:cubicBezTo>
                      <a:pt x="1" y="8"/>
                      <a:pt x="0" y="7"/>
                      <a:pt x="0" y="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7" y="0"/>
                      <a:pt x="8" y="1"/>
                      <a:pt x="8" y="2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7"/>
                      <a:pt x="7" y="8"/>
                      <a:pt x="6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" name="Freeform 65">
                <a:extLst>
                  <a:ext uri="{FF2B5EF4-FFF2-40B4-BE49-F238E27FC236}">
                    <a16:creationId xmlns:a16="http://schemas.microsoft.com/office/drawing/2014/main" id="{C48FBC6F-2166-4F63-91E0-3286A6ADF5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63538" y="3898900"/>
                <a:ext cx="31750" cy="30162"/>
              </a:xfrm>
              <a:custGeom>
                <a:avLst/>
                <a:gdLst>
                  <a:gd name="T0" fmla="*/ 6 w 8"/>
                  <a:gd name="T1" fmla="*/ 8 h 8"/>
                  <a:gd name="T2" fmla="*/ 2 w 8"/>
                  <a:gd name="T3" fmla="*/ 8 h 8"/>
                  <a:gd name="T4" fmla="*/ 0 w 8"/>
                  <a:gd name="T5" fmla="*/ 6 h 8"/>
                  <a:gd name="T6" fmla="*/ 0 w 8"/>
                  <a:gd name="T7" fmla="*/ 2 h 8"/>
                  <a:gd name="T8" fmla="*/ 2 w 8"/>
                  <a:gd name="T9" fmla="*/ 0 h 8"/>
                  <a:gd name="T10" fmla="*/ 6 w 8"/>
                  <a:gd name="T11" fmla="*/ 0 h 8"/>
                  <a:gd name="T12" fmla="*/ 8 w 8"/>
                  <a:gd name="T13" fmla="*/ 2 h 8"/>
                  <a:gd name="T14" fmla="*/ 8 w 8"/>
                  <a:gd name="T15" fmla="*/ 6 h 8"/>
                  <a:gd name="T16" fmla="*/ 6 w 8"/>
                  <a:gd name="T17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8">
                    <a:moveTo>
                      <a:pt x="6" y="8"/>
                    </a:moveTo>
                    <a:cubicBezTo>
                      <a:pt x="2" y="8"/>
                      <a:pt x="2" y="8"/>
                      <a:pt x="2" y="8"/>
                    </a:cubicBezTo>
                    <a:cubicBezTo>
                      <a:pt x="1" y="8"/>
                      <a:pt x="0" y="7"/>
                      <a:pt x="0" y="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7" y="0"/>
                      <a:pt x="8" y="1"/>
                      <a:pt x="8" y="2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7"/>
                      <a:pt x="7" y="8"/>
                      <a:pt x="6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" name="Freeform 66">
                <a:extLst>
                  <a:ext uri="{FF2B5EF4-FFF2-40B4-BE49-F238E27FC236}">
                    <a16:creationId xmlns:a16="http://schemas.microsoft.com/office/drawing/2014/main" id="{C24DBFAF-D93E-491A-9316-96227C0513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63538" y="3960813"/>
                <a:ext cx="31750" cy="30162"/>
              </a:xfrm>
              <a:custGeom>
                <a:avLst/>
                <a:gdLst>
                  <a:gd name="T0" fmla="*/ 6 w 8"/>
                  <a:gd name="T1" fmla="*/ 8 h 8"/>
                  <a:gd name="T2" fmla="*/ 2 w 8"/>
                  <a:gd name="T3" fmla="*/ 8 h 8"/>
                  <a:gd name="T4" fmla="*/ 0 w 8"/>
                  <a:gd name="T5" fmla="*/ 6 h 8"/>
                  <a:gd name="T6" fmla="*/ 0 w 8"/>
                  <a:gd name="T7" fmla="*/ 2 h 8"/>
                  <a:gd name="T8" fmla="*/ 2 w 8"/>
                  <a:gd name="T9" fmla="*/ 0 h 8"/>
                  <a:gd name="T10" fmla="*/ 6 w 8"/>
                  <a:gd name="T11" fmla="*/ 0 h 8"/>
                  <a:gd name="T12" fmla="*/ 8 w 8"/>
                  <a:gd name="T13" fmla="*/ 2 h 8"/>
                  <a:gd name="T14" fmla="*/ 8 w 8"/>
                  <a:gd name="T15" fmla="*/ 6 h 8"/>
                  <a:gd name="T16" fmla="*/ 6 w 8"/>
                  <a:gd name="T17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8">
                    <a:moveTo>
                      <a:pt x="6" y="8"/>
                    </a:moveTo>
                    <a:cubicBezTo>
                      <a:pt x="2" y="8"/>
                      <a:pt x="2" y="8"/>
                      <a:pt x="2" y="8"/>
                    </a:cubicBezTo>
                    <a:cubicBezTo>
                      <a:pt x="1" y="8"/>
                      <a:pt x="0" y="7"/>
                      <a:pt x="0" y="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7" y="0"/>
                      <a:pt x="8" y="1"/>
                      <a:pt x="8" y="2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7"/>
                      <a:pt x="7" y="8"/>
                      <a:pt x="6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37F6E39B-C53B-469A-8808-9309240C513A}"/>
              </a:ext>
            </a:extLst>
          </p:cNvPr>
          <p:cNvGrpSpPr/>
          <p:nvPr/>
        </p:nvGrpSpPr>
        <p:grpSpPr>
          <a:xfrm>
            <a:off x="707348" y="3829765"/>
            <a:ext cx="2115594" cy="215444"/>
            <a:chOff x="668246" y="3522227"/>
            <a:chExt cx="2115594" cy="215444"/>
          </a:xfrm>
        </p:grpSpPr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7C6C2B63-B002-4F4E-9AFC-EC4BFAC167C1}"/>
                </a:ext>
              </a:extLst>
            </p:cNvPr>
            <p:cNvSpPr txBox="1"/>
            <p:nvPr/>
          </p:nvSpPr>
          <p:spPr>
            <a:xfrm>
              <a:off x="1022550" y="3522227"/>
              <a:ext cx="1761290" cy="215444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Modeling Phase 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2F914102-1485-4844-A855-5F0116BD7B5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68246" y="3523029"/>
              <a:ext cx="212930" cy="213840"/>
              <a:chOff x="-596900" y="3533775"/>
              <a:chExt cx="371475" cy="373063"/>
            </a:xfr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2700000" scaled="0"/>
            </a:gradFill>
          </p:grpSpPr>
          <p:sp>
            <p:nvSpPr>
              <p:cNvPr id="184" name="Freeform 70">
                <a:extLst>
                  <a:ext uri="{FF2B5EF4-FFF2-40B4-BE49-F238E27FC236}">
                    <a16:creationId xmlns:a16="http://schemas.microsoft.com/office/drawing/2014/main" id="{F4C6C0AB-C743-4ABA-940F-52C8EBEEC8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476250" y="3622675"/>
                <a:ext cx="130175" cy="117475"/>
              </a:xfrm>
              <a:custGeom>
                <a:avLst/>
                <a:gdLst>
                  <a:gd name="T0" fmla="*/ 12 w 34"/>
                  <a:gd name="T1" fmla="*/ 30 h 30"/>
                  <a:gd name="T2" fmla="*/ 11 w 34"/>
                  <a:gd name="T3" fmla="*/ 29 h 30"/>
                  <a:gd name="T4" fmla="*/ 0 w 34"/>
                  <a:gd name="T5" fmla="*/ 18 h 30"/>
                  <a:gd name="T6" fmla="*/ 0 w 34"/>
                  <a:gd name="T7" fmla="*/ 16 h 30"/>
                  <a:gd name="T8" fmla="*/ 3 w 34"/>
                  <a:gd name="T9" fmla="*/ 16 h 30"/>
                  <a:gd name="T10" fmla="*/ 12 w 34"/>
                  <a:gd name="T11" fmla="*/ 25 h 30"/>
                  <a:gd name="T12" fmla="*/ 31 w 34"/>
                  <a:gd name="T13" fmla="*/ 1 h 30"/>
                  <a:gd name="T14" fmla="*/ 33 w 34"/>
                  <a:gd name="T15" fmla="*/ 1 h 30"/>
                  <a:gd name="T16" fmla="*/ 34 w 34"/>
                  <a:gd name="T17" fmla="*/ 4 h 30"/>
                  <a:gd name="T18" fmla="*/ 14 w 34"/>
                  <a:gd name="T19" fmla="*/ 29 h 30"/>
                  <a:gd name="T20" fmla="*/ 13 w 34"/>
                  <a:gd name="T21" fmla="*/ 30 h 30"/>
                  <a:gd name="T22" fmla="*/ 12 w 34"/>
                  <a:gd name="T23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4" h="30">
                    <a:moveTo>
                      <a:pt x="12" y="30"/>
                    </a:moveTo>
                    <a:cubicBezTo>
                      <a:pt x="12" y="30"/>
                      <a:pt x="11" y="29"/>
                      <a:pt x="11" y="29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18"/>
                      <a:pt x="0" y="16"/>
                      <a:pt x="0" y="16"/>
                    </a:cubicBezTo>
                    <a:cubicBezTo>
                      <a:pt x="1" y="15"/>
                      <a:pt x="2" y="15"/>
                      <a:pt x="3" y="16"/>
                    </a:cubicBezTo>
                    <a:cubicBezTo>
                      <a:pt x="12" y="25"/>
                      <a:pt x="12" y="25"/>
                      <a:pt x="12" y="25"/>
                    </a:cubicBezTo>
                    <a:cubicBezTo>
                      <a:pt x="31" y="1"/>
                      <a:pt x="31" y="1"/>
                      <a:pt x="31" y="1"/>
                    </a:cubicBezTo>
                    <a:cubicBezTo>
                      <a:pt x="31" y="0"/>
                      <a:pt x="33" y="0"/>
                      <a:pt x="33" y="1"/>
                    </a:cubicBezTo>
                    <a:cubicBezTo>
                      <a:pt x="34" y="2"/>
                      <a:pt x="34" y="3"/>
                      <a:pt x="34" y="4"/>
                    </a:cubicBezTo>
                    <a:cubicBezTo>
                      <a:pt x="14" y="29"/>
                      <a:pt x="14" y="29"/>
                      <a:pt x="14" y="29"/>
                    </a:cubicBezTo>
                    <a:cubicBezTo>
                      <a:pt x="14" y="29"/>
                      <a:pt x="13" y="30"/>
                      <a:pt x="13" y="30"/>
                    </a:cubicBezTo>
                    <a:cubicBezTo>
                      <a:pt x="12" y="30"/>
                      <a:pt x="12" y="30"/>
                      <a:pt x="12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" name="Freeform 71">
                <a:extLst>
                  <a:ext uri="{FF2B5EF4-FFF2-40B4-BE49-F238E27FC236}">
                    <a16:creationId xmlns:a16="http://schemas.microsoft.com/office/drawing/2014/main" id="{3AE7E8A1-5458-4F89-88D9-A34414634D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96900" y="3748088"/>
                <a:ext cx="147638" cy="158750"/>
              </a:xfrm>
              <a:custGeom>
                <a:avLst/>
                <a:gdLst>
                  <a:gd name="T0" fmla="*/ 23 w 38"/>
                  <a:gd name="T1" fmla="*/ 41 h 41"/>
                  <a:gd name="T2" fmla="*/ 23 w 38"/>
                  <a:gd name="T3" fmla="*/ 41 h 41"/>
                  <a:gd name="T4" fmla="*/ 21 w 38"/>
                  <a:gd name="T5" fmla="*/ 40 h 41"/>
                  <a:gd name="T6" fmla="*/ 16 w 38"/>
                  <a:gd name="T7" fmla="*/ 27 h 41"/>
                  <a:gd name="T8" fmla="*/ 2 w 38"/>
                  <a:gd name="T9" fmla="*/ 29 h 41"/>
                  <a:gd name="T10" fmla="*/ 0 w 38"/>
                  <a:gd name="T11" fmla="*/ 28 h 41"/>
                  <a:gd name="T12" fmla="*/ 0 w 38"/>
                  <a:gd name="T13" fmla="*/ 26 h 41"/>
                  <a:gd name="T14" fmla="*/ 15 w 38"/>
                  <a:gd name="T15" fmla="*/ 0 h 41"/>
                  <a:gd name="T16" fmla="*/ 19 w 38"/>
                  <a:gd name="T17" fmla="*/ 2 h 41"/>
                  <a:gd name="T18" fmla="*/ 6 w 38"/>
                  <a:gd name="T19" fmla="*/ 24 h 41"/>
                  <a:gd name="T20" fmla="*/ 17 w 38"/>
                  <a:gd name="T21" fmla="*/ 22 h 41"/>
                  <a:gd name="T22" fmla="*/ 19 w 38"/>
                  <a:gd name="T23" fmla="*/ 24 h 41"/>
                  <a:gd name="T24" fmla="*/ 23 w 38"/>
                  <a:gd name="T25" fmla="*/ 34 h 41"/>
                  <a:gd name="T26" fmla="*/ 34 w 38"/>
                  <a:gd name="T27" fmla="*/ 16 h 41"/>
                  <a:gd name="T28" fmla="*/ 38 w 38"/>
                  <a:gd name="T29" fmla="*/ 18 h 41"/>
                  <a:gd name="T30" fmla="*/ 24 w 38"/>
                  <a:gd name="T31" fmla="*/ 40 h 41"/>
                  <a:gd name="T32" fmla="*/ 23 w 38"/>
                  <a:gd name="T33" fmla="*/ 4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8" h="41">
                    <a:moveTo>
                      <a:pt x="23" y="41"/>
                    </a:moveTo>
                    <a:cubicBezTo>
                      <a:pt x="23" y="41"/>
                      <a:pt x="23" y="41"/>
                      <a:pt x="23" y="41"/>
                    </a:cubicBezTo>
                    <a:cubicBezTo>
                      <a:pt x="22" y="41"/>
                      <a:pt x="21" y="40"/>
                      <a:pt x="21" y="40"/>
                    </a:cubicBezTo>
                    <a:cubicBezTo>
                      <a:pt x="16" y="27"/>
                      <a:pt x="16" y="27"/>
                      <a:pt x="16" y="27"/>
                    </a:cubicBezTo>
                    <a:cubicBezTo>
                      <a:pt x="2" y="29"/>
                      <a:pt x="2" y="29"/>
                      <a:pt x="2" y="29"/>
                    </a:cubicBezTo>
                    <a:cubicBezTo>
                      <a:pt x="2" y="29"/>
                      <a:pt x="1" y="29"/>
                      <a:pt x="0" y="28"/>
                    </a:cubicBezTo>
                    <a:cubicBezTo>
                      <a:pt x="0" y="27"/>
                      <a:pt x="0" y="27"/>
                      <a:pt x="0" y="26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9" y="23"/>
                      <a:pt x="19" y="24"/>
                    </a:cubicBezTo>
                    <a:cubicBezTo>
                      <a:pt x="23" y="34"/>
                      <a:pt x="23" y="34"/>
                      <a:pt x="23" y="34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8" y="18"/>
                      <a:pt x="38" y="18"/>
                      <a:pt x="38" y="18"/>
                    </a:cubicBezTo>
                    <a:cubicBezTo>
                      <a:pt x="24" y="40"/>
                      <a:pt x="24" y="40"/>
                      <a:pt x="24" y="40"/>
                    </a:cubicBezTo>
                    <a:cubicBezTo>
                      <a:pt x="24" y="41"/>
                      <a:pt x="23" y="41"/>
                      <a:pt x="23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" name="Freeform 72">
                <a:extLst>
                  <a:ext uri="{FF2B5EF4-FFF2-40B4-BE49-F238E27FC236}">
                    <a16:creationId xmlns:a16="http://schemas.microsoft.com/office/drawing/2014/main" id="{EF12CCA8-D2C0-448B-B024-2C5985EE92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73063" y="3748088"/>
                <a:ext cx="147638" cy="158750"/>
              </a:xfrm>
              <a:custGeom>
                <a:avLst/>
                <a:gdLst>
                  <a:gd name="T0" fmla="*/ 15 w 38"/>
                  <a:gd name="T1" fmla="*/ 41 h 41"/>
                  <a:gd name="T2" fmla="*/ 14 w 38"/>
                  <a:gd name="T3" fmla="*/ 40 h 41"/>
                  <a:gd name="T4" fmla="*/ 0 w 38"/>
                  <a:gd name="T5" fmla="*/ 18 h 41"/>
                  <a:gd name="T6" fmla="*/ 4 w 38"/>
                  <a:gd name="T7" fmla="*/ 16 h 41"/>
                  <a:gd name="T8" fmla="*/ 15 w 38"/>
                  <a:gd name="T9" fmla="*/ 34 h 41"/>
                  <a:gd name="T10" fmla="*/ 19 w 38"/>
                  <a:gd name="T11" fmla="*/ 24 h 41"/>
                  <a:gd name="T12" fmla="*/ 21 w 38"/>
                  <a:gd name="T13" fmla="*/ 22 h 41"/>
                  <a:gd name="T14" fmla="*/ 32 w 38"/>
                  <a:gd name="T15" fmla="*/ 24 h 41"/>
                  <a:gd name="T16" fmla="*/ 19 w 38"/>
                  <a:gd name="T17" fmla="*/ 2 h 41"/>
                  <a:gd name="T18" fmla="*/ 23 w 38"/>
                  <a:gd name="T19" fmla="*/ 0 h 41"/>
                  <a:gd name="T20" fmla="*/ 38 w 38"/>
                  <a:gd name="T21" fmla="*/ 26 h 41"/>
                  <a:gd name="T22" fmla="*/ 38 w 38"/>
                  <a:gd name="T23" fmla="*/ 28 h 41"/>
                  <a:gd name="T24" fmla="*/ 36 w 38"/>
                  <a:gd name="T25" fmla="*/ 29 h 41"/>
                  <a:gd name="T26" fmla="*/ 22 w 38"/>
                  <a:gd name="T27" fmla="*/ 27 h 41"/>
                  <a:gd name="T28" fmla="*/ 17 w 38"/>
                  <a:gd name="T29" fmla="*/ 40 h 41"/>
                  <a:gd name="T30" fmla="*/ 15 w 38"/>
                  <a:gd name="T31" fmla="*/ 41 h 41"/>
                  <a:gd name="T32" fmla="*/ 15 w 38"/>
                  <a:gd name="T33" fmla="*/ 4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8" h="41">
                    <a:moveTo>
                      <a:pt x="15" y="41"/>
                    </a:moveTo>
                    <a:cubicBezTo>
                      <a:pt x="15" y="41"/>
                      <a:pt x="14" y="41"/>
                      <a:pt x="14" y="40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15" y="34"/>
                      <a:pt x="15" y="34"/>
                      <a:pt x="15" y="34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9" y="23"/>
                      <a:pt x="20" y="22"/>
                      <a:pt x="21" y="22"/>
                    </a:cubicBezTo>
                    <a:cubicBezTo>
                      <a:pt x="32" y="24"/>
                      <a:pt x="32" y="24"/>
                      <a:pt x="32" y="24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38" y="26"/>
                      <a:pt x="38" y="26"/>
                      <a:pt x="38" y="26"/>
                    </a:cubicBezTo>
                    <a:cubicBezTo>
                      <a:pt x="38" y="27"/>
                      <a:pt x="38" y="27"/>
                      <a:pt x="38" y="28"/>
                    </a:cubicBezTo>
                    <a:cubicBezTo>
                      <a:pt x="37" y="29"/>
                      <a:pt x="36" y="29"/>
                      <a:pt x="36" y="29"/>
                    </a:cubicBezTo>
                    <a:cubicBezTo>
                      <a:pt x="22" y="27"/>
                      <a:pt x="22" y="27"/>
                      <a:pt x="22" y="27"/>
                    </a:cubicBezTo>
                    <a:cubicBezTo>
                      <a:pt x="17" y="40"/>
                      <a:pt x="17" y="40"/>
                      <a:pt x="17" y="40"/>
                    </a:cubicBezTo>
                    <a:cubicBezTo>
                      <a:pt x="17" y="40"/>
                      <a:pt x="16" y="41"/>
                      <a:pt x="15" y="41"/>
                    </a:cubicBezTo>
                    <a:cubicBezTo>
                      <a:pt x="15" y="41"/>
                      <a:pt x="15" y="41"/>
                      <a:pt x="15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" name="Freeform 73">
                <a:extLst>
                  <a:ext uri="{FF2B5EF4-FFF2-40B4-BE49-F238E27FC236}">
                    <a16:creationId xmlns:a16="http://schemas.microsoft.com/office/drawing/2014/main" id="{70F860E1-2A34-477F-B583-4B12DFF61A9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558800" y="3533775"/>
                <a:ext cx="295275" cy="295275"/>
              </a:xfrm>
              <a:custGeom>
                <a:avLst/>
                <a:gdLst>
                  <a:gd name="T0" fmla="*/ 38 w 76"/>
                  <a:gd name="T1" fmla="*/ 76 h 76"/>
                  <a:gd name="T2" fmla="*/ 0 w 76"/>
                  <a:gd name="T3" fmla="*/ 38 h 76"/>
                  <a:gd name="T4" fmla="*/ 38 w 76"/>
                  <a:gd name="T5" fmla="*/ 0 h 76"/>
                  <a:gd name="T6" fmla="*/ 76 w 76"/>
                  <a:gd name="T7" fmla="*/ 38 h 76"/>
                  <a:gd name="T8" fmla="*/ 38 w 76"/>
                  <a:gd name="T9" fmla="*/ 76 h 76"/>
                  <a:gd name="T10" fmla="*/ 38 w 76"/>
                  <a:gd name="T11" fmla="*/ 4 h 76"/>
                  <a:gd name="T12" fmla="*/ 4 w 76"/>
                  <a:gd name="T13" fmla="*/ 38 h 76"/>
                  <a:gd name="T14" fmla="*/ 38 w 76"/>
                  <a:gd name="T15" fmla="*/ 72 h 76"/>
                  <a:gd name="T16" fmla="*/ 72 w 76"/>
                  <a:gd name="T17" fmla="*/ 38 h 76"/>
                  <a:gd name="T18" fmla="*/ 38 w 76"/>
                  <a:gd name="T19" fmla="*/ 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6" h="76">
                    <a:moveTo>
                      <a:pt x="38" y="76"/>
                    </a:moveTo>
                    <a:cubicBezTo>
                      <a:pt x="17" y="76"/>
                      <a:pt x="0" y="59"/>
                      <a:pt x="0" y="38"/>
                    </a:cubicBezTo>
                    <a:cubicBezTo>
                      <a:pt x="0" y="17"/>
                      <a:pt x="17" y="0"/>
                      <a:pt x="38" y="0"/>
                    </a:cubicBezTo>
                    <a:cubicBezTo>
                      <a:pt x="59" y="0"/>
                      <a:pt x="76" y="17"/>
                      <a:pt x="76" y="38"/>
                    </a:cubicBezTo>
                    <a:cubicBezTo>
                      <a:pt x="76" y="59"/>
                      <a:pt x="59" y="76"/>
                      <a:pt x="38" y="76"/>
                    </a:cubicBezTo>
                    <a:close/>
                    <a:moveTo>
                      <a:pt x="38" y="4"/>
                    </a:moveTo>
                    <a:cubicBezTo>
                      <a:pt x="19" y="4"/>
                      <a:pt x="4" y="19"/>
                      <a:pt x="4" y="38"/>
                    </a:cubicBezTo>
                    <a:cubicBezTo>
                      <a:pt x="4" y="57"/>
                      <a:pt x="19" y="72"/>
                      <a:pt x="38" y="72"/>
                    </a:cubicBezTo>
                    <a:cubicBezTo>
                      <a:pt x="57" y="72"/>
                      <a:pt x="72" y="57"/>
                      <a:pt x="72" y="38"/>
                    </a:cubicBezTo>
                    <a:cubicBezTo>
                      <a:pt x="72" y="19"/>
                      <a:pt x="57" y="4"/>
                      <a:pt x="38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D910657B-369E-4D15-9BD1-CA8EA9430E95}"/>
              </a:ext>
            </a:extLst>
          </p:cNvPr>
          <p:cNvGrpSpPr/>
          <p:nvPr/>
        </p:nvGrpSpPr>
        <p:grpSpPr>
          <a:xfrm>
            <a:off x="733158" y="4342779"/>
            <a:ext cx="2066666" cy="430887"/>
            <a:chOff x="694056" y="4012105"/>
            <a:chExt cx="2066666" cy="430887"/>
          </a:xfrm>
        </p:grpSpPr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4DEEBC8C-7500-493F-A4FC-FDEA58A5405D}"/>
                </a:ext>
              </a:extLst>
            </p:cNvPr>
            <p:cNvSpPr txBox="1"/>
            <p:nvPr/>
          </p:nvSpPr>
          <p:spPr>
            <a:xfrm>
              <a:off x="999432" y="4012105"/>
              <a:ext cx="1761290" cy="430887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User </a:t>
              </a:r>
              <a:r>
                <a:rPr lang="en-US" sz="1400" dirty="0" smtClean="0">
                  <a:solidFill>
                    <a:schemeClr val="bg1"/>
                  </a:solidFill>
                </a:rPr>
                <a:t>Interference</a:t>
              </a:r>
              <a:endParaRPr lang="en-US" sz="1400" dirty="0">
                <a:solidFill>
                  <a:schemeClr val="bg1"/>
                </a:solidFill>
              </a:endParaRPr>
            </a:p>
            <a:p>
              <a:endParaRPr lang="en-US" sz="1400" dirty="0">
                <a:solidFill>
                  <a:schemeClr val="bg1"/>
                </a:solidFill>
              </a:endParaRPr>
            </a:p>
          </p:txBody>
        </p:sp>
        <p:grpSp>
          <p:nvGrpSpPr>
            <p:cNvPr id="190" name="Group 189">
              <a:extLst>
                <a:ext uri="{FF2B5EF4-FFF2-40B4-BE49-F238E27FC236}">
                  <a16:creationId xmlns:a16="http://schemas.microsoft.com/office/drawing/2014/main" id="{F61D7388-5C53-4C9C-A9AF-A3876EE0B79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4056" y="4012105"/>
              <a:ext cx="161311" cy="194400"/>
              <a:chOff x="-395288" y="3805238"/>
              <a:chExt cx="309563" cy="373062"/>
            </a:xfr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2700000" scaled="0"/>
            </a:gradFill>
          </p:grpSpPr>
          <p:sp>
            <p:nvSpPr>
              <p:cNvPr id="191" name="Freeform 77">
                <a:extLst>
                  <a:ext uri="{FF2B5EF4-FFF2-40B4-BE49-F238E27FC236}">
                    <a16:creationId xmlns:a16="http://schemas.microsoft.com/office/drawing/2014/main" id="{4D8069C1-27EC-4E6E-BC96-BC70BE42B7A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95288" y="3805238"/>
                <a:ext cx="309563" cy="373062"/>
              </a:xfrm>
              <a:custGeom>
                <a:avLst/>
                <a:gdLst>
                  <a:gd name="T0" fmla="*/ 40 w 80"/>
                  <a:gd name="T1" fmla="*/ 96 h 96"/>
                  <a:gd name="T2" fmla="*/ 0 w 80"/>
                  <a:gd name="T3" fmla="*/ 58 h 96"/>
                  <a:gd name="T4" fmla="*/ 0 w 80"/>
                  <a:gd name="T5" fmla="*/ 56 h 96"/>
                  <a:gd name="T6" fmla="*/ 14 w 80"/>
                  <a:gd name="T7" fmla="*/ 25 h 96"/>
                  <a:gd name="T8" fmla="*/ 16 w 80"/>
                  <a:gd name="T9" fmla="*/ 25 h 96"/>
                  <a:gd name="T10" fmla="*/ 18 w 80"/>
                  <a:gd name="T11" fmla="*/ 26 h 96"/>
                  <a:gd name="T12" fmla="*/ 23 w 80"/>
                  <a:gd name="T13" fmla="*/ 37 h 96"/>
                  <a:gd name="T14" fmla="*/ 26 w 80"/>
                  <a:gd name="T15" fmla="*/ 22 h 96"/>
                  <a:gd name="T16" fmla="*/ 26 w 80"/>
                  <a:gd name="T17" fmla="*/ 20 h 96"/>
                  <a:gd name="T18" fmla="*/ 21 w 80"/>
                  <a:gd name="T19" fmla="*/ 4 h 96"/>
                  <a:gd name="T20" fmla="*/ 21 w 80"/>
                  <a:gd name="T21" fmla="*/ 1 h 96"/>
                  <a:gd name="T22" fmla="*/ 23 w 80"/>
                  <a:gd name="T23" fmla="*/ 1 h 96"/>
                  <a:gd name="T24" fmla="*/ 55 w 80"/>
                  <a:gd name="T25" fmla="*/ 19 h 96"/>
                  <a:gd name="T26" fmla="*/ 66 w 80"/>
                  <a:gd name="T27" fmla="*/ 49 h 96"/>
                  <a:gd name="T28" fmla="*/ 75 w 80"/>
                  <a:gd name="T29" fmla="*/ 44 h 96"/>
                  <a:gd name="T30" fmla="*/ 77 w 80"/>
                  <a:gd name="T31" fmla="*/ 43 h 96"/>
                  <a:gd name="T32" fmla="*/ 78 w 80"/>
                  <a:gd name="T33" fmla="*/ 45 h 96"/>
                  <a:gd name="T34" fmla="*/ 80 w 80"/>
                  <a:gd name="T35" fmla="*/ 56 h 96"/>
                  <a:gd name="T36" fmla="*/ 40 w 80"/>
                  <a:gd name="T37" fmla="*/ 96 h 96"/>
                  <a:gd name="T38" fmla="*/ 15 w 80"/>
                  <a:gd name="T39" fmla="*/ 30 h 96"/>
                  <a:gd name="T40" fmla="*/ 4 w 80"/>
                  <a:gd name="T41" fmla="*/ 56 h 96"/>
                  <a:gd name="T42" fmla="*/ 4 w 80"/>
                  <a:gd name="T43" fmla="*/ 58 h 96"/>
                  <a:gd name="T44" fmla="*/ 40 w 80"/>
                  <a:gd name="T45" fmla="*/ 92 h 96"/>
                  <a:gd name="T46" fmla="*/ 76 w 80"/>
                  <a:gd name="T47" fmla="*/ 56 h 96"/>
                  <a:gd name="T48" fmla="*/ 75 w 80"/>
                  <a:gd name="T49" fmla="*/ 49 h 96"/>
                  <a:gd name="T50" fmla="*/ 65 w 80"/>
                  <a:gd name="T51" fmla="*/ 54 h 96"/>
                  <a:gd name="T52" fmla="*/ 63 w 80"/>
                  <a:gd name="T53" fmla="*/ 54 h 96"/>
                  <a:gd name="T54" fmla="*/ 62 w 80"/>
                  <a:gd name="T55" fmla="*/ 52 h 96"/>
                  <a:gd name="T56" fmla="*/ 62 w 80"/>
                  <a:gd name="T57" fmla="*/ 51 h 96"/>
                  <a:gd name="T58" fmla="*/ 52 w 80"/>
                  <a:gd name="T59" fmla="*/ 22 h 96"/>
                  <a:gd name="T60" fmla="*/ 26 w 80"/>
                  <a:gd name="T61" fmla="*/ 5 h 96"/>
                  <a:gd name="T62" fmla="*/ 30 w 80"/>
                  <a:gd name="T63" fmla="*/ 20 h 96"/>
                  <a:gd name="T64" fmla="*/ 30 w 80"/>
                  <a:gd name="T65" fmla="*/ 22 h 96"/>
                  <a:gd name="T66" fmla="*/ 25 w 80"/>
                  <a:gd name="T67" fmla="*/ 42 h 96"/>
                  <a:gd name="T68" fmla="*/ 23 w 80"/>
                  <a:gd name="T69" fmla="*/ 43 h 96"/>
                  <a:gd name="T70" fmla="*/ 22 w 80"/>
                  <a:gd name="T71" fmla="*/ 42 h 96"/>
                  <a:gd name="T72" fmla="*/ 15 w 80"/>
                  <a:gd name="T73" fmla="*/ 3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80" h="96">
                    <a:moveTo>
                      <a:pt x="40" y="96"/>
                    </a:moveTo>
                    <a:cubicBezTo>
                      <a:pt x="19" y="96"/>
                      <a:pt x="1" y="79"/>
                      <a:pt x="0" y="58"/>
                    </a:cubicBezTo>
                    <a:cubicBezTo>
                      <a:pt x="0" y="57"/>
                      <a:pt x="0" y="57"/>
                      <a:pt x="0" y="56"/>
                    </a:cubicBezTo>
                    <a:cubicBezTo>
                      <a:pt x="0" y="44"/>
                      <a:pt x="5" y="33"/>
                      <a:pt x="14" y="25"/>
                    </a:cubicBezTo>
                    <a:cubicBezTo>
                      <a:pt x="15" y="25"/>
                      <a:pt x="16" y="25"/>
                      <a:pt x="16" y="25"/>
                    </a:cubicBezTo>
                    <a:cubicBezTo>
                      <a:pt x="17" y="25"/>
                      <a:pt x="17" y="26"/>
                      <a:pt x="18" y="26"/>
                    </a:cubicBezTo>
                    <a:cubicBezTo>
                      <a:pt x="19" y="30"/>
                      <a:pt x="20" y="34"/>
                      <a:pt x="23" y="37"/>
                    </a:cubicBezTo>
                    <a:cubicBezTo>
                      <a:pt x="25" y="32"/>
                      <a:pt x="26" y="27"/>
                      <a:pt x="26" y="22"/>
                    </a:cubicBezTo>
                    <a:cubicBezTo>
                      <a:pt x="26" y="21"/>
                      <a:pt x="26" y="21"/>
                      <a:pt x="26" y="20"/>
                    </a:cubicBezTo>
                    <a:cubicBezTo>
                      <a:pt x="26" y="14"/>
                      <a:pt x="24" y="9"/>
                      <a:pt x="21" y="4"/>
                    </a:cubicBezTo>
                    <a:cubicBezTo>
                      <a:pt x="21" y="3"/>
                      <a:pt x="21" y="2"/>
                      <a:pt x="21" y="1"/>
                    </a:cubicBezTo>
                    <a:cubicBezTo>
                      <a:pt x="22" y="1"/>
                      <a:pt x="22" y="0"/>
                      <a:pt x="23" y="1"/>
                    </a:cubicBezTo>
                    <a:cubicBezTo>
                      <a:pt x="36" y="3"/>
                      <a:pt x="47" y="9"/>
                      <a:pt x="55" y="19"/>
                    </a:cubicBezTo>
                    <a:cubicBezTo>
                      <a:pt x="62" y="28"/>
                      <a:pt x="66" y="38"/>
                      <a:pt x="66" y="49"/>
                    </a:cubicBezTo>
                    <a:cubicBezTo>
                      <a:pt x="69" y="48"/>
                      <a:pt x="72" y="46"/>
                      <a:pt x="75" y="44"/>
                    </a:cubicBezTo>
                    <a:cubicBezTo>
                      <a:pt x="76" y="43"/>
                      <a:pt x="76" y="43"/>
                      <a:pt x="77" y="43"/>
                    </a:cubicBezTo>
                    <a:cubicBezTo>
                      <a:pt x="78" y="43"/>
                      <a:pt x="78" y="44"/>
                      <a:pt x="78" y="45"/>
                    </a:cubicBezTo>
                    <a:cubicBezTo>
                      <a:pt x="79" y="48"/>
                      <a:pt x="80" y="52"/>
                      <a:pt x="80" y="56"/>
                    </a:cubicBezTo>
                    <a:cubicBezTo>
                      <a:pt x="80" y="78"/>
                      <a:pt x="62" y="96"/>
                      <a:pt x="40" y="96"/>
                    </a:cubicBezTo>
                    <a:close/>
                    <a:moveTo>
                      <a:pt x="15" y="30"/>
                    </a:moveTo>
                    <a:cubicBezTo>
                      <a:pt x="8" y="37"/>
                      <a:pt x="4" y="46"/>
                      <a:pt x="4" y="56"/>
                    </a:cubicBezTo>
                    <a:cubicBezTo>
                      <a:pt x="4" y="57"/>
                      <a:pt x="4" y="57"/>
                      <a:pt x="4" y="58"/>
                    </a:cubicBezTo>
                    <a:cubicBezTo>
                      <a:pt x="5" y="77"/>
                      <a:pt x="21" y="92"/>
                      <a:pt x="40" y="92"/>
                    </a:cubicBezTo>
                    <a:cubicBezTo>
                      <a:pt x="60" y="92"/>
                      <a:pt x="76" y="76"/>
                      <a:pt x="76" y="56"/>
                    </a:cubicBezTo>
                    <a:cubicBezTo>
                      <a:pt x="76" y="53"/>
                      <a:pt x="76" y="51"/>
                      <a:pt x="75" y="49"/>
                    </a:cubicBezTo>
                    <a:cubicBezTo>
                      <a:pt x="72" y="51"/>
                      <a:pt x="68" y="53"/>
                      <a:pt x="65" y="54"/>
                    </a:cubicBezTo>
                    <a:cubicBezTo>
                      <a:pt x="64" y="54"/>
                      <a:pt x="63" y="54"/>
                      <a:pt x="63" y="54"/>
                    </a:cubicBezTo>
                    <a:cubicBezTo>
                      <a:pt x="62" y="53"/>
                      <a:pt x="62" y="53"/>
                      <a:pt x="62" y="52"/>
                    </a:cubicBezTo>
                    <a:cubicBezTo>
                      <a:pt x="62" y="52"/>
                      <a:pt x="62" y="51"/>
                      <a:pt x="62" y="51"/>
                    </a:cubicBezTo>
                    <a:cubicBezTo>
                      <a:pt x="62" y="40"/>
                      <a:pt x="58" y="30"/>
                      <a:pt x="52" y="22"/>
                    </a:cubicBezTo>
                    <a:cubicBezTo>
                      <a:pt x="45" y="14"/>
                      <a:pt x="36" y="8"/>
                      <a:pt x="26" y="5"/>
                    </a:cubicBezTo>
                    <a:cubicBezTo>
                      <a:pt x="28" y="10"/>
                      <a:pt x="30" y="15"/>
                      <a:pt x="30" y="20"/>
                    </a:cubicBezTo>
                    <a:cubicBezTo>
                      <a:pt x="30" y="21"/>
                      <a:pt x="30" y="21"/>
                      <a:pt x="30" y="22"/>
                    </a:cubicBezTo>
                    <a:cubicBezTo>
                      <a:pt x="30" y="29"/>
                      <a:pt x="28" y="36"/>
                      <a:pt x="25" y="42"/>
                    </a:cubicBezTo>
                    <a:cubicBezTo>
                      <a:pt x="25" y="42"/>
                      <a:pt x="24" y="43"/>
                      <a:pt x="23" y="43"/>
                    </a:cubicBezTo>
                    <a:cubicBezTo>
                      <a:pt x="23" y="43"/>
                      <a:pt x="22" y="42"/>
                      <a:pt x="22" y="42"/>
                    </a:cubicBezTo>
                    <a:cubicBezTo>
                      <a:pt x="19" y="39"/>
                      <a:pt x="16" y="35"/>
                      <a:pt x="15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" name="Freeform 78">
                <a:extLst>
                  <a:ext uri="{FF2B5EF4-FFF2-40B4-BE49-F238E27FC236}">
                    <a16:creationId xmlns:a16="http://schemas.microsoft.com/office/drawing/2014/main" id="{FD842128-F9F4-48DA-8420-FD9B4F55600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11150" y="3987800"/>
                <a:ext cx="141288" cy="190500"/>
              </a:xfrm>
              <a:custGeom>
                <a:avLst/>
                <a:gdLst>
                  <a:gd name="T0" fmla="*/ 18 w 36"/>
                  <a:gd name="T1" fmla="*/ 49 h 49"/>
                  <a:gd name="T2" fmla="*/ 0 w 36"/>
                  <a:gd name="T3" fmla="*/ 31 h 49"/>
                  <a:gd name="T4" fmla="*/ 24 w 36"/>
                  <a:gd name="T5" fmla="*/ 0 h 49"/>
                  <a:gd name="T6" fmla="*/ 26 w 36"/>
                  <a:gd name="T7" fmla="*/ 1 h 49"/>
                  <a:gd name="T8" fmla="*/ 26 w 36"/>
                  <a:gd name="T9" fmla="*/ 3 h 49"/>
                  <a:gd name="T10" fmla="*/ 21 w 36"/>
                  <a:gd name="T11" fmla="*/ 19 h 49"/>
                  <a:gd name="T12" fmla="*/ 23 w 36"/>
                  <a:gd name="T13" fmla="*/ 16 h 49"/>
                  <a:gd name="T14" fmla="*/ 24 w 36"/>
                  <a:gd name="T15" fmla="*/ 14 h 49"/>
                  <a:gd name="T16" fmla="*/ 25 w 36"/>
                  <a:gd name="T17" fmla="*/ 14 h 49"/>
                  <a:gd name="T18" fmla="*/ 36 w 36"/>
                  <a:gd name="T19" fmla="*/ 31 h 49"/>
                  <a:gd name="T20" fmla="*/ 18 w 36"/>
                  <a:gd name="T21" fmla="*/ 49 h 49"/>
                  <a:gd name="T22" fmla="*/ 18 w 36"/>
                  <a:gd name="T23" fmla="*/ 6 h 49"/>
                  <a:gd name="T24" fmla="*/ 4 w 36"/>
                  <a:gd name="T25" fmla="*/ 31 h 49"/>
                  <a:gd name="T26" fmla="*/ 18 w 36"/>
                  <a:gd name="T27" fmla="*/ 45 h 49"/>
                  <a:gd name="T28" fmla="*/ 32 w 36"/>
                  <a:gd name="T29" fmla="*/ 31 h 49"/>
                  <a:gd name="T30" fmla="*/ 26 w 36"/>
                  <a:gd name="T31" fmla="*/ 19 h 49"/>
                  <a:gd name="T32" fmla="*/ 22 w 36"/>
                  <a:gd name="T33" fmla="*/ 24 h 49"/>
                  <a:gd name="T34" fmla="*/ 20 w 36"/>
                  <a:gd name="T35" fmla="*/ 24 h 49"/>
                  <a:gd name="T36" fmla="*/ 19 w 36"/>
                  <a:gd name="T37" fmla="*/ 23 h 49"/>
                  <a:gd name="T38" fmla="*/ 18 w 36"/>
                  <a:gd name="T39" fmla="*/ 6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6" h="49">
                    <a:moveTo>
                      <a:pt x="18" y="49"/>
                    </a:moveTo>
                    <a:cubicBezTo>
                      <a:pt x="8" y="49"/>
                      <a:pt x="0" y="41"/>
                      <a:pt x="0" y="31"/>
                    </a:cubicBezTo>
                    <a:cubicBezTo>
                      <a:pt x="0" y="16"/>
                      <a:pt x="10" y="3"/>
                      <a:pt x="24" y="0"/>
                    </a:cubicBezTo>
                    <a:cubicBezTo>
                      <a:pt x="25" y="0"/>
                      <a:pt x="26" y="0"/>
                      <a:pt x="26" y="1"/>
                    </a:cubicBezTo>
                    <a:cubicBezTo>
                      <a:pt x="27" y="2"/>
                      <a:pt x="27" y="3"/>
                      <a:pt x="26" y="3"/>
                    </a:cubicBezTo>
                    <a:cubicBezTo>
                      <a:pt x="20" y="7"/>
                      <a:pt x="20" y="15"/>
                      <a:pt x="21" y="19"/>
                    </a:cubicBezTo>
                    <a:cubicBezTo>
                      <a:pt x="22" y="18"/>
                      <a:pt x="23" y="17"/>
                      <a:pt x="23" y="16"/>
                    </a:cubicBezTo>
                    <a:cubicBezTo>
                      <a:pt x="23" y="15"/>
                      <a:pt x="23" y="15"/>
                      <a:pt x="24" y="14"/>
                    </a:cubicBezTo>
                    <a:cubicBezTo>
                      <a:pt x="24" y="14"/>
                      <a:pt x="25" y="14"/>
                      <a:pt x="25" y="14"/>
                    </a:cubicBezTo>
                    <a:cubicBezTo>
                      <a:pt x="32" y="17"/>
                      <a:pt x="36" y="23"/>
                      <a:pt x="36" y="31"/>
                    </a:cubicBezTo>
                    <a:cubicBezTo>
                      <a:pt x="36" y="41"/>
                      <a:pt x="28" y="49"/>
                      <a:pt x="18" y="49"/>
                    </a:cubicBezTo>
                    <a:close/>
                    <a:moveTo>
                      <a:pt x="18" y="6"/>
                    </a:moveTo>
                    <a:cubicBezTo>
                      <a:pt x="10" y="11"/>
                      <a:pt x="4" y="20"/>
                      <a:pt x="4" y="31"/>
                    </a:cubicBezTo>
                    <a:cubicBezTo>
                      <a:pt x="4" y="39"/>
                      <a:pt x="10" y="45"/>
                      <a:pt x="18" y="45"/>
                    </a:cubicBezTo>
                    <a:cubicBezTo>
                      <a:pt x="26" y="45"/>
                      <a:pt x="32" y="39"/>
                      <a:pt x="32" y="31"/>
                    </a:cubicBezTo>
                    <a:cubicBezTo>
                      <a:pt x="32" y="27"/>
                      <a:pt x="31" y="22"/>
                      <a:pt x="26" y="19"/>
                    </a:cubicBezTo>
                    <a:cubicBezTo>
                      <a:pt x="25" y="21"/>
                      <a:pt x="23" y="23"/>
                      <a:pt x="22" y="24"/>
                    </a:cubicBezTo>
                    <a:cubicBezTo>
                      <a:pt x="21" y="24"/>
                      <a:pt x="21" y="24"/>
                      <a:pt x="20" y="24"/>
                    </a:cubicBezTo>
                    <a:cubicBezTo>
                      <a:pt x="20" y="24"/>
                      <a:pt x="19" y="24"/>
                      <a:pt x="19" y="23"/>
                    </a:cubicBezTo>
                    <a:cubicBezTo>
                      <a:pt x="16" y="19"/>
                      <a:pt x="16" y="12"/>
                      <a:pt x="18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402E847D-3311-42A2-95D0-B52451098952}"/>
              </a:ext>
            </a:extLst>
          </p:cNvPr>
          <p:cNvGrpSpPr/>
          <p:nvPr/>
        </p:nvGrpSpPr>
        <p:grpSpPr>
          <a:xfrm>
            <a:off x="716613" y="4845271"/>
            <a:ext cx="2083211" cy="229615"/>
            <a:chOff x="677511" y="4495710"/>
            <a:chExt cx="2083211" cy="229615"/>
          </a:xfrm>
        </p:grpSpPr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454FF9A8-3A3A-4AD4-BDAC-F54FE61CC697}"/>
                </a:ext>
              </a:extLst>
            </p:cNvPr>
            <p:cNvSpPr txBox="1"/>
            <p:nvPr/>
          </p:nvSpPr>
          <p:spPr>
            <a:xfrm>
              <a:off x="999432" y="4509881"/>
              <a:ext cx="1761290" cy="215444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Database Connectivity</a:t>
              </a:r>
            </a:p>
          </p:txBody>
        </p:sp>
        <p:grpSp>
          <p:nvGrpSpPr>
            <p:cNvPr id="195" name="Group 194">
              <a:extLst>
                <a:ext uri="{FF2B5EF4-FFF2-40B4-BE49-F238E27FC236}">
                  <a16:creationId xmlns:a16="http://schemas.microsoft.com/office/drawing/2014/main" id="{90990404-4453-4681-9B77-AC011C053C5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7511" y="4495710"/>
              <a:ext cx="194400" cy="194400"/>
              <a:chOff x="-774700" y="4160838"/>
              <a:chExt cx="357187" cy="357187"/>
            </a:xfr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2700000" scaled="0"/>
            </a:gradFill>
          </p:grpSpPr>
          <p:sp>
            <p:nvSpPr>
              <p:cNvPr id="196" name="Freeform 82">
                <a:extLst>
                  <a:ext uri="{FF2B5EF4-FFF2-40B4-BE49-F238E27FC236}">
                    <a16:creationId xmlns:a16="http://schemas.microsoft.com/office/drawing/2014/main" id="{CB5B57D4-D4AF-43AE-A416-78935C60FDC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774700" y="4160838"/>
                <a:ext cx="357187" cy="357187"/>
              </a:xfrm>
              <a:custGeom>
                <a:avLst/>
                <a:gdLst>
                  <a:gd name="T0" fmla="*/ 46 w 92"/>
                  <a:gd name="T1" fmla="*/ 92 h 92"/>
                  <a:gd name="T2" fmla="*/ 0 w 92"/>
                  <a:gd name="T3" fmla="*/ 46 h 92"/>
                  <a:gd name="T4" fmla="*/ 46 w 92"/>
                  <a:gd name="T5" fmla="*/ 0 h 92"/>
                  <a:gd name="T6" fmla="*/ 92 w 92"/>
                  <a:gd name="T7" fmla="*/ 46 h 92"/>
                  <a:gd name="T8" fmla="*/ 46 w 92"/>
                  <a:gd name="T9" fmla="*/ 92 h 92"/>
                  <a:gd name="T10" fmla="*/ 46 w 92"/>
                  <a:gd name="T11" fmla="*/ 4 h 92"/>
                  <a:gd name="T12" fmla="*/ 4 w 92"/>
                  <a:gd name="T13" fmla="*/ 46 h 92"/>
                  <a:gd name="T14" fmla="*/ 46 w 92"/>
                  <a:gd name="T15" fmla="*/ 88 h 92"/>
                  <a:gd name="T16" fmla="*/ 88 w 92"/>
                  <a:gd name="T17" fmla="*/ 46 h 92"/>
                  <a:gd name="T18" fmla="*/ 46 w 92"/>
                  <a:gd name="T19" fmla="*/ 4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2" h="92">
                    <a:moveTo>
                      <a:pt x="46" y="92"/>
                    </a:moveTo>
                    <a:cubicBezTo>
                      <a:pt x="21" y="92"/>
                      <a:pt x="0" y="71"/>
                      <a:pt x="0" y="46"/>
                    </a:cubicBezTo>
                    <a:cubicBezTo>
                      <a:pt x="0" y="21"/>
                      <a:pt x="21" y="0"/>
                      <a:pt x="46" y="0"/>
                    </a:cubicBezTo>
                    <a:cubicBezTo>
                      <a:pt x="71" y="0"/>
                      <a:pt x="92" y="21"/>
                      <a:pt x="92" y="46"/>
                    </a:cubicBezTo>
                    <a:cubicBezTo>
                      <a:pt x="92" y="71"/>
                      <a:pt x="71" y="92"/>
                      <a:pt x="46" y="92"/>
                    </a:cubicBezTo>
                    <a:close/>
                    <a:moveTo>
                      <a:pt x="46" y="4"/>
                    </a:moveTo>
                    <a:cubicBezTo>
                      <a:pt x="23" y="4"/>
                      <a:pt x="4" y="23"/>
                      <a:pt x="4" y="46"/>
                    </a:cubicBezTo>
                    <a:cubicBezTo>
                      <a:pt x="4" y="69"/>
                      <a:pt x="23" y="88"/>
                      <a:pt x="46" y="88"/>
                    </a:cubicBezTo>
                    <a:cubicBezTo>
                      <a:pt x="69" y="88"/>
                      <a:pt x="88" y="69"/>
                      <a:pt x="88" y="46"/>
                    </a:cubicBezTo>
                    <a:cubicBezTo>
                      <a:pt x="88" y="23"/>
                      <a:pt x="69" y="4"/>
                      <a:pt x="4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7" name="Freeform 83">
                <a:extLst>
                  <a:ext uri="{FF2B5EF4-FFF2-40B4-BE49-F238E27FC236}">
                    <a16:creationId xmlns:a16="http://schemas.microsoft.com/office/drawing/2014/main" id="{85A23CFC-4F02-4BA9-8659-73F1ECDCE8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650875" y="4246563"/>
                <a:ext cx="109537" cy="155575"/>
              </a:xfrm>
              <a:custGeom>
                <a:avLst/>
                <a:gdLst>
                  <a:gd name="T0" fmla="*/ 14 w 28"/>
                  <a:gd name="T1" fmla="*/ 40 h 40"/>
                  <a:gd name="T2" fmla="*/ 12 w 28"/>
                  <a:gd name="T3" fmla="*/ 38 h 40"/>
                  <a:gd name="T4" fmla="*/ 12 w 28"/>
                  <a:gd name="T5" fmla="*/ 26 h 40"/>
                  <a:gd name="T6" fmla="*/ 14 w 28"/>
                  <a:gd name="T7" fmla="*/ 24 h 40"/>
                  <a:gd name="T8" fmla="*/ 24 w 28"/>
                  <a:gd name="T9" fmla="*/ 14 h 40"/>
                  <a:gd name="T10" fmla="*/ 14 w 28"/>
                  <a:gd name="T11" fmla="*/ 4 h 40"/>
                  <a:gd name="T12" fmla="*/ 4 w 28"/>
                  <a:gd name="T13" fmla="*/ 14 h 40"/>
                  <a:gd name="T14" fmla="*/ 2 w 28"/>
                  <a:gd name="T15" fmla="*/ 16 h 40"/>
                  <a:gd name="T16" fmla="*/ 0 w 28"/>
                  <a:gd name="T17" fmla="*/ 14 h 40"/>
                  <a:gd name="T18" fmla="*/ 14 w 28"/>
                  <a:gd name="T19" fmla="*/ 0 h 40"/>
                  <a:gd name="T20" fmla="*/ 28 w 28"/>
                  <a:gd name="T21" fmla="*/ 14 h 40"/>
                  <a:gd name="T22" fmla="*/ 16 w 28"/>
                  <a:gd name="T23" fmla="*/ 28 h 40"/>
                  <a:gd name="T24" fmla="*/ 16 w 28"/>
                  <a:gd name="T25" fmla="*/ 38 h 40"/>
                  <a:gd name="T26" fmla="*/ 14 w 28"/>
                  <a:gd name="T27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8" h="40">
                    <a:moveTo>
                      <a:pt x="14" y="40"/>
                    </a:moveTo>
                    <a:cubicBezTo>
                      <a:pt x="13" y="40"/>
                      <a:pt x="12" y="39"/>
                      <a:pt x="12" y="38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12" y="25"/>
                      <a:pt x="13" y="24"/>
                      <a:pt x="14" y="24"/>
                    </a:cubicBezTo>
                    <a:cubicBezTo>
                      <a:pt x="20" y="24"/>
                      <a:pt x="24" y="20"/>
                      <a:pt x="24" y="14"/>
                    </a:cubicBezTo>
                    <a:cubicBezTo>
                      <a:pt x="24" y="8"/>
                      <a:pt x="20" y="4"/>
                      <a:pt x="14" y="4"/>
                    </a:cubicBezTo>
                    <a:cubicBezTo>
                      <a:pt x="8" y="4"/>
                      <a:pt x="4" y="8"/>
                      <a:pt x="4" y="14"/>
                    </a:cubicBezTo>
                    <a:cubicBezTo>
                      <a:pt x="4" y="15"/>
                      <a:pt x="3" y="16"/>
                      <a:pt x="2" y="16"/>
                    </a:cubicBezTo>
                    <a:cubicBezTo>
                      <a:pt x="1" y="16"/>
                      <a:pt x="0" y="15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ubicBezTo>
                      <a:pt x="28" y="21"/>
                      <a:pt x="23" y="27"/>
                      <a:pt x="16" y="28"/>
                    </a:cubicBezTo>
                    <a:cubicBezTo>
                      <a:pt x="16" y="38"/>
                      <a:pt x="16" y="38"/>
                      <a:pt x="16" y="38"/>
                    </a:cubicBezTo>
                    <a:cubicBezTo>
                      <a:pt x="16" y="39"/>
                      <a:pt x="15" y="40"/>
                      <a:pt x="14" y="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8" name="Oval 84">
                <a:extLst>
                  <a:ext uri="{FF2B5EF4-FFF2-40B4-BE49-F238E27FC236}">
                    <a16:creationId xmlns:a16="http://schemas.microsoft.com/office/drawing/2014/main" id="{7E1D8B11-73DD-4CE1-BCB3-ECC4484250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611188" y="4416425"/>
                <a:ext cx="30162" cy="3175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DBBF0E5F-2747-42A3-9FC7-8191EE2E535D}"/>
              </a:ext>
            </a:extLst>
          </p:cNvPr>
          <p:cNvGrpSpPr/>
          <p:nvPr/>
        </p:nvGrpSpPr>
        <p:grpSpPr>
          <a:xfrm>
            <a:off x="729187" y="5319357"/>
            <a:ext cx="2093755" cy="232523"/>
            <a:chOff x="690085" y="4950915"/>
            <a:chExt cx="2093755" cy="232523"/>
          </a:xfrm>
        </p:grpSpPr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04C2DBCB-15D3-4363-A92F-E1A509676B5A}"/>
                </a:ext>
              </a:extLst>
            </p:cNvPr>
            <p:cNvSpPr txBox="1"/>
            <p:nvPr/>
          </p:nvSpPr>
          <p:spPr>
            <a:xfrm>
              <a:off x="1022550" y="4950915"/>
              <a:ext cx="1761290" cy="215444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Implementation </a:t>
              </a:r>
            </a:p>
          </p:txBody>
        </p:sp>
        <p:grpSp>
          <p:nvGrpSpPr>
            <p:cNvPr id="201" name="Group 200">
              <a:extLst>
                <a:ext uri="{FF2B5EF4-FFF2-40B4-BE49-F238E27FC236}">
                  <a16:creationId xmlns:a16="http://schemas.microsoft.com/office/drawing/2014/main" id="{044CBBF4-751B-4A07-9B95-67CEA879676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85" y="4969598"/>
              <a:ext cx="169252" cy="213840"/>
              <a:chOff x="-536575" y="4772025"/>
              <a:chExt cx="295274" cy="373063"/>
            </a:xfr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2700000" scaled="0"/>
            </a:gradFill>
          </p:grpSpPr>
          <p:sp>
            <p:nvSpPr>
              <p:cNvPr id="202" name="Freeform 88">
                <a:extLst>
                  <a:ext uri="{FF2B5EF4-FFF2-40B4-BE49-F238E27FC236}">
                    <a16:creationId xmlns:a16="http://schemas.microsoft.com/office/drawing/2014/main" id="{98961F3B-AD5C-47A1-8157-117BE0BCF99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506413" y="4787900"/>
                <a:ext cx="265112" cy="247650"/>
              </a:xfrm>
              <a:custGeom>
                <a:avLst/>
                <a:gdLst>
                  <a:gd name="T0" fmla="*/ 66 w 68"/>
                  <a:gd name="T1" fmla="*/ 64 h 64"/>
                  <a:gd name="T2" fmla="*/ 14 w 68"/>
                  <a:gd name="T3" fmla="*/ 64 h 64"/>
                  <a:gd name="T4" fmla="*/ 12 w 68"/>
                  <a:gd name="T5" fmla="*/ 62 h 64"/>
                  <a:gd name="T6" fmla="*/ 19 w 68"/>
                  <a:gd name="T7" fmla="*/ 52 h 64"/>
                  <a:gd name="T8" fmla="*/ 2 w 68"/>
                  <a:gd name="T9" fmla="*/ 52 h 64"/>
                  <a:gd name="T10" fmla="*/ 0 w 68"/>
                  <a:gd name="T11" fmla="*/ 50 h 64"/>
                  <a:gd name="T12" fmla="*/ 0 w 68"/>
                  <a:gd name="T13" fmla="*/ 2 h 64"/>
                  <a:gd name="T14" fmla="*/ 2 w 68"/>
                  <a:gd name="T15" fmla="*/ 0 h 64"/>
                  <a:gd name="T16" fmla="*/ 30 w 68"/>
                  <a:gd name="T17" fmla="*/ 0 h 64"/>
                  <a:gd name="T18" fmla="*/ 32 w 68"/>
                  <a:gd name="T19" fmla="*/ 2 h 64"/>
                  <a:gd name="T20" fmla="*/ 32 w 68"/>
                  <a:gd name="T21" fmla="*/ 12 h 64"/>
                  <a:gd name="T22" fmla="*/ 66 w 68"/>
                  <a:gd name="T23" fmla="*/ 12 h 64"/>
                  <a:gd name="T24" fmla="*/ 68 w 68"/>
                  <a:gd name="T25" fmla="*/ 14 h 64"/>
                  <a:gd name="T26" fmla="*/ 68 w 68"/>
                  <a:gd name="T27" fmla="*/ 62 h 64"/>
                  <a:gd name="T28" fmla="*/ 66 w 68"/>
                  <a:gd name="T29" fmla="*/ 64 h 64"/>
                  <a:gd name="T30" fmla="*/ 16 w 68"/>
                  <a:gd name="T31" fmla="*/ 60 h 64"/>
                  <a:gd name="T32" fmla="*/ 64 w 68"/>
                  <a:gd name="T33" fmla="*/ 60 h 64"/>
                  <a:gd name="T34" fmla="*/ 64 w 68"/>
                  <a:gd name="T35" fmla="*/ 16 h 64"/>
                  <a:gd name="T36" fmla="*/ 30 w 68"/>
                  <a:gd name="T37" fmla="*/ 16 h 64"/>
                  <a:gd name="T38" fmla="*/ 28 w 68"/>
                  <a:gd name="T39" fmla="*/ 14 h 64"/>
                  <a:gd name="T40" fmla="*/ 28 w 68"/>
                  <a:gd name="T41" fmla="*/ 4 h 64"/>
                  <a:gd name="T42" fmla="*/ 4 w 68"/>
                  <a:gd name="T43" fmla="*/ 4 h 64"/>
                  <a:gd name="T44" fmla="*/ 4 w 68"/>
                  <a:gd name="T45" fmla="*/ 48 h 64"/>
                  <a:gd name="T46" fmla="*/ 30 w 68"/>
                  <a:gd name="T47" fmla="*/ 48 h 64"/>
                  <a:gd name="T48" fmla="*/ 32 w 68"/>
                  <a:gd name="T49" fmla="*/ 50 h 64"/>
                  <a:gd name="T50" fmla="*/ 30 w 68"/>
                  <a:gd name="T51" fmla="*/ 52 h 64"/>
                  <a:gd name="T52" fmla="*/ 16 w 68"/>
                  <a:gd name="T53" fmla="*/ 6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68" h="64">
                    <a:moveTo>
                      <a:pt x="66" y="64"/>
                    </a:moveTo>
                    <a:cubicBezTo>
                      <a:pt x="14" y="64"/>
                      <a:pt x="14" y="64"/>
                      <a:pt x="14" y="64"/>
                    </a:cubicBezTo>
                    <a:cubicBezTo>
                      <a:pt x="13" y="64"/>
                      <a:pt x="12" y="63"/>
                      <a:pt x="12" y="62"/>
                    </a:cubicBezTo>
                    <a:cubicBezTo>
                      <a:pt x="12" y="57"/>
                      <a:pt x="15" y="54"/>
                      <a:pt x="19" y="52"/>
                    </a:cubicBezTo>
                    <a:cubicBezTo>
                      <a:pt x="2" y="52"/>
                      <a:pt x="2" y="52"/>
                      <a:pt x="2" y="52"/>
                    </a:cubicBezTo>
                    <a:cubicBezTo>
                      <a:pt x="1" y="52"/>
                      <a:pt x="0" y="51"/>
                      <a:pt x="0" y="5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1" y="0"/>
                      <a:pt x="32" y="1"/>
                      <a:pt x="32" y="2"/>
                    </a:cubicBezTo>
                    <a:cubicBezTo>
                      <a:pt x="32" y="12"/>
                      <a:pt x="32" y="12"/>
                      <a:pt x="32" y="12"/>
                    </a:cubicBezTo>
                    <a:cubicBezTo>
                      <a:pt x="66" y="12"/>
                      <a:pt x="66" y="12"/>
                      <a:pt x="66" y="12"/>
                    </a:cubicBezTo>
                    <a:cubicBezTo>
                      <a:pt x="67" y="12"/>
                      <a:pt x="68" y="13"/>
                      <a:pt x="68" y="14"/>
                    </a:cubicBezTo>
                    <a:cubicBezTo>
                      <a:pt x="68" y="62"/>
                      <a:pt x="68" y="62"/>
                      <a:pt x="68" y="62"/>
                    </a:cubicBezTo>
                    <a:cubicBezTo>
                      <a:pt x="68" y="63"/>
                      <a:pt x="67" y="64"/>
                      <a:pt x="66" y="64"/>
                    </a:cubicBezTo>
                    <a:close/>
                    <a:moveTo>
                      <a:pt x="16" y="60"/>
                    </a:moveTo>
                    <a:cubicBezTo>
                      <a:pt x="64" y="60"/>
                      <a:pt x="64" y="60"/>
                      <a:pt x="64" y="60"/>
                    </a:cubicBezTo>
                    <a:cubicBezTo>
                      <a:pt x="64" y="16"/>
                      <a:pt x="64" y="16"/>
                      <a:pt x="64" y="16"/>
                    </a:cubicBezTo>
                    <a:cubicBezTo>
                      <a:pt x="30" y="16"/>
                      <a:pt x="30" y="16"/>
                      <a:pt x="30" y="16"/>
                    </a:cubicBezTo>
                    <a:cubicBezTo>
                      <a:pt x="29" y="16"/>
                      <a:pt x="28" y="15"/>
                      <a:pt x="28" y="14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8"/>
                      <a:pt x="4" y="48"/>
                      <a:pt x="4" y="48"/>
                    </a:cubicBezTo>
                    <a:cubicBezTo>
                      <a:pt x="30" y="48"/>
                      <a:pt x="30" y="48"/>
                      <a:pt x="30" y="48"/>
                    </a:cubicBezTo>
                    <a:cubicBezTo>
                      <a:pt x="31" y="48"/>
                      <a:pt x="32" y="49"/>
                      <a:pt x="32" y="50"/>
                    </a:cubicBezTo>
                    <a:cubicBezTo>
                      <a:pt x="32" y="51"/>
                      <a:pt x="31" y="52"/>
                      <a:pt x="30" y="52"/>
                    </a:cubicBezTo>
                    <a:cubicBezTo>
                      <a:pt x="27" y="53"/>
                      <a:pt x="18" y="55"/>
                      <a:pt x="16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3" name="Freeform 89">
                <a:extLst>
                  <a:ext uri="{FF2B5EF4-FFF2-40B4-BE49-F238E27FC236}">
                    <a16:creationId xmlns:a16="http://schemas.microsoft.com/office/drawing/2014/main" id="{1A46E264-8C84-4E78-B38E-A1D84F88F3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96875" y="4833938"/>
                <a:ext cx="15875" cy="155575"/>
              </a:xfrm>
              <a:custGeom>
                <a:avLst/>
                <a:gdLst>
                  <a:gd name="T0" fmla="*/ 2 w 4"/>
                  <a:gd name="T1" fmla="*/ 40 h 40"/>
                  <a:gd name="T2" fmla="*/ 0 w 4"/>
                  <a:gd name="T3" fmla="*/ 38 h 40"/>
                  <a:gd name="T4" fmla="*/ 0 w 4"/>
                  <a:gd name="T5" fmla="*/ 2 h 40"/>
                  <a:gd name="T6" fmla="*/ 2 w 4"/>
                  <a:gd name="T7" fmla="*/ 0 h 40"/>
                  <a:gd name="T8" fmla="*/ 4 w 4"/>
                  <a:gd name="T9" fmla="*/ 2 h 40"/>
                  <a:gd name="T10" fmla="*/ 4 w 4"/>
                  <a:gd name="T11" fmla="*/ 38 h 40"/>
                  <a:gd name="T12" fmla="*/ 2 w 4"/>
                  <a:gd name="T13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" h="40">
                    <a:moveTo>
                      <a:pt x="2" y="40"/>
                    </a:moveTo>
                    <a:cubicBezTo>
                      <a:pt x="1" y="40"/>
                      <a:pt x="0" y="39"/>
                      <a:pt x="0" y="38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3" y="0"/>
                      <a:pt x="4" y="1"/>
                      <a:pt x="4" y="2"/>
                    </a:cubicBezTo>
                    <a:cubicBezTo>
                      <a:pt x="4" y="38"/>
                      <a:pt x="4" y="38"/>
                      <a:pt x="4" y="38"/>
                    </a:cubicBezTo>
                    <a:cubicBezTo>
                      <a:pt x="4" y="39"/>
                      <a:pt x="3" y="40"/>
                      <a:pt x="2" y="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" name="Freeform 90">
                <a:extLst>
                  <a:ext uri="{FF2B5EF4-FFF2-40B4-BE49-F238E27FC236}">
                    <a16:creationId xmlns:a16="http://schemas.microsoft.com/office/drawing/2014/main" id="{1FF48CAD-57B5-4309-B2E7-F80F42AFFD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36575" y="4772025"/>
                <a:ext cx="14287" cy="373063"/>
              </a:xfrm>
              <a:custGeom>
                <a:avLst/>
                <a:gdLst>
                  <a:gd name="T0" fmla="*/ 2 w 4"/>
                  <a:gd name="T1" fmla="*/ 96 h 96"/>
                  <a:gd name="T2" fmla="*/ 0 w 4"/>
                  <a:gd name="T3" fmla="*/ 94 h 96"/>
                  <a:gd name="T4" fmla="*/ 0 w 4"/>
                  <a:gd name="T5" fmla="*/ 2 h 96"/>
                  <a:gd name="T6" fmla="*/ 2 w 4"/>
                  <a:gd name="T7" fmla="*/ 0 h 96"/>
                  <a:gd name="T8" fmla="*/ 4 w 4"/>
                  <a:gd name="T9" fmla="*/ 2 h 96"/>
                  <a:gd name="T10" fmla="*/ 4 w 4"/>
                  <a:gd name="T11" fmla="*/ 94 h 96"/>
                  <a:gd name="T12" fmla="*/ 2 w 4"/>
                  <a:gd name="T13" fmla="*/ 96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" h="96">
                    <a:moveTo>
                      <a:pt x="2" y="96"/>
                    </a:moveTo>
                    <a:cubicBezTo>
                      <a:pt x="1" y="96"/>
                      <a:pt x="0" y="95"/>
                      <a:pt x="0" y="94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3" y="0"/>
                      <a:pt x="4" y="1"/>
                      <a:pt x="4" y="2"/>
                    </a:cubicBezTo>
                    <a:cubicBezTo>
                      <a:pt x="4" y="94"/>
                      <a:pt x="4" y="94"/>
                      <a:pt x="4" y="94"/>
                    </a:cubicBezTo>
                    <a:cubicBezTo>
                      <a:pt x="4" y="95"/>
                      <a:pt x="3" y="96"/>
                      <a:pt x="2" y="9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" name="Rectangle 91">
                <a:extLst>
                  <a:ext uri="{FF2B5EF4-FFF2-40B4-BE49-F238E27FC236}">
                    <a16:creationId xmlns:a16="http://schemas.microsoft.com/office/drawing/2014/main" id="{879A781F-301C-4D78-B0A9-4111E3E264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458788" y="4981575"/>
                <a:ext cx="14287" cy="476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06" name="TextBox 205">
            <a:extLst>
              <a:ext uri="{FF2B5EF4-FFF2-40B4-BE49-F238E27FC236}">
                <a16:creationId xmlns:a16="http://schemas.microsoft.com/office/drawing/2014/main" id="{04C2DBCB-15D3-4363-A92F-E1A509676B5A}"/>
              </a:ext>
            </a:extLst>
          </p:cNvPr>
          <p:cNvSpPr txBox="1"/>
          <p:nvPr/>
        </p:nvSpPr>
        <p:spPr>
          <a:xfrm>
            <a:off x="1061652" y="5779272"/>
            <a:ext cx="1761290" cy="215444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Maintenance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07" name="Freeform 88">
            <a:extLst>
              <a:ext uri="{FF2B5EF4-FFF2-40B4-BE49-F238E27FC236}">
                <a16:creationId xmlns:a16="http://schemas.microsoft.com/office/drawing/2014/main" id="{98961F3B-AD5C-47A1-8157-117BE0BCF99F}"/>
              </a:ext>
            </a:extLst>
          </p:cNvPr>
          <p:cNvSpPr>
            <a:spLocks noEditPoints="1"/>
          </p:cNvSpPr>
          <p:nvPr/>
        </p:nvSpPr>
        <p:spPr bwMode="auto">
          <a:xfrm>
            <a:off x="746476" y="5789174"/>
            <a:ext cx="151963" cy="141953"/>
          </a:xfrm>
          <a:custGeom>
            <a:avLst/>
            <a:gdLst>
              <a:gd name="T0" fmla="*/ 66 w 68"/>
              <a:gd name="T1" fmla="*/ 64 h 64"/>
              <a:gd name="T2" fmla="*/ 14 w 68"/>
              <a:gd name="T3" fmla="*/ 64 h 64"/>
              <a:gd name="T4" fmla="*/ 12 w 68"/>
              <a:gd name="T5" fmla="*/ 62 h 64"/>
              <a:gd name="T6" fmla="*/ 19 w 68"/>
              <a:gd name="T7" fmla="*/ 52 h 64"/>
              <a:gd name="T8" fmla="*/ 2 w 68"/>
              <a:gd name="T9" fmla="*/ 52 h 64"/>
              <a:gd name="T10" fmla="*/ 0 w 68"/>
              <a:gd name="T11" fmla="*/ 50 h 64"/>
              <a:gd name="T12" fmla="*/ 0 w 68"/>
              <a:gd name="T13" fmla="*/ 2 h 64"/>
              <a:gd name="T14" fmla="*/ 2 w 68"/>
              <a:gd name="T15" fmla="*/ 0 h 64"/>
              <a:gd name="T16" fmla="*/ 30 w 68"/>
              <a:gd name="T17" fmla="*/ 0 h 64"/>
              <a:gd name="T18" fmla="*/ 32 w 68"/>
              <a:gd name="T19" fmla="*/ 2 h 64"/>
              <a:gd name="T20" fmla="*/ 32 w 68"/>
              <a:gd name="T21" fmla="*/ 12 h 64"/>
              <a:gd name="T22" fmla="*/ 66 w 68"/>
              <a:gd name="T23" fmla="*/ 12 h 64"/>
              <a:gd name="T24" fmla="*/ 68 w 68"/>
              <a:gd name="T25" fmla="*/ 14 h 64"/>
              <a:gd name="T26" fmla="*/ 68 w 68"/>
              <a:gd name="T27" fmla="*/ 62 h 64"/>
              <a:gd name="T28" fmla="*/ 66 w 68"/>
              <a:gd name="T29" fmla="*/ 64 h 64"/>
              <a:gd name="T30" fmla="*/ 16 w 68"/>
              <a:gd name="T31" fmla="*/ 60 h 64"/>
              <a:gd name="T32" fmla="*/ 64 w 68"/>
              <a:gd name="T33" fmla="*/ 60 h 64"/>
              <a:gd name="T34" fmla="*/ 64 w 68"/>
              <a:gd name="T35" fmla="*/ 16 h 64"/>
              <a:gd name="T36" fmla="*/ 30 w 68"/>
              <a:gd name="T37" fmla="*/ 16 h 64"/>
              <a:gd name="T38" fmla="*/ 28 w 68"/>
              <a:gd name="T39" fmla="*/ 14 h 64"/>
              <a:gd name="T40" fmla="*/ 28 w 68"/>
              <a:gd name="T41" fmla="*/ 4 h 64"/>
              <a:gd name="T42" fmla="*/ 4 w 68"/>
              <a:gd name="T43" fmla="*/ 4 h 64"/>
              <a:gd name="T44" fmla="*/ 4 w 68"/>
              <a:gd name="T45" fmla="*/ 48 h 64"/>
              <a:gd name="T46" fmla="*/ 30 w 68"/>
              <a:gd name="T47" fmla="*/ 48 h 64"/>
              <a:gd name="T48" fmla="*/ 32 w 68"/>
              <a:gd name="T49" fmla="*/ 50 h 64"/>
              <a:gd name="T50" fmla="*/ 30 w 68"/>
              <a:gd name="T51" fmla="*/ 52 h 64"/>
              <a:gd name="T52" fmla="*/ 16 w 68"/>
              <a:gd name="T53" fmla="*/ 6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68" h="64">
                <a:moveTo>
                  <a:pt x="66" y="64"/>
                </a:moveTo>
                <a:cubicBezTo>
                  <a:pt x="14" y="64"/>
                  <a:pt x="14" y="64"/>
                  <a:pt x="14" y="64"/>
                </a:cubicBezTo>
                <a:cubicBezTo>
                  <a:pt x="13" y="64"/>
                  <a:pt x="12" y="63"/>
                  <a:pt x="12" y="62"/>
                </a:cubicBezTo>
                <a:cubicBezTo>
                  <a:pt x="12" y="57"/>
                  <a:pt x="15" y="54"/>
                  <a:pt x="19" y="52"/>
                </a:cubicBezTo>
                <a:cubicBezTo>
                  <a:pt x="2" y="52"/>
                  <a:pt x="2" y="52"/>
                  <a:pt x="2" y="52"/>
                </a:cubicBezTo>
                <a:cubicBezTo>
                  <a:pt x="1" y="52"/>
                  <a:pt x="0" y="51"/>
                  <a:pt x="0" y="50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1" y="0"/>
                  <a:pt x="32" y="1"/>
                  <a:pt x="32" y="2"/>
                </a:cubicBezTo>
                <a:cubicBezTo>
                  <a:pt x="32" y="12"/>
                  <a:pt x="32" y="12"/>
                  <a:pt x="32" y="12"/>
                </a:cubicBezTo>
                <a:cubicBezTo>
                  <a:pt x="66" y="12"/>
                  <a:pt x="66" y="12"/>
                  <a:pt x="66" y="12"/>
                </a:cubicBezTo>
                <a:cubicBezTo>
                  <a:pt x="67" y="12"/>
                  <a:pt x="68" y="13"/>
                  <a:pt x="68" y="14"/>
                </a:cubicBezTo>
                <a:cubicBezTo>
                  <a:pt x="68" y="62"/>
                  <a:pt x="68" y="62"/>
                  <a:pt x="68" y="62"/>
                </a:cubicBezTo>
                <a:cubicBezTo>
                  <a:pt x="68" y="63"/>
                  <a:pt x="67" y="64"/>
                  <a:pt x="66" y="64"/>
                </a:cubicBezTo>
                <a:close/>
                <a:moveTo>
                  <a:pt x="16" y="60"/>
                </a:moveTo>
                <a:cubicBezTo>
                  <a:pt x="64" y="60"/>
                  <a:pt x="64" y="60"/>
                  <a:pt x="64" y="60"/>
                </a:cubicBezTo>
                <a:cubicBezTo>
                  <a:pt x="64" y="16"/>
                  <a:pt x="64" y="16"/>
                  <a:pt x="64" y="16"/>
                </a:cubicBezTo>
                <a:cubicBezTo>
                  <a:pt x="30" y="16"/>
                  <a:pt x="30" y="16"/>
                  <a:pt x="30" y="16"/>
                </a:cubicBezTo>
                <a:cubicBezTo>
                  <a:pt x="29" y="16"/>
                  <a:pt x="28" y="15"/>
                  <a:pt x="28" y="14"/>
                </a:cubicBezTo>
                <a:cubicBezTo>
                  <a:pt x="28" y="4"/>
                  <a:pt x="28" y="4"/>
                  <a:pt x="28" y="4"/>
                </a:cubicBezTo>
                <a:cubicBezTo>
                  <a:pt x="4" y="4"/>
                  <a:pt x="4" y="4"/>
                  <a:pt x="4" y="4"/>
                </a:cubicBezTo>
                <a:cubicBezTo>
                  <a:pt x="4" y="48"/>
                  <a:pt x="4" y="48"/>
                  <a:pt x="4" y="48"/>
                </a:cubicBezTo>
                <a:cubicBezTo>
                  <a:pt x="30" y="48"/>
                  <a:pt x="30" y="48"/>
                  <a:pt x="30" y="48"/>
                </a:cubicBezTo>
                <a:cubicBezTo>
                  <a:pt x="31" y="48"/>
                  <a:pt x="32" y="49"/>
                  <a:pt x="32" y="50"/>
                </a:cubicBezTo>
                <a:cubicBezTo>
                  <a:pt x="32" y="51"/>
                  <a:pt x="31" y="52"/>
                  <a:pt x="30" y="52"/>
                </a:cubicBezTo>
                <a:cubicBezTo>
                  <a:pt x="27" y="53"/>
                  <a:pt x="18" y="55"/>
                  <a:pt x="16" y="6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27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E8BC80A0-9718-4704-A6F8-7F095C3899FA}"/>
              </a:ext>
            </a:extLst>
          </p:cNvPr>
          <p:cNvSpPr txBox="1"/>
          <p:nvPr/>
        </p:nvSpPr>
        <p:spPr>
          <a:xfrm>
            <a:off x="3293608" y="1270164"/>
            <a:ext cx="411480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User Interference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D4C6C895-2D6F-47F0-A411-0F964B4C0C80}"/>
              </a:ext>
            </a:extLst>
          </p:cNvPr>
          <p:cNvSpPr txBox="1"/>
          <p:nvPr/>
        </p:nvSpPr>
        <p:spPr>
          <a:xfrm>
            <a:off x="3337538" y="4005748"/>
            <a:ext cx="8478877" cy="2154436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pPr marL="342900" indent="-342900"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</a:rPr>
              <a:t>We’re using </a:t>
            </a:r>
            <a:r>
              <a:rPr lang="en-US" sz="2000" dirty="0" err="1" smtClean="0">
                <a:solidFill>
                  <a:schemeClr val="bg1"/>
                </a:solidFill>
              </a:rPr>
              <a:t>Jframe</a:t>
            </a:r>
            <a:r>
              <a:rPr lang="en-US" sz="2000" dirty="0" smtClean="0">
                <a:solidFill>
                  <a:schemeClr val="bg1"/>
                </a:solidFill>
              </a:rPr>
              <a:t> to design user interface</a:t>
            </a:r>
            <a:r>
              <a:rPr lang="en-US" sz="2000" dirty="0">
                <a:solidFill>
                  <a:schemeClr val="bg1"/>
                </a:solidFill>
              </a:rPr>
              <a:t>. </a:t>
            </a:r>
            <a:endParaRPr lang="en-US" sz="2000" dirty="0" smtClean="0">
              <a:solidFill>
                <a:schemeClr val="bg1"/>
              </a:solidFill>
            </a:endParaRPr>
          </a:p>
          <a:p>
            <a:pPr marL="342900" indent="-342900"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</a:rPr>
              <a:t>Implemented </a:t>
            </a:r>
            <a:r>
              <a:rPr lang="en-US" sz="2000" dirty="0">
                <a:solidFill>
                  <a:schemeClr val="bg1"/>
                </a:solidFill>
              </a:rPr>
              <a:t>as an instance of the </a:t>
            </a:r>
            <a:r>
              <a:rPr lang="en-US" sz="2000" dirty="0" err="1">
                <a:solidFill>
                  <a:schemeClr val="bg1"/>
                </a:solidFill>
              </a:rPr>
              <a:t>JFrame</a:t>
            </a:r>
            <a:r>
              <a:rPr lang="en-US" sz="2000" dirty="0">
                <a:solidFill>
                  <a:schemeClr val="bg1"/>
                </a:solidFill>
              </a:rPr>
              <a:t> class, </a:t>
            </a:r>
            <a:r>
              <a:rPr lang="en-US" sz="2000" dirty="0" smtClean="0">
                <a:solidFill>
                  <a:schemeClr val="bg1"/>
                </a:solidFill>
              </a:rPr>
              <a:t>is </a:t>
            </a:r>
            <a:r>
              <a:rPr lang="en-US" sz="2000" dirty="0">
                <a:solidFill>
                  <a:schemeClr val="bg1"/>
                </a:solidFill>
              </a:rPr>
              <a:t>a window that has decorations such as a border, a title, and supports button components that close or </a:t>
            </a:r>
            <a:r>
              <a:rPr lang="en-US" sz="2000" dirty="0" err="1">
                <a:solidFill>
                  <a:schemeClr val="bg1"/>
                </a:solidFill>
              </a:rPr>
              <a:t>iconify</a:t>
            </a:r>
            <a:r>
              <a:rPr lang="en-US" sz="2000" dirty="0">
                <a:solidFill>
                  <a:schemeClr val="bg1"/>
                </a:solidFill>
              </a:rPr>
              <a:t> the window. </a:t>
            </a:r>
            <a:endParaRPr lang="en-US" sz="2000" dirty="0" smtClean="0">
              <a:solidFill>
                <a:schemeClr val="bg1"/>
              </a:solidFill>
            </a:endParaRPr>
          </a:p>
          <a:p>
            <a:pPr marL="342900" indent="-342900"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</a:rPr>
              <a:t>Applications </a:t>
            </a:r>
            <a:r>
              <a:rPr lang="en-US" sz="2000" dirty="0">
                <a:solidFill>
                  <a:schemeClr val="bg1"/>
                </a:solidFill>
              </a:rPr>
              <a:t>with a GUI usually include at least one frame 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4C6C895-2D6F-47F0-A411-0F964B4C0C80}"/>
              </a:ext>
            </a:extLst>
          </p:cNvPr>
          <p:cNvSpPr txBox="1"/>
          <p:nvPr/>
        </p:nvSpPr>
        <p:spPr>
          <a:xfrm>
            <a:off x="3226231" y="1945313"/>
            <a:ext cx="8478877" cy="1538883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pPr marL="342900" indent="-342900"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</a:rPr>
              <a:t>In User Interface Design, We’ll design a login page to access the home interface to perform different operation on the Interface.</a:t>
            </a:r>
          </a:p>
          <a:p>
            <a:pPr marL="342900" indent="-342900"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</a:rPr>
              <a:t>Login Page will use to access Home Page.</a:t>
            </a:r>
          </a:p>
          <a:p>
            <a:pPr marL="342900" indent="-342900"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50226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8AD93755-FD6A-4B3F-B29C-1FB584CCDED5}"/>
              </a:ext>
            </a:extLst>
          </p:cNvPr>
          <p:cNvSpPr/>
          <p:nvPr/>
        </p:nvSpPr>
        <p:spPr>
          <a:xfrm>
            <a:off x="-19413" y="31302"/>
            <a:ext cx="2842355" cy="6858000"/>
          </a:xfrm>
          <a:prstGeom prst="rect">
            <a:avLst/>
          </a:prstGeom>
          <a:gradFill>
            <a:gsLst>
              <a:gs pos="0">
                <a:srgbClr val="172041"/>
              </a:gs>
              <a:gs pos="100000">
                <a:srgbClr val="172041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EAF5AEEF-D1CD-44A5-90FD-81E1A589A454}"/>
              </a:ext>
            </a:extLst>
          </p:cNvPr>
          <p:cNvGrpSpPr/>
          <p:nvPr/>
        </p:nvGrpSpPr>
        <p:grpSpPr>
          <a:xfrm>
            <a:off x="5982890" y="471136"/>
            <a:ext cx="602457" cy="57150"/>
            <a:chOff x="10806101" y="5722143"/>
            <a:chExt cx="602457" cy="57150"/>
          </a:xfrm>
        </p:grpSpPr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886D5364-6813-46FC-AB1F-36C6D80875A0}"/>
                </a:ext>
              </a:extLst>
            </p:cNvPr>
            <p:cNvSpPr/>
            <p:nvPr/>
          </p:nvSpPr>
          <p:spPr>
            <a:xfrm>
              <a:off x="11351408" y="5722143"/>
              <a:ext cx="57150" cy="5715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0CF49D4F-B83E-4D0B-9E29-855FC12C8247}"/>
                </a:ext>
              </a:extLst>
            </p:cNvPr>
            <p:cNvSpPr/>
            <p:nvPr/>
          </p:nvSpPr>
          <p:spPr>
            <a:xfrm>
              <a:off x="11169639" y="5722143"/>
              <a:ext cx="57150" cy="5715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BCB5CC74-8A09-40F9-A0DB-F92ADDEB1464}"/>
                </a:ext>
              </a:extLst>
            </p:cNvPr>
            <p:cNvSpPr/>
            <p:nvPr/>
          </p:nvSpPr>
          <p:spPr>
            <a:xfrm>
              <a:off x="10987870" y="5722143"/>
              <a:ext cx="57150" cy="57150"/>
            </a:xfrm>
            <a:prstGeom prst="ellipse">
              <a:avLst/>
            </a:prstGeom>
            <a:solidFill>
              <a:schemeClr val="accent1">
                <a:alpha val="2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5B4CDACE-E69C-4180-B368-6EB2AC7884CF}"/>
                </a:ext>
              </a:extLst>
            </p:cNvPr>
            <p:cNvSpPr/>
            <p:nvPr/>
          </p:nvSpPr>
          <p:spPr>
            <a:xfrm>
              <a:off x="10806101" y="5722143"/>
              <a:ext cx="57150" cy="57150"/>
            </a:xfrm>
            <a:prstGeom prst="ellipse">
              <a:avLst/>
            </a:prstGeom>
            <a:solidFill>
              <a:schemeClr val="accent1">
                <a:alpha val="2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112D09B7-E76A-48E0-89F8-EA857D978483}"/>
              </a:ext>
            </a:extLst>
          </p:cNvPr>
          <p:cNvGrpSpPr/>
          <p:nvPr/>
        </p:nvGrpSpPr>
        <p:grpSpPr>
          <a:xfrm>
            <a:off x="376238" y="382125"/>
            <a:ext cx="2466116" cy="1174880"/>
            <a:chOff x="376239" y="1549789"/>
            <a:chExt cx="2466116" cy="768879"/>
          </a:xfrm>
        </p:grpSpPr>
        <p:sp>
          <p:nvSpPr>
            <p:cNvPr id="122" name="Rectangle: Top Corners Rounded 187">
              <a:extLst>
                <a:ext uri="{FF2B5EF4-FFF2-40B4-BE49-F238E27FC236}">
                  <a16:creationId xmlns:a16="http://schemas.microsoft.com/office/drawing/2014/main" id="{64238EC8-053C-4A7B-AE44-3C9AD781896A}"/>
                </a:ext>
              </a:extLst>
            </p:cNvPr>
            <p:cNvSpPr/>
            <p:nvPr/>
          </p:nvSpPr>
          <p:spPr>
            <a:xfrm rot="16200000">
              <a:off x="1360019" y="702250"/>
              <a:ext cx="498555" cy="246611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90E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Freeform 95">
              <a:extLst>
                <a:ext uri="{FF2B5EF4-FFF2-40B4-BE49-F238E27FC236}">
                  <a16:creationId xmlns:a16="http://schemas.microsoft.com/office/drawing/2014/main" id="{64ADCABE-A594-4600-956A-733BBF14D8F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4030" y="1549789"/>
              <a:ext cx="138324" cy="137848"/>
            </a:xfrm>
            <a:custGeom>
              <a:avLst/>
              <a:gdLst>
                <a:gd name="T0" fmla="*/ 610 w 610"/>
                <a:gd name="T1" fmla="*/ 0 h 608"/>
                <a:gd name="T2" fmla="*/ 610 w 610"/>
                <a:gd name="T3" fmla="*/ 608 h 608"/>
                <a:gd name="T4" fmla="*/ 0 w 610"/>
                <a:gd name="T5" fmla="*/ 608 h 608"/>
                <a:gd name="T6" fmla="*/ 0 w 610"/>
                <a:gd name="T7" fmla="*/ 607 h 608"/>
                <a:gd name="T8" fmla="*/ 610 w 610"/>
                <a:gd name="T9" fmla="*/ 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0" h="608">
                  <a:moveTo>
                    <a:pt x="610" y="0"/>
                  </a:moveTo>
                  <a:cubicBezTo>
                    <a:pt x="610" y="608"/>
                    <a:pt x="610" y="608"/>
                    <a:pt x="610" y="608"/>
                  </a:cubicBezTo>
                  <a:cubicBezTo>
                    <a:pt x="0" y="608"/>
                    <a:pt x="0" y="608"/>
                    <a:pt x="0" y="608"/>
                  </a:cubicBezTo>
                  <a:cubicBezTo>
                    <a:pt x="0" y="607"/>
                    <a:pt x="0" y="607"/>
                    <a:pt x="0" y="607"/>
                  </a:cubicBezTo>
                  <a:cubicBezTo>
                    <a:pt x="291" y="519"/>
                    <a:pt x="521" y="290"/>
                    <a:pt x="610" y="0"/>
                  </a:cubicBezTo>
                  <a:close/>
                </a:path>
              </a:pathLst>
            </a:custGeom>
            <a:solidFill>
              <a:srgbClr val="090E21"/>
            </a:solidFill>
            <a:ln w="158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95">
              <a:extLst>
                <a:ext uri="{FF2B5EF4-FFF2-40B4-BE49-F238E27FC236}">
                  <a16:creationId xmlns:a16="http://schemas.microsoft.com/office/drawing/2014/main" id="{77823DE5-92D6-4B78-834B-674025137976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704030" y="2180820"/>
              <a:ext cx="138324" cy="137848"/>
            </a:xfrm>
            <a:custGeom>
              <a:avLst/>
              <a:gdLst>
                <a:gd name="T0" fmla="*/ 610 w 610"/>
                <a:gd name="T1" fmla="*/ 0 h 608"/>
                <a:gd name="T2" fmla="*/ 610 w 610"/>
                <a:gd name="T3" fmla="*/ 608 h 608"/>
                <a:gd name="T4" fmla="*/ 0 w 610"/>
                <a:gd name="T5" fmla="*/ 608 h 608"/>
                <a:gd name="T6" fmla="*/ 0 w 610"/>
                <a:gd name="T7" fmla="*/ 607 h 608"/>
                <a:gd name="T8" fmla="*/ 610 w 610"/>
                <a:gd name="T9" fmla="*/ 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0" h="608">
                  <a:moveTo>
                    <a:pt x="610" y="0"/>
                  </a:moveTo>
                  <a:cubicBezTo>
                    <a:pt x="610" y="608"/>
                    <a:pt x="610" y="608"/>
                    <a:pt x="610" y="608"/>
                  </a:cubicBezTo>
                  <a:cubicBezTo>
                    <a:pt x="0" y="608"/>
                    <a:pt x="0" y="608"/>
                    <a:pt x="0" y="608"/>
                  </a:cubicBezTo>
                  <a:cubicBezTo>
                    <a:pt x="0" y="607"/>
                    <a:pt x="0" y="607"/>
                    <a:pt x="0" y="607"/>
                  </a:cubicBezTo>
                  <a:cubicBezTo>
                    <a:pt x="291" y="519"/>
                    <a:pt x="521" y="290"/>
                    <a:pt x="610" y="0"/>
                  </a:cubicBezTo>
                  <a:close/>
                </a:path>
              </a:pathLst>
            </a:custGeom>
            <a:solidFill>
              <a:srgbClr val="090E21"/>
            </a:solidFill>
            <a:ln w="158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056" name="TextBox 2055">
            <a:extLst>
              <a:ext uri="{FF2B5EF4-FFF2-40B4-BE49-F238E27FC236}">
                <a16:creationId xmlns:a16="http://schemas.microsoft.com/office/drawing/2014/main" id="{52EEAFF4-DAC7-44E9-8AFB-B2AA4DA32BAF}"/>
              </a:ext>
            </a:extLst>
          </p:cNvPr>
          <p:cNvSpPr txBox="1"/>
          <p:nvPr/>
        </p:nvSpPr>
        <p:spPr>
          <a:xfrm>
            <a:off x="348600" y="814880"/>
            <a:ext cx="2709348" cy="307777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b="1" spc="300" dirty="0" smtClean="0">
                <a:solidFill>
                  <a:schemeClr val="bg1"/>
                </a:solidFill>
                <a:latin typeface="+mj-lt"/>
              </a:rPr>
              <a:t>Registration</a:t>
            </a:r>
          </a:p>
        </p:txBody>
      </p: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112D09B7-E76A-48E0-89F8-EA857D978483}"/>
              </a:ext>
            </a:extLst>
          </p:cNvPr>
          <p:cNvGrpSpPr/>
          <p:nvPr/>
        </p:nvGrpSpPr>
        <p:grpSpPr>
          <a:xfrm>
            <a:off x="360957" y="4063081"/>
            <a:ext cx="2466116" cy="768879"/>
            <a:chOff x="376239" y="1549789"/>
            <a:chExt cx="2466116" cy="768879"/>
          </a:xfrm>
        </p:grpSpPr>
        <p:sp>
          <p:nvSpPr>
            <p:cNvPr id="149" name="Rectangle: Top Corners Rounded 187">
              <a:extLst>
                <a:ext uri="{FF2B5EF4-FFF2-40B4-BE49-F238E27FC236}">
                  <a16:creationId xmlns:a16="http://schemas.microsoft.com/office/drawing/2014/main" id="{64238EC8-053C-4A7B-AE44-3C9AD781896A}"/>
                </a:ext>
              </a:extLst>
            </p:cNvPr>
            <p:cNvSpPr/>
            <p:nvPr/>
          </p:nvSpPr>
          <p:spPr>
            <a:xfrm rot="16200000">
              <a:off x="1360019" y="702250"/>
              <a:ext cx="498555" cy="246611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90E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Freeform 95">
              <a:extLst>
                <a:ext uri="{FF2B5EF4-FFF2-40B4-BE49-F238E27FC236}">
                  <a16:creationId xmlns:a16="http://schemas.microsoft.com/office/drawing/2014/main" id="{64ADCABE-A594-4600-956A-733BBF14D8F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4030" y="1549789"/>
              <a:ext cx="138324" cy="137848"/>
            </a:xfrm>
            <a:custGeom>
              <a:avLst/>
              <a:gdLst>
                <a:gd name="T0" fmla="*/ 610 w 610"/>
                <a:gd name="T1" fmla="*/ 0 h 608"/>
                <a:gd name="T2" fmla="*/ 610 w 610"/>
                <a:gd name="T3" fmla="*/ 608 h 608"/>
                <a:gd name="T4" fmla="*/ 0 w 610"/>
                <a:gd name="T5" fmla="*/ 608 h 608"/>
                <a:gd name="T6" fmla="*/ 0 w 610"/>
                <a:gd name="T7" fmla="*/ 607 h 608"/>
                <a:gd name="T8" fmla="*/ 610 w 610"/>
                <a:gd name="T9" fmla="*/ 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0" h="608">
                  <a:moveTo>
                    <a:pt x="610" y="0"/>
                  </a:moveTo>
                  <a:cubicBezTo>
                    <a:pt x="610" y="608"/>
                    <a:pt x="610" y="608"/>
                    <a:pt x="610" y="608"/>
                  </a:cubicBezTo>
                  <a:cubicBezTo>
                    <a:pt x="0" y="608"/>
                    <a:pt x="0" y="608"/>
                    <a:pt x="0" y="608"/>
                  </a:cubicBezTo>
                  <a:cubicBezTo>
                    <a:pt x="0" y="607"/>
                    <a:pt x="0" y="607"/>
                    <a:pt x="0" y="607"/>
                  </a:cubicBezTo>
                  <a:cubicBezTo>
                    <a:pt x="291" y="519"/>
                    <a:pt x="521" y="290"/>
                    <a:pt x="610" y="0"/>
                  </a:cubicBezTo>
                  <a:close/>
                </a:path>
              </a:pathLst>
            </a:custGeom>
            <a:solidFill>
              <a:srgbClr val="090E21"/>
            </a:solidFill>
            <a:ln w="158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95">
              <a:extLst>
                <a:ext uri="{FF2B5EF4-FFF2-40B4-BE49-F238E27FC236}">
                  <a16:creationId xmlns:a16="http://schemas.microsoft.com/office/drawing/2014/main" id="{77823DE5-92D6-4B78-834B-674025137976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704030" y="2180820"/>
              <a:ext cx="138324" cy="137848"/>
            </a:xfrm>
            <a:custGeom>
              <a:avLst/>
              <a:gdLst>
                <a:gd name="T0" fmla="*/ 610 w 610"/>
                <a:gd name="T1" fmla="*/ 0 h 608"/>
                <a:gd name="T2" fmla="*/ 610 w 610"/>
                <a:gd name="T3" fmla="*/ 608 h 608"/>
                <a:gd name="T4" fmla="*/ 0 w 610"/>
                <a:gd name="T5" fmla="*/ 608 h 608"/>
                <a:gd name="T6" fmla="*/ 0 w 610"/>
                <a:gd name="T7" fmla="*/ 607 h 608"/>
                <a:gd name="T8" fmla="*/ 610 w 610"/>
                <a:gd name="T9" fmla="*/ 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0" h="608">
                  <a:moveTo>
                    <a:pt x="610" y="0"/>
                  </a:moveTo>
                  <a:cubicBezTo>
                    <a:pt x="610" y="608"/>
                    <a:pt x="610" y="608"/>
                    <a:pt x="610" y="608"/>
                  </a:cubicBezTo>
                  <a:cubicBezTo>
                    <a:pt x="0" y="608"/>
                    <a:pt x="0" y="608"/>
                    <a:pt x="0" y="608"/>
                  </a:cubicBezTo>
                  <a:cubicBezTo>
                    <a:pt x="0" y="607"/>
                    <a:pt x="0" y="607"/>
                    <a:pt x="0" y="607"/>
                  </a:cubicBezTo>
                  <a:cubicBezTo>
                    <a:pt x="291" y="519"/>
                    <a:pt x="521" y="290"/>
                    <a:pt x="610" y="0"/>
                  </a:cubicBezTo>
                  <a:close/>
                </a:path>
              </a:pathLst>
            </a:custGeom>
            <a:solidFill>
              <a:srgbClr val="090E21"/>
            </a:solidFill>
            <a:ln w="158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9" name="Footer Placeholder 15">
            <a:extLst>
              <a:ext uri="{FF2B5EF4-FFF2-40B4-BE49-F238E27FC236}">
                <a16:creationId xmlns:a16="http://schemas.microsoft.com/office/drawing/2014/main" id="{E4383B3B-C795-4E26-93F2-2A329ECAD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5938" y="6308725"/>
            <a:ext cx="4114800" cy="169277"/>
          </a:xfrm>
        </p:spPr>
        <p:txBody>
          <a:bodyPr/>
          <a:lstStyle/>
          <a:p>
            <a:r>
              <a:rPr lang="en-US" i="0" dirty="0" smtClean="0"/>
              <a:t>Semester Project </a:t>
            </a:r>
            <a:endParaRPr lang="en-US" i="0" dirty="0"/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112D09B7-E76A-48E0-89F8-EA857D978483}"/>
              </a:ext>
            </a:extLst>
          </p:cNvPr>
          <p:cNvGrpSpPr/>
          <p:nvPr/>
        </p:nvGrpSpPr>
        <p:grpSpPr>
          <a:xfrm rot="10800000">
            <a:off x="10548945" y="129248"/>
            <a:ext cx="1623828" cy="1174880"/>
            <a:chOff x="376239" y="1549789"/>
            <a:chExt cx="2466116" cy="768879"/>
          </a:xfrm>
        </p:grpSpPr>
        <p:sp>
          <p:nvSpPr>
            <p:cNvPr id="92" name="Rectangle: Top Corners Rounded 187">
              <a:extLst>
                <a:ext uri="{FF2B5EF4-FFF2-40B4-BE49-F238E27FC236}">
                  <a16:creationId xmlns:a16="http://schemas.microsoft.com/office/drawing/2014/main" id="{64238EC8-053C-4A7B-AE44-3C9AD781896A}"/>
                </a:ext>
              </a:extLst>
            </p:cNvPr>
            <p:cNvSpPr/>
            <p:nvPr/>
          </p:nvSpPr>
          <p:spPr>
            <a:xfrm rot="16200000">
              <a:off x="1360019" y="702250"/>
              <a:ext cx="498555" cy="246611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90E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Freeform 95">
              <a:extLst>
                <a:ext uri="{FF2B5EF4-FFF2-40B4-BE49-F238E27FC236}">
                  <a16:creationId xmlns:a16="http://schemas.microsoft.com/office/drawing/2014/main" id="{64ADCABE-A594-4600-956A-733BBF14D8F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4030" y="1549789"/>
              <a:ext cx="138324" cy="137848"/>
            </a:xfrm>
            <a:custGeom>
              <a:avLst/>
              <a:gdLst>
                <a:gd name="T0" fmla="*/ 610 w 610"/>
                <a:gd name="T1" fmla="*/ 0 h 608"/>
                <a:gd name="T2" fmla="*/ 610 w 610"/>
                <a:gd name="T3" fmla="*/ 608 h 608"/>
                <a:gd name="T4" fmla="*/ 0 w 610"/>
                <a:gd name="T5" fmla="*/ 608 h 608"/>
                <a:gd name="T6" fmla="*/ 0 w 610"/>
                <a:gd name="T7" fmla="*/ 607 h 608"/>
                <a:gd name="T8" fmla="*/ 610 w 610"/>
                <a:gd name="T9" fmla="*/ 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0" h="608">
                  <a:moveTo>
                    <a:pt x="610" y="0"/>
                  </a:moveTo>
                  <a:cubicBezTo>
                    <a:pt x="610" y="608"/>
                    <a:pt x="610" y="608"/>
                    <a:pt x="610" y="608"/>
                  </a:cubicBezTo>
                  <a:cubicBezTo>
                    <a:pt x="0" y="608"/>
                    <a:pt x="0" y="608"/>
                    <a:pt x="0" y="608"/>
                  </a:cubicBezTo>
                  <a:cubicBezTo>
                    <a:pt x="0" y="607"/>
                    <a:pt x="0" y="607"/>
                    <a:pt x="0" y="607"/>
                  </a:cubicBezTo>
                  <a:cubicBezTo>
                    <a:pt x="291" y="519"/>
                    <a:pt x="521" y="290"/>
                    <a:pt x="610" y="0"/>
                  </a:cubicBezTo>
                  <a:close/>
                </a:path>
              </a:pathLst>
            </a:custGeom>
            <a:solidFill>
              <a:srgbClr val="090E21"/>
            </a:solidFill>
            <a:ln w="158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95">
              <a:extLst>
                <a:ext uri="{FF2B5EF4-FFF2-40B4-BE49-F238E27FC236}">
                  <a16:creationId xmlns:a16="http://schemas.microsoft.com/office/drawing/2014/main" id="{77823DE5-92D6-4B78-834B-674025137976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704030" y="2180820"/>
              <a:ext cx="138324" cy="137848"/>
            </a:xfrm>
            <a:custGeom>
              <a:avLst/>
              <a:gdLst>
                <a:gd name="T0" fmla="*/ 610 w 610"/>
                <a:gd name="T1" fmla="*/ 0 h 608"/>
                <a:gd name="T2" fmla="*/ 610 w 610"/>
                <a:gd name="T3" fmla="*/ 608 h 608"/>
                <a:gd name="T4" fmla="*/ 0 w 610"/>
                <a:gd name="T5" fmla="*/ 608 h 608"/>
                <a:gd name="T6" fmla="*/ 0 w 610"/>
                <a:gd name="T7" fmla="*/ 607 h 608"/>
                <a:gd name="T8" fmla="*/ 610 w 610"/>
                <a:gd name="T9" fmla="*/ 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0" h="608">
                  <a:moveTo>
                    <a:pt x="610" y="0"/>
                  </a:moveTo>
                  <a:cubicBezTo>
                    <a:pt x="610" y="608"/>
                    <a:pt x="610" y="608"/>
                    <a:pt x="610" y="608"/>
                  </a:cubicBezTo>
                  <a:cubicBezTo>
                    <a:pt x="0" y="608"/>
                    <a:pt x="0" y="608"/>
                    <a:pt x="0" y="608"/>
                  </a:cubicBezTo>
                  <a:cubicBezTo>
                    <a:pt x="0" y="607"/>
                    <a:pt x="0" y="607"/>
                    <a:pt x="0" y="607"/>
                  </a:cubicBezTo>
                  <a:cubicBezTo>
                    <a:pt x="291" y="519"/>
                    <a:pt x="521" y="290"/>
                    <a:pt x="610" y="0"/>
                  </a:cubicBezTo>
                  <a:close/>
                </a:path>
              </a:pathLst>
            </a:custGeom>
            <a:solidFill>
              <a:srgbClr val="090E21"/>
            </a:solidFill>
            <a:ln w="158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D4C6C895-2D6F-47F0-A411-0F964B4C0C80}"/>
              </a:ext>
            </a:extLst>
          </p:cNvPr>
          <p:cNvSpPr txBox="1"/>
          <p:nvPr/>
        </p:nvSpPr>
        <p:spPr>
          <a:xfrm>
            <a:off x="7189166" y="1867577"/>
            <a:ext cx="955958" cy="615553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pPr>
              <a:buClr>
                <a:schemeClr val="accent2">
                  <a:lumMod val="60000"/>
                  <a:lumOff val="40000"/>
                </a:schemeClr>
              </a:buClr>
            </a:pPr>
            <a:r>
              <a:rPr lang="en-US" sz="20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 Project </a:t>
            </a:r>
          </a:p>
          <a:p>
            <a:pPr>
              <a:buClr>
                <a:schemeClr val="accent2">
                  <a:lumMod val="60000"/>
                  <a:lumOff val="40000"/>
                </a:schemeClr>
              </a:buClr>
            </a:pPr>
            <a:r>
              <a:rPr lang="en-US" sz="20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Interface</a:t>
            </a: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99958637-625B-4257-9F51-B26D34BCFC08}"/>
              </a:ext>
            </a:extLst>
          </p:cNvPr>
          <p:cNvGrpSpPr/>
          <p:nvPr/>
        </p:nvGrpSpPr>
        <p:grpSpPr>
          <a:xfrm>
            <a:off x="708060" y="2824781"/>
            <a:ext cx="2114882" cy="215444"/>
            <a:chOff x="668958" y="2550768"/>
            <a:chExt cx="2114882" cy="215444"/>
          </a:xfrm>
        </p:grpSpPr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4F64B31A-C1F3-4C3E-A5D5-EA5BDDF9D9F1}"/>
                </a:ext>
              </a:extLst>
            </p:cNvPr>
            <p:cNvGrpSpPr/>
            <p:nvPr/>
          </p:nvGrpSpPr>
          <p:grpSpPr>
            <a:xfrm>
              <a:off x="668958" y="2560871"/>
              <a:ext cx="211507" cy="195238"/>
              <a:chOff x="519113" y="1628775"/>
              <a:chExt cx="371475" cy="342900"/>
            </a:xfr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2700000" scaled="0"/>
            </a:gradFill>
          </p:grpSpPr>
          <p:sp>
            <p:nvSpPr>
              <p:cNvPr id="103" name="Freeform 28">
                <a:extLst>
                  <a:ext uri="{FF2B5EF4-FFF2-40B4-BE49-F238E27FC236}">
                    <a16:creationId xmlns:a16="http://schemas.microsoft.com/office/drawing/2014/main" id="{8FDB1A53-33BB-475A-BF26-644AD890578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19113" y="1736725"/>
                <a:ext cx="371475" cy="234950"/>
              </a:xfrm>
              <a:custGeom>
                <a:avLst/>
                <a:gdLst>
                  <a:gd name="T0" fmla="*/ 88 w 96"/>
                  <a:gd name="T1" fmla="*/ 60 h 60"/>
                  <a:gd name="T2" fmla="*/ 8 w 96"/>
                  <a:gd name="T3" fmla="*/ 60 h 60"/>
                  <a:gd name="T4" fmla="*/ 0 w 96"/>
                  <a:gd name="T5" fmla="*/ 52 h 60"/>
                  <a:gd name="T6" fmla="*/ 0 w 96"/>
                  <a:gd name="T7" fmla="*/ 2 h 60"/>
                  <a:gd name="T8" fmla="*/ 2 w 96"/>
                  <a:gd name="T9" fmla="*/ 0 h 60"/>
                  <a:gd name="T10" fmla="*/ 94 w 96"/>
                  <a:gd name="T11" fmla="*/ 0 h 60"/>
                  <a:gd name="T12" fmla="*/ 96 w 96"/>
                  <a:gd name="T13" fmla="*/ 2 h 60"/>
                  <a:gd name="T14" fmla="*/ 96 w 96"/>
                  <a:gd name="T15" fmla="*/ 52 h 60"/>
                  <a:gd name="T16" fmla="*/ 88 w 96"/>
                  <a:gd name="T17" fmla="*/ 60 h 60"/>
                  <a:gd name="T18" fmla="*/ 4 w 96"/>
                  <a:gd name="T19" fmla="*/ 4 h 60"/>
                  <a:gd name="T20" fmla="*/ 4 w 96"/>
                  <a:gd name="T21" fmla="*/ 52 h 60"/>
                  <a:gd name="T22" fmla="*/ 8 w 96"/>
                  <a:gd name="T23" fmla="*/ 56 h 60"/>
                  <a:gd name="T24" fmla="*/ 88 w 96"/>
                  <a:gd name="T25" fmla="*/ 56 h 60"/>
                  <a:gd name="T26" fmla="*/ 92 w 96"/>
                  <a:gd name="T27" fmla="*/ 52 h 60"/>
                  <a:gd name="T28" fmla="*/ 92 w 96"/>
                  <a:gd name="T29" fmla="*/ 4 h 60"/>
                  <a:gd name="T30" fmla="*/ 4 w 96"/>
                  <a:gd name="T31" fmla="*/ 4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96" h="60">
                    <a:moveTo>
                      <a:pt x="88" y="60"/>
                    </a:moveTo>
                    <a:cubicBezTo>
                      <a:pt x="8" y="60"/>
                      <a:pt x="8" y="60"/>
                      <a:pt x="8" y="60"/>
                    </a:cubicBezTo>
                    <a:cubicBezTo>
                      <a:pt x="3" y="60"/>
                      <a:pt x="0" y="57"/>
                      <a:pt x="0" y="5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0"/>
                      <a:pt x="96" y="1"/>
                      <a:pt x="96" y="2"/>
                    </a:cubicBezTo>
                    <a:cubicBezTo>
                      <a:pt x="96" y="52"/>
                      <a:pt x="96" y="52"/>
                      <a:pt x="96" y="52"/>
                    </a:cubicBezTo>
                    <a:cubicBezTo>
                      <a:pt x="96" y="57"/>
                      <a:pt x="93" y="60"/>
                      <a:pt x="88" y="60"/>
                    </a:cubicBezTo>
                    <a:close/>
                    <a:moveTo>
                      <a:pt x="4" y="4"/>
                    </a:moveTo>
                    <a:cubicBezTo>
                      <a:pt x="4" y="52"/>
                      <a:pt x="4" y="52"/>
                      <a:pt x="4" y="52"/>
                    </a:cubicBezTo>
                    <a:cubicBezTo>
                      <a:pt x="4" y="54"/>
                      <a:pt x="6" y="56"/>
                      <a:pt x="8" y="56"/>
                    </a:cubicBezTo>
                    <a:cubicBezTo>
                      <a:pt x="88" y="56"/>
                      <a:pt x="88" y="56"/>
                      <a:pt x="88" y="56"/>
                    </a:cubicBezTo>
                    <a:cubicBezTo>
                      <a:pt x="90" y="56"/>
                      <a:pt x="92" y="54"/>
                      <a:pt x="92" y="52"/>
                    </a:cubicBezTo>
                    <a:cubicBezTo>
                      <a:pt x="92" y="4"/>
                      <a:pt x="92" y="4"/>
                      <a:pt x="92" y="4"/>
                    </a:cubicBezTo>
                    <a:lnTo>
                      <a:pt x="4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" name="Freeform 29">
                <a:extLst>
                  <a:ext uri="{FF2B5EF4-FFF2-40B4-BE49-F238E27FC236}">
                    <a16:creationId xmlns:a16="http://schemas.microsoft.com/office/drawing/2014/main" id="{563049A2-5C9B-4836-A3C4-CE88B48FCA5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42938" y="1784350"/>
                <a:ext cx="139700" cy="139700"/>
              </a:xfrm>
              <a:custGeom>
                <a:avLst/>
                <a:gdLst>
                  <a:gd name="T0" fmla="*/ 2 w 36"/>
                  <a:gd name="T1" fmla="*/ 36 h 36"/>
                  <a:gd name="T2" fmla="*/ 1 w 36"/>
                  <a:gd name="T3" fmla="*/ 36 h 36"/>
                  <a:gd name="T4" fmla="*/ 0 w 36"/>
                  <a:gd name="T5" fmla="*/ 34 h 36"/>
                  <a:gd name="T6" fmla="*/ 0 w 36"/>
                  <a:gd name="T7" fmla="*/ 2 h 36"/>
                  <a:gd name="T8" fmla="*/ 1 w 36"/>
                  <a:gd name="T9" fmla="*/ 0 h 36"/>
                  <a:gd name="T10" fmla="*/ 3 w 36"/>
                  <a:gd name="T11" fmla="*/ 0 h 36"/>
                  <a:gd name="T12" fmla="*/ 35 w 36"/>
                  <a:gd name="T13" fmla="*/ 16 h 36"/>
                  <a:gd name="T14" fmla="*/ 36 w 36"/>
                  <a:gd name="T15" fmla="*/ 18 h 36"/>
                  <a:gd name="T16" fmla="*/ 35 w 36"/>
                  <a:gd name="T17" fmla="*/ 20 h 36"/>
                  <a:gd name="T18" fmla="*/ 3 w 36"/>
                  <a:gd name="T19" fmla="*/ 36 h 36"/>
                  <a:gd name="T20" fmla="*/ 2 w 36"/>
                  <a:gd name="T21" fmla="*/ 36 h 36"/>
                  <a:gd name="T22" fmla="*/ 4 w 36"/>
                  <a:gd name="T23" fmla="*/ 5 h 36"/>
                  <a:gd name="T24" fmla="*/ 4 w 36"/>
                  <a:gd name="T25" fmla="*/ 31 h 36"/>
                  <a:gd name="T26" fmla="*/ 30 w 36"/>
                  <a:gd name="T27" fmla="*/ 18 h 36"/>
                  <a:gd name="T28" fmla="*/ 4 w 36"/>
                  <a:gd name="T29" fmla="*/ 5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6" h="36">
                    <a:moveTo>
                      <a:pt x="2" y="36"/>
                    </a:moveTo>
                    <a:cubicBezTo>
                      <a:pt x="2" y="36"/>
                      <a:pt x="1" y="36"/>
                      <a:pt x="1" y="36"/>
                    </a:cubicBezTo>
                    <a:cubicBezTo>
                      <a:pt x="0" y="35"/>
                      <a:pt x="0" y="35"/>
                      <a:pt x="0" y="34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0" y="1"/>
                      <a:pt x="1" y="0"/>
                    </a:cubicBezTo>
                    <a:cubicBezTo>
                      <a:pt x="2" y="0"/>
                      <a:pt x="2" y="0"/>
                      <a:pt x="3" y="0"/>
                    </a:cubicBezTo>
                    <a:cubicBezTo>
                      <a:pt x="35" y="16"/>
                      <a:pt x="35" y="16"/>
                      <a:pt x="35" y="16"/>
                    </a:cubicBezTo>
                    <a:cubicBezTo>
                      <a:pt x="36" y="17"/>
                      <a:pt x="36" y="17"/>
                      <a:pt x="36" y="18"/>
                    </a:cubicBezTo>
                    <a:cubicBezTo>
                      <a:pt x="36" y="19"/>
                      <a:pt x="36" y="19"/>
                      <a:pt x="35" y="20"/>
                    </a:cubicBezTo>
                    <a:cubicBezTo>
                      <a:pt x="3" y="36"/>
                      <a:pt x="3" y="36"/>
                      <a:pt x="3" y="36"/>
                    </a:cubicBezTo>
                    <a:cubicBezTo>
                      <a:pt x="3" y="36"/>
                      <a:pt x="2" y="36"/>
                      <a:pt x="2" y="36"/>
                    </a:cubicBezTo>
                    <a:close/>
                    <a:moveTo>
                      <a:pt x="4" y="5"/>
                    </a:moveTo>
                    <a:cubicBezTo>
                      <a:pt x="4" y="31"/>
                      <a:pt x="4" y="31"/>
                      <a:pt x="4" y="31"/>
                    </a:cubicBezTo>
                    <a:cubicBezTo>
                      <a:pt x="30" y="18"/>
                      <a:pt x="30" y="18"/>
                      <a:pt x="30" y="18"/>
                    </a:cubicBezTo>
                    <a:lnTo>
                      <a:pt x="4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" name="Freeform 30">
                <a:extLst>
                  <a:ext uri="{FF2B5EF4-FFF2-40B4-BE49-F238E27FC236}">
                    <a16:creationId xmlns:a16="http://schemas.microsoft.com/office/drawing/2014/main" id="{913840AB-EA76-4ED8-8987-65B13CD79D7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19113" y="1628775"/>
                <a:ext cx="371475" cy="92075"/>
              </a:xfrm>
              <a:custGeom>
                <a:avLst/>
                <a:gdLst>
                  <a:gd name="T0" fmla="*/ 94 w 96"/>
                  <a:gd name="T1" fmla="*/ 24 h 24"/>
                  <a:gd name="T2" fmla="*/ 2 w 96"/>
                  <a:gd name="T3" fmla="*/ 24 h 24"/>
                  <a:gd name="T4" fmla="*/ 0 w 96"/>
                  <a:gd name="T5" fmla="*/ 22 h 24"/>
                  <a:gd name="T6" fmla="*/ 0 w 96"/>
                  <a:gd name="T7" fmla="*/ 6 h 24"/>
                  <a:gd name="T8" fmla="*/ 6 w 96"/>
                  <a:gd name="T9" fmla="*/ 0 h 24"/>
                  <a:gd name="T10" fmla="*/ 90 w 96"/>
                  <a:gd name="T11" fmla="*/ 0 h 24"/>
                  <a:gd name="T12" fmla="*/ 96 w 96"/>
                  <a:gd name="T13" fmla="*/ 6 h 24"/>
                  <a:gd name="T14" fmla="*/ 96 w 96"/>
                  <a:gd name="T15" fmla="*/ 22 h 24"/>
                  <a:gd name="T16" fmla="*/ 94 w 96"/>
                  <a:gd name="T17" fmla="*/ 24 h 24"/>
                  <a:gd name="T18" fmla="*/ 4 w 96"/>
                  <a:gd name="T19" fmla="*/ 20 h 24"/>
                  <a:gd name="T20" fmla="*/ 92 w 96"/>
                  <a:gd name="T21" fmla="*/ 20 h 24"/>
                  <a:gd name="T22" fmla="*/ 92 w 96"/>
                  <a:gd name="T23" fmla="*/ 6 h 24"/>
                  <a:gd name="T24" fmla="*/ 90 w 96"/>
                  <a:gd name="T25" fmla="*/ 4 h 24"/>
                  <a:gd name="T26" fmla="*/ 6 w 96"/>
                  <a:gd name="T27" fmla="*/ 4 h 24"/>
                  <a:gd name="T28" fmla="*/ 4 w 96"/>
                  <a:gd name="T29" fmla="*/ 6 h 24"/>
                  <a:gd name="T30" fmla="*/ 4 w 96"/>
                  <a:gd name="T31" fmla="*/ 2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96" h="24">
                    <a:moveTo>
                      <a:pt x="94" y="24"/>
                    </a:moveTo>
                    <a:cubicBezTo>
                      <a:pt x="2" y="24"/>
                      <a:pt x="2" y="24"/>
                      <a:pt x="2" y="24"/>
                    </a:cubicBezTo>
                    <a:cubicBezTo>
                      <a:pt x="1" y="24"/>
                      <a:pt x="0" y="23"/>
                      <a:pt x="0" y="22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90" y="0"/>
                      <a:pt x="90" y="0"/>
                      <a:pt x="90" y="0"/>
                    </a:cubicBezTo>
                    <a:cubicBezTo>
                      <a:pt x="93" y="0"/>
                      <a:pt x="96" y="3"/>
                      <a:pt x="96" y="6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3"/>
                      <a:pt x="95" y="24"/>
                      <a:pt x="94" y="24"/>
                    </a:cubicBezTo>
                    <a:close/>
                    <a:moveTo>
                      <a:pt x="4" y="20"/>
                    </a:moveTo>
                    <a:cubicBezTo>
                      <a:pt x="92" y="20"/>
                      <a:pt x="92" y="20"/>
                      <a:pt x="92" y="20"/>
                    </a:cubicBezTo>
                    <a:cubicBezTo>
                      <a:pt x="92" y="6"/>
                      <a:pt x="92" y="6"/>
                      <a:pt x="92" y="6"/>
                    </a:cubicBezTo>
                    <a:cubicBezTo>
                      <a:pt x="92" y="5"/>
                      <a:pt x="91" y="4"/>
                      <a:pt x="90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5" y="4"/>
                      <a:pt x="4" y="5"/>
                      <a:pt x="4" y="6"/>
                    </a:cubicBezTo>
                    <a:lnTo>
                      <a:pt x="4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" name="Freeform 31">
                <a:extLst>
                  <a:ext uri="{FF2B5EF4-FFF2-40B4-BE49-F238E27FC236}">
                    <a16:creationId xmlns:a16="http://schemas.microsoft.com/office/drawing/2014/main" id="{2F84762E-3244-4BAE-B483-9CE2BD379C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2288" y="1631950"/>
                <a:ext cx="77788" cy="77787"/>
              </a:xfrm>
              <a:custGeom>
                <a:avLst/>
                <a:gdLst>
                  <a:gd name="T0" fmla="*/ 5 w 49"/>
                  <a:gd name="T1" fmla="*/ 49 h 49"/>
                  <a:gd name="T2" fmla="*/ 0 w 49"/>
                  <a:gd name="T3" fmla="*/ 44 h 49"/>
                  <a:gd name="T4" fmla="*/ 44 w 49"/>
                  <a:gd name="T5" fmla="*/ 0 h 49"/>
                  <a:gd name="T6" fmla="*/ 49 w 49"/>
                  <a:gd name="T7" fmla="*/ 5 h 49"/>
                  <a:gd name="T8" fmla="*/ 5 w 49"/>
                  <a:gd name="T9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49">
                    <a:moveTo>
                      <a:pt x="5" y="49"/>
                    </a:moveTo>
                    <a:lnTo>
                      <a:pt x="0" y="44"/>
                    </a:lnTo>
                    <a:lnTo>
                      <a:pt x="44" y="0"/>
                    </a:lnTo>
                    <a:lnTo>
                      <a:pt x="49" y="5"/>
                    </a:lnTo>
                    <a:lnTo>
                      <a:pt x="5" y="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" name="Freeform 32">
                <a:extLst>
                  <a:ext uri="{FF2B5EF4-FFF2-40B4-BE49-F238E27FC236}">
                    <a16:creationId xmlns:a16="http://schemas.microsoft.com/office/drawing/2014/main" id="{C7503F4A-FD76-411F-89B9-CDB61E95C9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9913" y="1631950"/>
                <a:ext cx="84138" cy="85725"/>
              </a:xfrm>
              <a:custGeom>
                <a:avLst/>
                <a:gdLst>
                  <a:gd name="T0" fmla="*/ 5 w 53"/>
                  <a:gd name="T1" fmla="*/ 54 h 54"/>
                  <a:gd name="T2" fmla="*/ 0 w 53"/>
                  <a:gd name="T3" fmla="*/ 49 h 54"/>
                  <a:gd name="T4" fmla="*/ 48 w 53"/>
                  <a:gd name="T5" fmla="*/ 0 h 54"/>
                  <a:gd name="T6" fmla="*/ 53 w 53"/>
                  <a:gd name="T7" fmla="*/ 5 h 54"/>
                  <a:gd name="T8" fmla="*/ 5 w 53"/>
                  <a:gd name="T9" fmla="*/ 5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3" h="54">
                    <a:moveTo>
                      <a:pt x="5" y="54"/>
                    </a:moveTo>
                    <a:lnTo>
                      <a:pt x="0" y="49"/>
                    </a:lnTo>
                    <a:lnTo>
                      <a:pt x="48" y="0"/>
                    </a:lnTo>
                    <a:lnTo>
                      <a:pt x="53" y="5"/>
                    </a:lnTo>
                    <a:lnTo>
                      <a:pt x="5" y="5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" name="Freeform 33">
                <a:extLst>
                  <a:ext uri="{FF2B5EF4-FFF2-40B4-BE49-F238E27FC236}">
                    <a16:creationId xmlns:a16="http://schemas.microsoft.com/office/drawing/2014/main" id="{E21A373E-1AB2-47DA-9F91-CFC4A10E48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1826" y="1631950"/>
                <a:ext cx="84138" cy="85725"/>
              </a:xfrm>
              <a:custGeom>
                <a:avLst/>
                <a:gdLst>
                  <a:gd name="T0" fmla="*/ 5 w 53"/>
                  <a:gd name="T1" fmla="*/ 54 h 54"/>
                  <a:gd name="T2" fmla="*/ 0 w 53"/>
                  <a:gd name="T3" fmla="*/ 49 h 54"/>
                  <a:gd name="T4" fmla="*/ 48 w 53"/>
                  <a:gd name="T5" fmla="*/ 0 h 54"/>
                  <a:gd name="T6" fmla="*/ 53 w 53"/>
                  <a:gd name="T7" fmla="*/ 5 h 54"/>
                  <a:gd name="T8" fmla="*/ 5 w 53"/>
                  <a:gd name="T9" fmla="*/ 5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3" h="54">
                    <a:moveTo>
                      <a:pt x="5" y="54"/>
                    </a:moveTo>
                    <a:lnTo>
                      <a:pt x="0" y="49"/>
                    </a:lnTo>
                    <a:lnTo>
                      <a:pt x="48" y="0"/>
                    </a:lnTo>
                    <a:lnTo>
                      <a:pt x="53" y="5"/>
                    </a:lnTo>
                    <a:lnTo>
                      <a:pt x="5" y="5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" name="Freeform 34">
                <a:extLst>
                  <a:ext uri="{FF2B5EF4-FFF2-40B4-BE49-F238E27FC236}">
                    <a16:creationId xmlns:a16="http://schemas.microsoft.com/office/drawing/2014/main" id="{9F8AE030-7DF2-49F5-A2BF-79F8D3F359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3738" y="1631950"/>
                <a:ext cx="84138" cy="85725"/>
              </a:xfrm>
              <a:custGeom>
                <a:avLst/>
                <a:gdLst>
                  <a:gd name="T0" fmla="*/ 5 w 53"/>
                  <a:gd name="T1" fmla="*/ 54 h 54"/>
                  <a:gd name="T2" fmla="*/ 0 w 53"/>
                  <a:gd name="T3" fmla="*/ 49 h 54"/>
                  <a:gd name="T4" fmla="*/ 48 w 53"/>
                  <a:gd name="T5" fmla="*/ 0 h 54"/>
                  <a:gd name="T6" fmla="*/ 53 w 53"/>
                  <a:gd name="T7" fmla="*/ 5 h 54"/>
                  <a:gd name="T8" fmla="*/ 5 w 53"/>
                  <a:gd name="T9" fmla="*/ 5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3" h="54">
                    <a:moveTo>
                      <a:pt x="5" y="54"/>
                    </a:moveTo>
                    <a:lnTo>
                      <a:pt x="0" y="49"/>
                    </a:lnTo>
                    <a:lnTo>
                      <a:pt x="48" y="0"/>
                    </a:lnTo>
                    <a:lnTo>
                      <a:pt x="53" y="5"/>
                    </a:lnTo>
                    <a:lnTo>
                      <a:pt x="5" y="5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" name="Freeform 35">
                <a:extLst>
                  <a:ext uri="{FF2B5EF4-FFF2-40B4-BE49-F238E27FC236}">
                    <a16:creationId xmlns:a16="http://schemas.microsoft.com/office/drawing/2014/main" id="{75A014CB-52C2-4CAC-92B1-039250C931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5651" y="1631950"/>
                <a:ext cx="84138" cy="85725"/>
              </a:xfrm>
              <a:custGeom>
                <a:avLst/>
                <a:gdLst>
                  <a:gd name="T0" fmla="*/ 5 w 53"/>
                  <a:gd name="T1" fmla="*/ 54 h 54"/>
                  <a:gd name="T2" fmla="*/ 0 w 53"/>
                  <a:gd name="T3" fmla="*/ 49 h 54"/>
                  <a:gd name="T4" fmla="*/ 48 w 53"/>
                  <a:gd name="T5" fmla="*/ 0 h 54"/>
                  <a:gd name="T6" fmla="*/ 53 w 53"/>
                  <a:gd name="T7" fmla="*/ 5 h 54"/>
                  <a:gd name="T8" fmla="*/ 5 w 53"/>
                  <a:gd name="T9" fmla="*/ 5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3" h="54">
                    <a:moveTo>
                      <a:pt x="5" y="54"/>
                    </a:moveTo>
                    <a:lnTo>
                      <a:pt x="0" y="49"/>
                    </a:lnTo>
                    <a:lnTo>
                      <a:pt x="48" y="0"/>
                    </a:lnTo>
                    <a:lnTo>
                      <a:pt x="53" y="5"/>
                    </a:lnTo>
                    <a:lnTo>
                      <a:pt x="5" y="5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" name="Freeform 36">
                <a:extLst>
                  <a:ext uri="{FF2B5EF4-FFF2-40B4-BE49-F238E27FC236}">
                    <a16:creationId xmlns:a16="http://schemas.microsoft.com/office/drawing/2014/main" id="{38C98745-0FA1-4770-98C3-6BFA0B5BE6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7563" y="1647825"/>
                <a:ext cx="69850" cy="69850"/>
              </a:xfrm>
              <a:custGeom>
                <a:avLst/>
                <a:gdLst>
                  <a:gd name="T0" fmla="*/ 5 w 44"/>
                  <a:gd name="T1" fmla="*/ 44 h 44"/>
                  <a:gd name="T2" fmla="*/ 0 w 44"/>
                  <a:gd name="T3" fmla="*/ 39 h 44"/>
                  <a:gd name="T4" fmla="*/ 39 w 44"/>
                  <a:gd name="T5" fmla="*/ 0 h 44"/>
                  <a:gd name="T6" fmla="*/ 44 w 44"/>
                  <a:gd name="T7" fmla="*/ 5 h 44"/>
                  <a:gd name="T8" fmla="*/ 5 w 44"/>
                  <a:gd name="T9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44">
                    <a:moveTo>
                      <a:pt x="5" y="44"/>
                    </a:moveTo>
                    <a:lnTo>
                      <a:pt x="0" y="39"/>
                    </a:lnTo>
                    <a:lnTo>
                      <a:pt x="39" y="0"/>
                    </a:lnTo>
                    <a:lnTo>
                      <a:pt x="44" y="5"/>
                    </a:lnTo>
                    <a:lnTo>
                      <a:pt x="5" y="4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467DF15F-1E58-4CE6-A513-EA5E427E84B5}"/>
                </a:ext>
              </a:extLst>
            </p:cNvPr>
            <p:cNvSpPr txBox="1"/>
            <p:nvPr/>
          </p:nvSpPr>
          <p:spPr>
            <a:xfrm>
              <a:off x="1022550" y="2550768"/>
              <a:ext cx="1761290" cy="215444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Requirement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1A8A2D57-0137-4128-99F4-4B7A61D4410A}"/>
              </a:ext>
            </a:extLst>
          </p:cNvPr>
          <p:cNvGrpSpPr/>
          <p:nvPr/>
        </p:nvGrpSpPr>
        <p:grpSpPr>
          <a:xfrm>
            <a:off x="712293" y="1819797"/>
            <a:ext cx="2110649" cy="215444"/>
            <a:chOff x="673191" y="1583558"/>
            <a:chExt cx="2110649" cy="215444"/>
          </a:xfrm>
        </p:grpSpPr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3885EC3B-435C-4EE6-85EB-1A1CB96012CB}"/>
                </a:ext>
              </a:extLst>
            </p:cNvPr>
            <p:cNvSpPr txBox="1"/>
            <p:nvPr/>
          </p:nvSpPr>
          <p:spPr>
            <a:xfrm>
              <a:off x="1022550" y="1583558"/>
              <a:ext cx="1761290" cy="215444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 anchor="ctr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chemeClr val="bg1"/>
                  </a:solidFill>
                </a:defRPr>
              </a:lvl1pPr>
            </a:lstStyle>
            <a:p>
              <a:r>
                <a:rPr lang="en-US" dirty="0" smtClean="0"/>
                <a:t>Introduction</a:t>
              </a:r>
              <a:endParaRPr lang="en-US" dirty="0"/>
            </a:p>
          </p:txBody>
        </p: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3ACC1DB5-94A0-463E-9D17-415515BE117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3191" y="1593661"/>
              <a:ext cx="203040" cy="194400"/>
              <a:chOff x="-638175" y="3963988"/>
              <a:chExt cx="373062" cy="357187"/>
            </a:xfr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2700000" scaled="0"/>
            </a:gradFill>
          </p:grpSpPr>
          <p:sp>
            <p:nvSpPr>
              <p:cNvPr id="139" name="Freeform 40">
                <a:extLst>
                  <a:ext uri="{FF2B5EF4-FFF2-40B4-BE49-F238E27FC236}">
                    <a16:creationId xmlns:a16="http://schemas.microsoft.com/office/drawing/2014/main" id="{A687222F-35CE-48AB-85F9-5B65E6D907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92138" y="4149725"/>
                <a:ext cx="280987" cy="171450"/>
              </a:xfrm>
              <a:custGeom>
                <a:avLst/>
                <a:gdLst>
                  <a:gd name="T0" fmla="*/ 70 w 72"/>
                  <a:gd name="T1" fmla="*/ 44 h 44"/>
                  <a:gd name="T2" fmla="*/ 46 w 72"/>
                  <a:gd name="T3" fmla="*/ 44 h 44"/>
                  <a:gd name="T4" fmla="*/ 44 w 72"/>
                  <a:gd name="T5" fmla="*/ 42 h 44"/>
                  <a:gd name="T6" fmla="*/ 44 w 72"/>
                  <a:gd name="T7" fmla="*/ 16 h 44"/>
                  <a:gd name="T8" fmla="*/ 28 w 72"/>
                  <a:gd name="T9" fmla="*/ 16 h 44"/>
                  <a:gd name="T10" fmla="*/ 28 w 72"/>
                  <a:gd name="T11" fmla="*/ 42 h 44"/>
                  <a:gd name="T12" fmla="*/ 26 w 72"/>
                  <a:gd name="T13" fmla="*/ 44 h 44"/>
                  <a:gd name="T14" fmla="*/ 2 w 72"/>
                  <a:gd name="T15" fmla="*/ 44 h 44"/>
                  <a:gd name="T16" fmla="*/ 0 w 72"/>
                  <a:gd name="T17" fmla="*/ 42 h 44"/>
                  <a:gd name="T18" fmla="*/ 0 w 72"/>
                  <a:gd name="T19" fmla="*/ 2 h 44"/>
                  <a:gd name="T20" fmla="*/ 2 w 72"/>
                  <a:gd name="T21" fmla="*/ 0 h 44"/>
                  <a:gd name="T22" fmla="*/ 4 w 72"/>
                  <a:gd name="T23" fmla="*/ 2 h 44"/>
                  <a:gd name="T24" fmla="*/ 4 w 72"/>
                  <a:gd name="T25" fmla="*/ 40 h 44"/>
                  <a:gd name="T26" fmla="*/ 24 w 72"/>
                  <a:gd name="T27" fmla="*/ 40 h 44"/>
                  <a:gd name="T28" fmla="*/ 24 w 72"/>
                  <a:gd name="T29" fmla="*/ 14 h 44"/>
                  <a:gd name="T30" fmla="*/ 26 w 72"/>
                  <a:gd name="T31" fmla="*/ 12 h 44"/>
                  <a:gd name="T32" fmla="*/ 46 w 72"/>
                  <a:gd name="T33" fmla="*/ 12 h 44"/>
                  <a:gd name="T34" fmla="*/ 48 w 72"/>
                  <a:gd name="T35" fmla="*/ 14 h 44"/>
                  <a:gd name="T36" fmla="*/ 48 w 72"/>
                  <a:gd name="T37" fmla="*/ 40 h 44"/>
                  <a:gd name="T38" fmla="*/ 68 w 72"/>
                  <a:gd name="T39" fmla="*/ 40 h 44"/>
                  <a:gd name="T40" fmla="*/ 68 w 72"/>
                  <a:gd name="T41" fmla="*/ 4 h 44"/>
                  <a:gd name="T42" fmla="*/ 70 w 72"/>
                  <a:gd name="T43" fmla="*/ 2 h 44"/>
                  <a:gd name="T44" fmla="*/ 72 w 72"/>
                  <a:gd name="T45" fmla="*/ 4 h 44"/>
                  <a:gd name="T46" fmla="*/ 72 w 72"/>
                  <a:gd name="T47" fmla="*/ 42 h 44"/>
                  <a:gd name="T48" fmla="*/ 70 w 72"/>
                  <a:gd name="T49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72" h="44">
                    <a:moveTo>
                      <a:pt x="70" y="44"/>
                    </a:moveTo>
                    <a:cubicBezTo>
                      <a:pt x="46" y="44"/>
                      <a:pt x="46" y="44"/>
                      <a:pt x="46" y="44"/>
                    </a:cubicBezTo>
                    <a:cubicBezTo>
                      <a:pt x="45" y="44"/>
                      <a:pt x="44" y="43"/>
                      <a:pt x="44" y="42"/>
                    </a:cubicBezTo>
                    <a:cubicBezTo>
                      <a:pt x="44" y="16"/>
                      <a:pt x="44" y="16"/>
                      <a:pt x="44" y="16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28" y="42"/>
                      <a:pt x="28" y="42"/>
                      <a:pt x="28" y="42"/>
                    </a:cubicBezTo>
                    <a:cubicBezTo>
                      <a:pt x="28" y="43"/>
                      <a:pt x="27" y="44"/>
                      <a:pt x="26" y="44"/>
                    </a:cubicBezTo>
                    <a:cubicBezTo>
                      <a:pt x="2" y="44"/>
                      <a:pt x="2" y="44"/>
                      <a:pt x="2" y="44"/>
                    </a:cubicBezTo>
                    <a:cubicBezTo>
                      <a:pt x="1" y="44"/>
                      <a:pt x="0" y="43"/>
                      <a:pt x="0" y="4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3" y="0"/>
                      <a:pt x="4" y="1"/>
                      <a:pt x="4" y="2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24" y="40"/>
                      <a:pt x="24" y="40"/>
                      <a:pt x="24" y="40"/>
                    </a:cubicBezTo>
                    <a:cubicBezTo>
                      <a:pt x="24" y="14"/>
                      <a:pt x="24" y="14"/>
                      <a:pt x="24" y="14"/>
                    </a:cubicBezTo>
                    <a:cubicBezTo>
                      <a:pt x="24" y="13"/>
                      <a:pt x="25" y="12"/>
                      <a:pt x="26" y="12"/>
                    </a:cubicBezTo>
                    <a:cubicBezTo>
                      <a:pt x="46" y="12"/>
                      <a:pt x="46" y="12"/>
                      <a:pt x="46" y="12"/>
                    </a:cubicBezTo>
                    <a:cubicBezTo>
                      <a:pt x="47" y="12"/>
                      <a:pt x="48" y="13"/>
                      <a:pt x="48" y="14"/>
                    </a:cubicBezTo>
                    <a:cubicBezTo>
                      <a:pt x="48" y="40"/>
                      <a:pt x="48" y="40"/>
                      <a:pt x="48" y="40"/>
                    </a:cubicBezTo>
                    <a:cubicBezTo>
                      <a:pt x="68" y="40"/>
                      <a:pt x="68" y="40"/>
                      <a:pt x="68" y="40"/>
                    </a:cubicBezTo>
                    <a:cubicBezTo>
                      <a:pt x="68" y="4"/>
                      <a:pt x="68" y="4"/>
                      <a:pt x="68" y="4"/>
                    </a:cubicBezTo>
                    <a:cubicBezTo>
                      <a:pt x="68" y="3"/>
                      <a:pt x="69" y="2"/>
                      <a:pt x="70" y="2"/>
                    </a:cubicBezTo>
                    <a:cubicBezTo>
                      <a:pt x="71" y="2"/>
                      <a:pt x="72" y="3"/>
                      <a:pt x="72" y="4"/>
                    </a:cubicBezTo>
                    <a:cubicBezTo>
                      <a:pt x="72" y="42"/>
                      <a:pt x="72" y="42"/>
                      <a:pt x="72" y="42"/>
                    </a:cubicBezTo>
                    <a:cubicBezTo>
                      <a:pt x="72" y="43"/>
                      <a:pt x="71" y="44"/>
                      <a:pt x="70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" name="Freeform 41">
                <a:extLst>
                  <a:ext uri="{FF2B5EF4-FFF2-40B4-BE49-F238E27FC236}">
                    <a16:creationId xmlns:a16="http://schemas.microsoft.com/office/drawing/2014/main" id="{F0AC3D10-8537-4F5C-BA51-BE86E4C157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638175" y="3963988"/>
                <a:ext cx="373062" cy="193675"/>
              </a:xfrm>
              <a:custGeom>
                <a:avLst/>
                <a:gdLst>
                  <a:gd name="T0" fmla="*/ 94 w 96"/>
                  <a:gd name="T1" fmla="*/ 50 h 50"/>
                  <a:gd name="T2" fmla="*/ 93 w 96"/>
                  <a:gd name="T3" fmla="*/ 49 h 50"/>
                  <a:gd name="T4" fmla="*/ 48 w 96"/>
                  <a:gd name="T5" fmla="*/ 5 h 50"/>
                  <a:gd name="T6" fmla="*/ 3 w 96"/>
                  <a:gd name="T7" fmla="*/ 49 h 50"/>
                  <a:gd name="T8" fmla="*/ 1 w 96"/>
                  <a:gd name="T9" fmla="*/ 49 h 50"/>
                  <a:gd name="T10" fmla="*/ 1 w 96"/>
                  <a:gd name="T11" fmla="*/ 47 h 50"/>
                  <a:gd name="T12" fmla="*/ 47 w 96"/>
                  <a:gd name="T13" fmla="*/ 1 h 50"/>
                  <a:gd name="T14" fmla="*/ 49 w 96"/>
                  <a:gd name="T15" fmla="*/ 1 h 50"/>
                  <a:gd name="T16" fmla="*/ 95 w 96"/>
                  <a:gd name="T17" fmla="*/ 47 h 50"/>
                  <a:gd name="T18" fmla="*/ 95 w 96"/>
                  <a:gd name="T19" fmla="*/ 49 h 50"/>
                  <a:gd name="T20" fmla="*/ 94 w 96"/>
                  <a:gd name="T21" fmla="*/ 5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6" h="50">
                    <a:moveTo>
                      <a:pt x="94" y="50"/>
                    </a:moveTo>
                    <a:cubicBezTo>
                      <a:pt x="93" y="50"/>
                      <a:pt x="93" y="50"/>
                      <a:pt x="93" y="49"/>
                    </a:cubicBezTo>
                    <a:cubicBezTo>
                      <a:pt x="48" y="5"/>
                      <a:pt x="48" y="5"/>
                      <a:pt x="48" y="5"/>
                    </a:cubicBezTo>
                    <a:cubicBezTo>
                      <a:pt x="3" y="49"/>
                      <a:pt x="3" y="49"/>
                      <a:pt x="3" y="49"/>
                    </a:cubicBezTo>
                    <a:cubicBezTo>
                      <a:pt x="3" y="50"/>
                      <a:pt x="1" y="50"/>
                      <a:pt x="1" y="49"/>
                    </a:cubicBezTo>
                    <a:cubicBezTo>
                      <a:pt x="0" y="49"/>
                      <a:pt x="0" y="47"/>
                      <a:pt x="1" y="47"/>
                    </a:cubicBezTo>
                    <a:cubicBezTo>
                      <a:pt x="47" y="1"/>
                      <a:pt x="47" y="1"/>
                      <a:pt x="47" y="1"/>
                    </a:cubicBezTo>
                    <a:cubicBezTo>
                      <a:pt x="47" y="0"/>
                      <a:pt x="49" y="0"/>
                      <a:pt x="49" y="1"/>
                    </a:cubicBezTo>
                    <a:cubicBezTo>
                      <a:pt x="95" y="47"/>
                      <a:pt x="95" y="47"/>
                      <a:pt x="95" y="47"/>
                    </a:cubicBezTo>
                    <a:cubicBezTo>
                      <a:pt x="96" y="47"/>
                      <a:pt x="96" y="49"/>
                      <a:pt x="95" y="49"/>
                    </a:cubicBezTo>
                    <a:cubicBezTo>
                      <a:pt x="95" y="50"/>
                      <a:pt x="95" y="50"/>
                      <a:pt x="94" y="5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" name="Freeform 42">
                <a:extLst>
                  <a:ext uri="{FF2B5EF4-FFF2-40B4-BE49-F238E27FC236}">
                    <a16:creationId xmlns:a16="http://schemas.microsoft.com/office/drawing/2014/main" id="{EA0E21D1-2DD0-4E7F-A71A-4247943FDC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96875" y="3979863"/>
                <a:ext cx="69850" cy="69850"/>
              </a:xfrm>
              <a:custGeom>
                <a:avLst/>
                <a:gdLst>
                  <a:gd name="T0" fmla="*/ 16 w 18"/>
                  <a:gd name="T1" fmla="*/ 18 h 18"/>
                  <a:gd name="T2" fmla="*/ 14 w 18"/>
                  <a:gd name="T3" fmla="*/ 16 h 18"/>
                  <a:gd name="T4" fmla="*/ 14 w 18"/>
                  <a:gd name="T5" fmla="*/ 4 h 18"/>
                  <a:gd name="T6" fmla="*/ 2 w 18"/>
                  <a:gd name="T7" fmla="*/ 4 h 18"/>
                  <a:gd name="T8" fmla="*/ 0 w 18"/>
                  <a:gd name="T9" fmla="*/ 2 h 18"/>
                  <a:gd name="T10" fmla="*/ 2 w 18"/>
                  <a:gd name="T11" fmla="*/ 0 h 18"/>
                  <a:gd name="T12" fmla="*/ 16 w 18"/>
                  <a:gd name="T13" fmla="*/ 0 h 18"/>
                  <a:gd name="T14" fmla="*/ 18 w 18"/>
                  <a:gd name="T15" fmla="*/ 2 h 18"/>
                  <a:gd name="T16" fmla="*/ 18 w 18"/>
                  <a:gd name="T17" fmla="*/ 16 h 18"/>
                  <a:gd name="T18" fmla="*/ 16 w 18"/>
                  <a:gd name="T1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8" h="18">
                    <a:moveTo>
                      <a:pt x="16" y="18"/>
                    </a:moveTo>
                    <a:cubicBezTo>
                      <a:pt x="15" y="18"/>
                      <a:pt x="14" y="17"/>
                      <a:pt x="14" y="16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1" y="4"/>
                      <a:pt x="0" y="3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7" y="0"/>
                      <a:pt x="18" y="1"/>
                      <a:pt x="18" y="2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18" y="17"/>
                      <a:pt x="17" y="18"/>
                      <a:pt x="16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CDB53A22-8AEE-4243-9DB2-84D154565F3E}"/>
              </a:ext>
            </a:extLst>
          </p:cNvPr>
          <p:cNvGrpSpPr/>
          <p:nvPr/>
        </p:nvGrpSpPr>
        <p:grpSpPr>
          <a:xfrm>
            <a:off x="706437" y="2322289"/>
            <a:ext cx="2116505" cy="215444"/>
            <a:chOff x="667335" y="2067163"/>
            <a:chExt cx="2116505" cy="215444"/>
          </a:xfrm>
        </p:grpSpPr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9C893A6B-97BB-45BD-9037-912AC433153B}"/>
                </a:ext>
              </a:extLst>
            </p:cNvPr>
            <p:cNvSpPr txBox="1"/>
            <p:nvPr/>
          </p:nvSpPr>
          <p:spPr>
            <a:xfrm>
              <a:off x="1022550" y="2067163"/>
              <a:ext cx="1761290" cy="215444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Documentation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74E23A1E-9E28-42D8-B6A6-DBAA170B92A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67335" y="2067546"/>
              <a:ext cx="214753" cy="213840"/>
              <a:chOff x="-523875" y="3440113"/>
              <a:chExt cx="373062" cy="371476"/>
            </a:xfr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2700000" scaled="0"/>
            </a:gradFill>
          </p:grpSpPr>
          <p:sp>
            <p:nvSpPr>
              <p:cNvPr id="146" name="Freeform 46">
                <a:extLst>
                  <a:ext uri="{FF2B5EF4-FFF2-40B4-BE49-F238E27FC236}">
                    <a16:creationId xmlns:a16="http://schemas.microsoft.com/office/drawing/2014/main" id="{A6F64926-EAD6-411D-B4C7-86595D6B860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523875" y="3440113"/>
                <a:ext cx="373062" cy="317500"/>
              </a:xfrm>
              <a:custGeom>
                <a:avLst/>
                <a:gdLst>
                  <a:gd name="T0" fmla="*/ 15 w 96"/>
                  <a:gd name="T1" fmla="*/ 82 h 82"/>
                  <a:gd name="T2" fmla="*/ 14 w 96"/>
                  <a:gd name="T3" fmla="*/ 82 h 82"/>
                  <a:gd name="T4" fmla="*/ 0 w 96"/>
                  <a:gd name="T5" fmla="*/ 48 h 82"/>
                  <a:gd name="T6" fmla="*/ 48 w 96"/>
                  <a:gd name="T7" fmla="*/ 0 h 82"/>
                  <a:gd name="T8" fmla="*/ 96 w 96"/>
                  <a:gd name="T9" fmla="*/ 48 h 82"/>
                  <a:gd name="T10" fmla="*/ 82 w 96"/>
                  <a:gd name="T11" fmla="*/ 82 h 82"/>
                  <a:gd name="T12" fmla="*/ 80 w 96"/>
                  <a:gd name="T13" fmla="*/ 82 h 82"/>
                  <a:gd name="T14" fmla="*/ 62 w 96"/>
                  <a:gd name="T15" fmla="*/ 74 h 82"/>
                  <a:gd name="T16" fmla="*/ 55 w 96"/>
                  <a:gd name="T17" fmla="*/ 72 h 82"/>
                  <a:gd name="T18" fmla="*/ 54 w 96"/>
                  <a:gd name="T19" fmla="*/ 70 h 82"/>
                  <a:gd name="T20" fmla="*/ 54 w 96"/>
                  <a:gd name="T21" fmla="*/ 60 h 82"/>
                  <a:gd name="T22" fmla="*/ 55 w 96"/>
                  <a:gd name="T23" fmla="*/ 58 h 82"/>
                  <a:gd name="T24" fmla="*/ 60 w 96"/>
                  <a:gd name="T25" fmla="*/ 48 h 82"/>
                  <a:gd name="T26" fmla="*/ 62 w 96"/>
                  <a:gd name="T27" fmla="*/ 46 h 82"/>
                  <a:gd name="T28" fmla="*/ 62 w 96"/>
                  <a:gd name="T29" fmla="*/ 44 h 82"/>
                  <a:gd name="T30" fmla="*/ 62 w 96"/>
                  <a:gd name="T31" fmla="*/ 42 h 82"/>
                  <a:gd name="T32" fmla="*/ 60 w 96"/>
                  <a:gd name="T33" fmla="*/ 40 h 82"/>
                  <a:gd name="T34" fmla="*/ 61 w 96"/>
                  <a:gd name="T35" fmla="*/ 38 h 82"/>
                  <a:gd name="T36" fmla="*/ 62 w 96"/>
                  <a:gd name="T37" fmla="*/ 26 h 82"/>
                  <a:gd name="T38" fmla="*/ 51 w 96"/>
                  <a:gd name="T39" fmla="*/ 22 h 82"/>
                  <a:gd name="T40" fmla="*/ 40 w 96"/>
                  <a:gd name="T41" fmla="*/ 26 h 82"/>
                  <a:gd name="T42" fmla="*/ 38 w 96"/>
                  <a:gd name="T43" fmla="*/ 28 h 82"/>
                  <a:gd name="T44" fmla="*/ 35 w 96"/>
                  <a:gd name="T45" fmla="*/ 28 h 82"/>
                  <a:gd name="T46" fmla="*/ 36 w 96"/>
                  <a:gd name="T47" fmla="*/ 38 h 82"/>
                  <a:gd name="T48" fmla="*/ 36 w 96"/>
                  <a:gd name="T49" fmla="*/ 40 h 82"/>
                  <a:gd name="T50" fmla="*/ 34 w 96"/>
                  <a:gd name="T51" fmla="*/ 42 h 82"/>
                  <a:gd name="T52" fmla="*/ 34 w 96"/>
                  <a:gd name="T53" fmla="*/ 44 h 82"/>
                  <a:gd name="T54" fmla="*/ 34 w 96"/>
                  <a:gd name="T55" fmla="*/ 46 h 82"/>
                  <a:gd name="T56" fmla="*/ 36 w 96"/>
                  <a:gd name="T57" fmla="*/ 48 h 82"/>
                  <a:gd name="T58" fmla="*/ 41 w 96"/>
                  <a:gd name="T59" fmla="*/ 58 h 82"/>
                  <a:gd name="T60" fmla="*/ 42 w 96"/>
                  <a:gd name="T61" fmla="*/ 60 h 82"/>
                  <a:gd name="T62" fmla="*/ 42 w 96"/>
                  <a:gd name="T63" fmla="*/ 70 h 82"/>
                  <a:gd name="T64" fmla="*/ 41 w 96"/>
                  <a:gd name="T65" fmla="*/ 72 h 82"/>
                  <a:gd name="T66" fmla="*/ 35 w 96"/>
                  <a:gd name="T67" fmla="*/ 74 h 82"/>
                  <a:gd name="T68" fmla="*/ 16 w 96"/>
                  <a:gd name="T69" fmla="*/ 82 h 82"/>
                  <a:gd name="T70" fmla="*/ 15 w 96"/>
                  <a:gd name="T71" fmla="*/ 82 h 82"/>
                  <a:gd name="T72" fmla="*/ 48 w 96"/>
                  <a:gd name="T73" fmla="*/ 4 h 82"/>
                  <a:gd name="T74" fmla="*/ 4 w 96"/>
                  <a:gd name="T75" fmla="*/ 48 h 82"/>
                  <a:gd name="T76" fmla="*/ 16 w 96"/>
                  <a:gd name="T77" fmla="*/ 78 h 82"/>
                  <a:gd name="T78" fmla="*/ 33 w 96"/>
                  <a:gd name="T79" fmla="*/ 70 h 82"/>
                  <a:gd name="T80" fmla="*/ 38 w 96"/>
                  <a:gd name="T81" fmla="*/ 69 h 82"/>
                  <a:gd name="T82" fmla="*/ 38 w 96"/>
                  <a:gd name="T83" fmla="*/ 61 h 82"/>
                  <a:gd name="T84" fmla="*/ 32 w 96"/>
                  <a:gd name="T85" fmla="*/ 49 h 82"/>
                  <a:gd name="T86" fmla="*/ 30 w 96"/>
                  <a:gd name="T87" fmla="*/ 44 h 82"/>
                  <a:gd name="T88" fmla="*/ 32 w 96"/>
                  <a:gd name="T89" fmla="*/ 39 h 82"/>
                  <a:gd name="T90" fmla="*/ 32 w 96"/>
                  <a:gd name="T91" fmla="*/ 26 h 82"/>
                  <a:gd name="T92" fmla="*/ 37 w 96"/>
                  <a:gd name="T93" fmla="*/ 24 h 82"/>
                  <a:gd name="T94" fmla="*/ 51 w 96"/>
                  <a:gd name="T95" fmla="*/ 18 h 82"/>
                  <a:gd name="T96" fmla="*/ 66 w 96"/>
                  <a:gd name="T97" fmla="*/ 26 h 82"/>
                  <a:gd name="T98" fmla="*/ 64 w 96"/>
                  <a:gd name="T99" fmla="*/ 39 h 82"/>
                  <a:gd name="T100" fmla="*/ 66 w 96"/>
                  <a:gd name="T101" fmla="*/ 44 h 82"/>
                  <a:gd name="T102" fmla="*/ 64 w 96"/>
                  <a:gd name="T103" fmla="*/ 49 h 82"/>
                  <a:gd name="T104" fmla="*/ 58 w 96"/>
                  <a:gd name="T105" fmla="*/ 61 h 82"/>
                  <a:gd name="T106" fmla="*/ 58 w 96"/>
                  <a:gd name="T107" fmla="*/ 69 h 82"/>
                  <a:gd name="T108" fmla="*/ 63 w 96"/>
                  <a:gd name="T109" fmla="*/ 70 h 82"/>
                  <a:gd name="T110" fmla="*/ 80 w 96"/>
                  <a:gd name="T111" fmla="*/ 78 h 82"/>
                  <a:gd name="T112" fmla="*/ 92 w 96"/>
                  <a:gd name="T113" fmla="*/ 48 h 82"/>
                  <a:gd name="T114" fmla="*/ 48 w 96"/>
                  <a:gd name="T115" fmla="*/ 4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96" h="82">
                    <a:moveTo>
                      <a:pt x="15" y="82"/>
                    </a:moveTo>
                    <a:cubicBezTo>
                      <a:pt x="15" y="82"/>
                      <a:pt x="14" y="82"/>
                      <a:pt x="14" y="82"/>
                    </a:cubicBezTo>
                    <a:cubicBezTo>
                      <a:pt x="5" y="73"/>
                      <a:pt x="0" y="61"/>
                      <a:pt x="0" y="48"/>
                    </a:cubicBezTo>
                    <a:cubicBezTo>
                      <a:pt x="0" y="22"/>
                      <a:pt x="22" y="0"/>
                      <a:pt x="48" y="0"/>
                    </a:cubicBezTo>
                    <a:cubicBezTo>
                      <a:pt x="74" y="0"/>
                      <a:pt x="96" y="22"/>
                      <a:pt x="96" y="48"/>
                    </a:cubicBezTo>
                    <a:cubicBezTo>
                      <a:pt x="96" y="61"/>
                      <a:pt x="91" y="73"/>
                      <a:pt x="82" y="82"/>
                    </a:cubicBezTo>
                    <a:cubicBezTo>
                      <a:pt x="81" y="82"/>
                      <a:pt x="80" y="82"/>
                      <a:pt x="80" y="82"/>
                    </a:cubicBezTo>
                    <a:cubicBezTo>
                      <a:pt x="76" y="79"/>
                      <a:pt x="69" y="77"/>
                      <a:pt x="62" y="74"/>
                    </a:cubicBezTo>
                    <a:cubicBezTo>
                      <a:pt x="60" y="73"/>
                      <a:pt x="57" y="73"/>
                      <a:pt x="55" y="72"/>
                    </a:cubicBezTo>
                    <a:cubicBezTo>
                      <a:pt x="55" y="72"/>
                      <a:pt x="54" y="71"/>
                      <a:pt x="54" y="70"/>
                    </a:cubicBezTo>
                    <a:cubicBezTo>
                      <a:pt x="54" y="60"/>
                      <a:pt x="54" y="60"/>
                      <a:pt x="54" y="60"/>
                    </a:cubicBezTo>
                    <a:cubicBezTo>
                      <a:pt x="54" y="59"/>
                      <a:pt x="55" y="58"/>
                      <a:pt x="55" y="58"/>
                    </a:cubicBezTo>
                    <a:cubicBezTo>
                      <a:pt x="56" y="58"/>
                      <a:pt x="60" y="56"/>
                      <a:pt x="60" y="48"/>
                    </a:cubicBezTo>
                    <a:cubicBezTo>
                      <a:pt x="60" y="47"/>
                      <a:pt x="61" y="46"/>
                      <a:pt x="62" y="46"/>
                    </a:cubicBezTo>
                    <a:cubicBezTo>
                      <a:pt x="62" y="46"/>
                      <a:pt x="62" y="45"/>
                      <a:pt x="62" y="44"/>
                    </a:cubicBezTo>
                    <a:cubicBezTo>
                      <a:pt x="62" y="43"/>
                      <a:pt x="62" y="42"/>
                      <a:pt x="62" y="42"/>
                    </a:cubicBezTo>
                    <a:cubicBezTo>
                      <a:pt x="61" y="42"/>
                      <a:pt x="60" y="41"/>
                      <a:pt x="60" y="40"/>
                    </a:cubicBezTo>
                    <a:cubicBezTo>
                      <a:pt x="60" y="39"/>
                      <a:pt x="60" y="39"/>
                      <a:pt x="61" y="38"/>
                    </a:cubicBezTo>
                    <a:cubicBezTo>
                      <a:pt x="61" y="35"/>
                      <a:pt x="63" y="30"/>
                      <a:pt x="62" y="26"/>
                    </a:cubicBezTo>
                    <a:cubicBezTo>
                      <a:pt x="61" y="24"/>
                      <a:pt x="57" y="22"/>
                      <a:pt x="51" y="22"/>
                    </a:cubicBezTo>
                    <a:cubicBezTo>
                      <a:pt x="45" y="22"/>
                      <a:pt x="41" y="24"/>
                      <a:pt x="40" y="26"/>
                    </a:cubicBezTo>
                    <a:cubicBezTo>
                      <a:pt x="40" y="28"/>
                      <a:pt x="39" y="28"/>
                      <a:pt x="38" y="28"/>
                    </a:cubicBezTo>
                    <a:cubicBezTo>
                      <a:pt x="37" y="28"/>
                      <a:pt x="35" y="28"/>
                      <a:pt x="35" y="28"/>
                    </a:cubicBezTo>
                    <a:cubicBezTo>
                      <a:pt x="33" y="30"/>
                      <a:pt x="35" y="36"/>
                      <a:pt x="36" y="38"/>
                    </a:cubicBezTo>
                    <a:cubicBezTo>
                      <a:pt x="36" y="39"/>
                      <a:pt x="36" y="40"/>
                      <a:pt x="36" y="40"/>
                    </a:cubicBezTo>
                    <a:cubicBezTo>
                      <a:pt x="36" y="41"/>
                      <a:pt x="35" y="42"/>
                      <a:pt x="34" y="42"/>
                    </a:cubicBezTo>
                    <a:cubicBezTo>
                      <a:pt x="34" y="42"/>
                      <a:pt x="34" y="43"/>
                      <a:pt x="34" y="44"/>
                    </a:cubicBezTo>
                    <a:cubicBezTo>
                      <a:pt x="34" y="45"/>
                      <a:pt x="34" y="46"/>
                      <a:pt x="34" y="46"/>
                    </a:cubicBezTo>
                    <a:cubicBezTo>
                      <a:pt x="35" y="46"/>
                      <a:pt x="36" y="47"/>
                      <a:pt x="36" y="48"/>
                    </a:cubicBezTo>
                    <a:cubicBezTo>
                      <a:pt x="36" y="56"/>
                      <a:pt x="40" y="58"/>
                      <a:pt x="41" y="58"/>
                    </a:cubicBezTo>
                    <a:cubicBezTo>
                      <a:pt x="41" y="58"/>
                      <a:pt x="42" y="59"/>
                      <a:pt x="42" y="60"/>
                    </a:cubicBezTo>
                    <a:cubicBezTo>
                      <a:pt x="42" y="70"/>
                      <a:pt x="42" y="70"/>
                      <a:pt x="42" y="70"/>
                    </a:cubicBezTo>
                    <a:cubicBezTo>
                      <a:pt x="42" y="71"/>
                      <a:pt x="41" y="72"/>
                      <a:pt x="41" y="72"/>
                    </a:cubicBezTo>
                    <a:cubicBezTo>
                      <a:pt x="39" y="73"/>
                      <a:pt x="37" y="73"/>
                      <a:pt x="35" y="74"/>
                    </a:cubicBezTo>
                    <a:cubicBezTo>
                      <a:pt x="28" y="77"/>
                      <a:pt x="20" y="79"/>
                      <a:pt x="16" y="82"/>
                    </a:cubicBezTo>
                    <a:cubicBezTo>
                      <a:pt x="16" y="82"/>
                      <a:pt x="16" y="82"/>
                      <a:pt x="15" y="82"/>
                    </a:cubicBezTo>
                    <a:close/>
                    <a:moveTo>
                      <a:pt x="48" y="4"/>
                    </a:moveTo>
                    <a:cubicBezTo>
                      <a:pt x="24" y="4"/>
                      <a:pt x="4" y="24"/>
                      <a:pt x="4" y="48"/>
                    </a:cubicBezTo>
                    <a:cubicBezTo>
                      <a:pt x="4" y="59"/>
                      <a:pt x="8" y="70"/>
                      <a:pt x="16" y="78"/>
                    </a:cubicBezTo>
                    <a:cubicBezTo>
                      <a:pt x="20" y="75"/>
                      <a:pt x="27" y="73"/>
                      <a:pt x="33" y="70"/>
                    </a:cubicBezTo>
                    <a:cubicBezTo>
                      <a:pt x="35" y="70"/>
                      <a:pt x="36" y="69"/>
                      <a:pt x="38" y="69"/>
                    </a:cubicBezTo>
                    <a:cubicBezTo>
                      <a:pt x="38" y="61"/>
                      <a:pt x="38" y="61"/>
                      <a:pt x="38" y="61"/>
                    </a:cubicBezTo>
                    <a:cubicBezTo>
                      <a:pt x="36" y="60"/>
                      <a:pt x="32" y="57"/>
                      <a:pt x="32" y="49"/>
                    </a:cubicBezTo>
                    <a:cubicBezTo>
                      <a:pt x="30" y="49"/>
                      <a:pt x="30" y="47"/>
                      <a:pt x="30" y="44"/>
                    </a:cubicBezTo>
                    <a:cubicBezTo>
                      <a:pt x="30" y="42"/>
                      <a:pt x="30" y="40"/>
                      <a:pt x="32" y="39"/>
                    </a:cubicBezTo>
                    <a:cubicBezTo>
                      <a:pt x="31" y="35"/>
                      <a:pt x="29" y="29"/>
                      <a:pt x="32" y="26"/>
                    </a:cubicBezTo>
                    <a:cubicBezTo>
                      <a:pt x="33" y="24"/>
                      <a:pt x="35" y="24"/>
                      <a:pt x="37" y="24"/>
                    </a:cubicBezTo>
                    <a:cubicBezTo>
                      <a:pt x="39" y="20"/>
                      <a:pt x="46" y="18"/>
                      <a:pt x="51" y="18"/>
                    </a:cubicBezTo>
                    <a:cubicBezTo>
                      <a:pt x="57" y="18"/>
                      <a:pt x="65" y="20"/>
                      <a:pt x="66" y="26"/>
                    </a:cubicBezTo>
                    <a:cubicBezTo>
                      <a:pt x="67" y="30"/>
                      <a:pt x="65" y="36"/>
                      <a:pt x="64" y="39"/>
                    </a:cubicBezTo>
                    <a:cubicBezTo>
                      <a:pt x="66" y="40"/>
                      <a:pt x="66" y="42"/>
                      <a:pt x="66" y="44"/>
                    </a:cubicBezTo>
                    <a:cubicBezTo>
                      <a:pt x="66" y="47"/>
                      <a:pt x="66" y="49"/>
                      <a:pt x="64" y="49"/>
                    </a:cubicBezTo>
                    <a:cubicBezTo>
                      <a:pt x="64" y="57"/>
                      <a:pt x="60" y="60"/>
                      <a:pt x="58" y="61"/>
                    </a:cubicBezTo>
                    <a:cubicBezTo>
                      <a:pt x="58" y="69"/>
                      <a:pt x="58" y="69"/>
                      <a:pt x="58" y="69"/>
                    </a:cubicBezTo>
                    <a:cubicBezTo>
                      <a:pt x="60" y="69"/>
                      <a:pt x="61" y="70"/>
                      <a:pt x="63" y="70"/>
                    </a:cubicBezTo>
                    <a:cubicBezTo>
                      <a:pt x="70" y="73"/>
                      <a:pt x="76" y="75"/>
                      <a:pt x="80" y="78"/>
                    </a:cubicBezTo>
                    <a:cubicBezTo>
                      <a:pt x="88" y="70"/>
                      <a:pt x="92" y="59"/>
                      <a:pt x="92" y="48"/>
                    </a:cubicBezTo>
                    <a:cubicBezTo>
                      <a:pt x="92" y="24"/>
                      <a:pt x="72" y="4"/>
                      <a:pt x="48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" name="Freeform 47">
                <a:extLst>
                  <a:ext uri="{FF2B5EF4-FFF2-40B4-BE49-F238E27FC236}">
                    <a16:creationId xmlns:a16="http://schemas.microsoft.com/office/drawing/2014/main" id="{67D2AC67-79B2-4FC2-98A8-3CB49FAC71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469900" y="3746501"/>
                <a:ext cx="265112" cy="65088"/>
              </a:xfrm>
              <a:custGeom>
                <a:avLst/>
                <a:gdLst>
                  <a:gd name="T0" fmla="*/ 34 w 68"/>
                  <a:gd name="T1" fmla="*/ 17 h 17"/>
                  <a:gd name="T2" fmla="*/ 0 w 68"/>
                  <a:gd name="T3" fmla="*/ 3 h 17"/>
                  <a:gd name="T4" fmla="*/ 3 w 68"/>
                  <a:gd name="T5" fmla="*/ 0 h 17"/>
                  <a:gd name="T6" fmla="*/ 34 w 68"/>
                  <a:gd name="T7" fmla="*/ 13 h 17"/>
                  <a:gd name="T8" fmla="*/ 65 w 68"/>
                  <a:gd name="T9" fmla="*/ 0 h 17"/>
                  <a:gd name="T10" fmla="*/ 68 w 68"/>
                  <a:gd name="T11" fmla="*/ 3 h 17"/>
                  <a:gd name="T12" fmla="*/ 34 w 68"/>
                  <a:gd name="T13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8" h="17">
                    <a:moveTo>
                      <a:pt x="34" y="17"/>
                    </a:moveTo>
                    <a:cubicBezTo>
                      <a:pt x="21" y="17"/>
                      <a:pt x="9" y="12"/>
                      <a:pt x="0" y="3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11" y="8"/>
                      <a:pt x="22" y="13"/>
                      <a:pt x="34" y="13"/>
                    </a:cubicBezTo>
                    <a:cubicBezTo>
                      <a:pt x="46" y="13"/>
                      <a:pt x="57" y="8"/>
                      <a:pt x="65" y="0"/>
                    </a:cubicBezTo>
                    <a:cubicBezTo>
                      <a:pt x="68" y="3"/>
                      <a:pt x="68" y="3"/>
                      <a:pt x="68" y="3"/>
                    </a:cubicBezTo>
                    <a:cubicBezTo>
                      <a:pt x="59" y="12"/>
                      <a:pt x="47" y="17"/>
                      <a:pt x="34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61B3BF31-A3E7-428A-AA5C-CA9936151361}"/>
              </a:ext>
            </a:extLst>
          </p:cNvPr>
          <p:cNvGrpSpPr/>
          <p:nvPr/>
        </p:nvGrpSpPr>
        <p:grpSpPr>
          <a:xfrm>
            <a:off x="737463" y="3327273"/>
            <a:ext cx="2085479" cy="215444"/>
            <a:chOff x="698361" y="3034373"/>
            <a:chExt cx="2085479" cy="215444"/>
          </a:xfrm>
        </p:grpSpPr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C6F65731-6003-4E2B-8CAA-066B5E03522D}"/>
                </a:ext>
              </a:extLst>
            </p:cNvPr>
            <p:cNvSpPr txBox="1"/>
            <p:nvPr/>
          </p:nvSpPr>
          <p:spPr>
            <a:xfrm>
              <a:off x="1022550" y="3034373"/>
              <a:ext cx="1761290" cy="215444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System Features</a:t>
              </a:r>
            </a:p>
          </p:txBody>
        </p:sp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5901D3A6-BF18-4F5D-BCD6-9EA2451F5E6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8361" y="3041295"/>
              <a:ext cx="152701" cy="201600"/>
              <a:chOff x="-582613" y="3649663"/>
              <a:chExt cx="282575" cy="373062"/>
            </a:xfr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2700000" scaled="0"/>
            </a:gradFill>
          </p:grpSpPr>
          <p:sp>
            <p:nvSpPr>
              <p:cNvPr id="155" name="Freeform 51">
                <a:extLst>
                  <a:ext uri="{FF2B5EF4-FFF2-40B4-BE49-F238E27FC236}">
                    <a16:creationId xmlns:a16="http://schemas.microsoft.com/office/drawing/2014/main" id="{E86D3BA9-73D0-4CBA-8925-AB4CA225057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582613" y="3649663"/>
                <a:ext cx="282575" cy="373062"/>
              </a:xfrm>
              <a:custGeom>
                <a:avLst/>
                <a:gdLst>
                  <a:gd name="T0" fmla="*/ 70 w 72"/>
                  <a:gd name="T1" fmla="*/ 96 h 96"/>
                  <a:gd name="T2" fmla="*/ 2 w 72"/>
                  <a:gd name="T3" fmla="*/ 96 h 96"/>
                  <a:gd name="T4" fmla="*/ 0 w 72"/>
                  <a:gd name="T5" fmla="*/ 94 h 96"/>
                  <a:gd name="T6" fmla="*/ 0 w 72"/>
                  <a:gd name="T7" fmla="*/ 2 h 96"/>
                  <a:gd name="T8" fmla="*/ 2 w 72"/>
                  <a:gd name="T9" fmla="*/ 0 h 96"/>
                  <a:gd name="T10" fmla="*/ 70 w 72"/>
                  <a:gd name="T11" fmla="*/ 0 h 96"/>
                  <a:gd name="T12" fmla="*/ 72 w 72"/>
                  <a:gd name="T13" fmla="*/ 2 h 96"/>
                  <a:gd name="T14" fmla="*/ 72 w 72"/>
                  <a:gd name="T15" fmla="*/ 94 h 96"/>
                  <a:gd name="T16" fmla="*/ 70 w 72"/>
                  <a:gd name="T17" fmla="*/ 96 h 96"/>
                  <a:gd name="T18" fmla="*/ 4 w 72"/>
                  <a:gd name="T19" fmla="*/ 92 h 96"/>
                  <a:gd name="T20" fmla="*/ 68 w 72"/>
                  <a:gd name="T21" fmla="*/ 92 h 96"/>
                  <a:gd name="T22" fmla="*/ 68 w 72"/>
                  <a:gd name="T23" fmla="*/ 4 h 96"/>
                  <a:gd name="T24" fmla="*/ 4 w 72"/>
                  <a:gd name="T25" fmla="*/ 4 h 96"/>
                  <a:gd name="T26" fmla="*/ 4 w 72"/>
                  <a:gd name="T27" fmla="*/ 92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2" h="96">
                    <a:moveTo>
                      <a:pt x="70" y="96"/>
                    </a:moveTo>
                    <a:cubicBezTo>
                      <a:pt x="2" y="96"/>
                      <a:pt x="2" y="96"/>
                      <a:pt x="2" y="96"/>
                    </a:cubicBezTo>
                    <a:cubicBezTo>
                      <a:pt x="1" y="96"/>
                      <a:pt x="0" y="95"/>
                      <a:pt x="0" y="94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70" y="0"/>
                      <a:pt x="70" y="0"/>
                      <a:pt x="70" y="0"/>
                    </a:cubicBezTo>
                    <a:cubicBezTo>
                      <a:pt x="71" y="0"/>
                      <a:pt x="72" y="1"/>
                      <a:pt x="72" y="2"/>
                    </a:cubicBezTo>
                    <a:cubicBezTo>
                      <a:pt x="72" y="94"/>
                      <a:pt x="72" y="94"/>
                      <a:pt x="72" y="94"/>
                    </a:cubicBezTo>
                    <a:cubicBezTo>
                      <a:pt x="72" y="95"/>
                      <a:pt x="71" y="96"/>
                      <a:pt x="70" y="96"/>
                    </a:cubicBezTo>
                    <a:close/>
                    <a:moveTo>
                      <a:pt x="4" y="92"/>
                    </a:moveTo>
                    <a:cubicBezTo>
                      <a:pt x="68" y="92"/>
                      <a:pt x="68" y="92"/>
                      <a:pt x="68" y="92"/>
                    </a:cubicBezTo>
                    <a:cubicBezTo>
                      <a:pt x="68" y="4"/>
                      <a:pt x="68" y="4"/>
                      <a:pt x="68" y="4"/>
                    </a:cubicBezTo>
                    <a:cubicBezTo>
                      <a:pt x="4" y="4"/>
                      <a:pt x="4" y="4"/>
                      <a:pt x="4" y="4"/>
                    </a:cubicBezTo>
                    <a:lnTo>
                      <a:pt x="4" y="9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" name="Freeform 52">
                <a:extLst>
                  <a:ext uri="{FF2B5EF4-FFF2-40B4-BE49-F238E27FC236}">
                    <a16:creationId xmlns:a16="http://schemas.microsoft.com/office/drawing/2014/main" id="{BBFFE739-4620-481B-8E2D-969BA6985D1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504826" y="3681413"/>
                <a:ext cx="127000" cy="92075"/>
              </a:xfrm>
              <a:custGeom>
                <a:avLst/>
                <a:gdLst>
                  <a:gd name="T0" fmla="*/ 30 w 32"/>
                  <a:gd name="T1" fmla="*/ 24 h 24"/>
                  <a:gd name="T2" fmla="*/ 2 w 32"/>
                  <a:gd name="T3" fmla="*/ 24 h 24"/>
                  <a:gd name="T4" fmla="*/ 0 w 32"/>
                  <a:gd name="T5" fmla="*/ 22 h 24"/>
                  <a:gd name="T6" fmla="*/ 0 w 32"/>
                  <a:gd name="T7" fmla="*/ 2 h 24"/>
                  <a:gd name="T8" fmla="*/ 2 w 32"/>
                  <a:gd name="T9" fmla="*/ 0 h 24"/>
                  <a:gd name="T10" fmla="*/ 30 w 32"/>
                  <a:gd name="T11" fmla="*/ 0 h 24"/>
                  <a:gd name="T12" fmla="*/ 32 w 32"/>
                  <a:gd name="T13" fmla="*/ 2 h 24"/>
                  <a:gd name="T14" fmla="*/ 32 w 32"/>
                  <a:gd name="T15" fmla="*/ 22 h 24"/>
                  <a:gd name="T16" fmla="*/ 30 w 32"/>
                  <a:gd name="T17" fmla="*/ 24 h 24"/>
                  <a:gd name="T18" fmla="*/ 4 w 32"/>
                  <a:gd name="T19" fmla="*/ 20 h 24"/>
                  <a:gd name="T20" fmla="*/ 28 w 32"/>
                  <a:gd name="T21" fmla="*/ 20 h 24"/>
                  <a:gd name="T22" fmla="*/ 28 w 32"/>
                  <a:gd name="T23" fmla="*/ 4 h 24"/>
                  <a:gd name="T24" fmla="*/ 4 w 32"/>
                  <a:gd name="T25" fmla="*/ 4 h 24"/>
                  <a:gd name="T26" fmla="*/ 4 w 32"/>
                  <a:gd name="T27" fmla="*/ 2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2" h="24">
                    <a:moveTo>
                      <a:pt x="30" y="24"/>
                    </a:moveTo>
                    <a:cubicBezTo>
                      <a:pt x="2" y="24"/>
                      <a:pt x="2" y="24"/>
                      <a:pt x="2" y="24"/>
                    </a:cubicBezTo>
                    <a:cubicBezTo>
                      <a:pt x="1" y="24"/>
                      <a:pt x="0" y="23"/>
                      <a:pt x="0" y="2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1" y="0"/>
                      <a:pt x="32" y="1"/>
                      <a:pt x="32" y="2"/>
                    </a:cubicBezTo>
                    <a:cubicBezTo>
                      <a:pt x="32" y="22"/>
                      <a:pt x="32" y="22"/>
                      <a:pt x="32" y="22"/>
                    </a:cubicBezTo>
                    <a:cubicBezTo>
                      <a:pt x="32" y="23"/>
                      <a:pt x="31" y="24"/>
                      <a:pt x="30" y="24"/>
                    </a:cubicBezTo>
                    <a:close/>
                    <a:moveTo>
                      <a:pt x="4" y="20"/>
                    </a:moveTo>
                    <a:cubicBezTo>
                      <a:pt x="28" y="20"/>
                      <a:pt x="28" y="20"/>
                      <a:pt x="28" y="20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4" y="4"/>
                      <a:pt x="4" y="4"/>
                      <a:pt x="4" y="4"/>
                    </a:cubicBezTo>
                    <a:lnTo>
                      <a:pt x="4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" name="Freeform 53">
                <a:extLst>
                  <a:ext uri="{FF2B5EF4-FFF2-40B4-BE49-F238E27FC236}">
                    <a16:creationId xmlns:a16="http://schemas.microsoft.com/office/drawing/2014/main" id="{4FE8EA05-6F9D-43B7-BB21-8DDFCDE825B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504826" y="3789363"/>
                <a:ext cx="127000" cy="93662"/>
              </a:xfrm>
              <a:custGeom>
                <a:avLst/>
                <a:gdLst>
                  <a:gd name="T0" fmla="*/ 30 w 32"/>
                  <a:gd name="T1" fmla="*/ 24 h 24"/>
                  <a:gd name="T2" fmla="*/ 2 w 32"/>
                  <a:gd name="T3" fmla="*/ 24 h 24"/>
                  <a:gd name="T4" fmla="*/ 0 w 32"/>
                  <a:gd name="T5" fmla="*/ 22 h 24"/>
                  <a:gd name="T6" fmla="*/ 0 w 32"/>
                  <a:gd name="T7" fmla="*/ 2 h 24"/>
                  <a:gd name="T8" fmla="*/ 2 w 32"/>
                  <a:gd name="T9" fmla="*/ 0 h 24"/>
                  <a:gd name="T10" fmla="*/ 30 w 32"/>
                  <a:gd name="T11" fmla="*/ 0 h 24"/>
                  <a:gd name="T12" fmla="*/ 32 w 32"/>
                  <a:gd name="T13" fmla="*/ 2 h 24"/>
                  <a:gd name="T14" fmla="*/ 32 w 32"/>
                  <a:gd name="T15" fmla="*/ 22 h 24"/>
                  <a:gd name="T16" fmla="*/ 30 w 32"/>
                  <a:gd name="T17" fmla="*/ 24 h 24"/>
                  <a:gd name="T18" fmla="*/ 4 w 32"/>
                  <a:gd name="T19" fmla="*/ 20 h 24"/>
                  <a:gd name="T20" fmla="*/ 28 w 32"/>
                  <a:gd name="T21" fmla="*/ 20 h 24"/>
                  <a:gd name="T22" fmla="*/ 28 w 32"/>
                  <a:gd name="T23" fmla="*/ 4 h 24"/>
                  <a:gd name="T24" fmla="*/ 4 w 32"/>
                  <a:gd name="T25" fmla="*/ 4 h 24"/>
                  <a:gd name="T26" fmla="*/ 4 w 32"/>
                  <a:gd name="T27" fmla="*/ 2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2" h="24">
                    <a:moveTo>
                      <a:pt x="30" y="24"/>
                    </a:moveTo>
                    <a:cubicBezTo>
                      <a:pt x="2" y="24"/>
                      <a:pt x="2" y="24"/>
                      <a:pt x="2" y="24"/>
                    </a:cubicBezTo>
                    <a:cubicBezTo>
                      <a:pt x="1" y="24"/>
                      <a:pt x="0" y="23"/>
                      <a:pt x="0" y="2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1" y="0"/>
                      <a:pt x="32" y="1"/>
                      <a:pt x="32" y="2"/>
                    </a:cubicBezTo>
                    <a:cubicBezTo>
                      <a:pt x="32" y="22"/>
                      <a:pt x="32" y="22"/>
                      <a:pt x="32" y="22"/>
                    </a:cubicBezTo>
                    <a:cubicBezTo>
                      <a:pt x="32" y="23"/>
                      <a:pt x="31" y="24"/>
                      <a:pt x="30" y="24"/>
                    </a:cubicBezTo>
                    <a:close/>
                    <a:moveTo>
                      <a:pt x="4" y="20"/>
                    </a:moveTo>
                    <a:cubicBezTo>
                      <a:pt x="28" y="20"/>
                      <a:pt x="28" y="20"/>
                      <a:pt x="28" y="20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4" y="4"/>
                      <a:pt x="4" y="4"/>
                      <a:pt x="4" y="4"/>
                    </a:cubicBezTo>
                    <a:lnTo>
                      <a:pt x="4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" name="Freeform 54">
                <a:extLst>
                  <a:ext uri="{FF2B5EF4-FFF2-40B4-BE49-F238E27FC236}">
                    <a16:creationId xmlns:a16="http://schemas.microsoft.com/office/drawing/2014/main" id="{DF427472-8E5C-495A-B2AD-7E79000EA41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504826" y="3898900"/>
                <a:ext cx="127000" cy="92075"/>
              </a:xfrm>
              <a:custGeom>
                <a:avLst/>
                <a:gdLst>
                  <a:gd name="T0" fmla="*/ 30 w 32"/>
                  <a:gd name="T1" fmla="*/ 24 h 24"/>
                  <a:gd name="T2" fmla="*/ 2 w 32"/>
                  <a:gd name="T3" fmla="*/ 24 h 24"/>
                  <a:gd name="T4" fmla="*/ 0 w 32"/>
                  <a:gd name="T5" fmla="*/ 22 h 24"/>
                  <a:gd name="T6" fmla="*/ 0 w 32"/>
                  <a:gd name="T7" fmla="*/ 2 h 24"/>
                  <a:gd name="T8" fmla="*/ 2 w 32"/>
                  <a:gd name="T9" fmla="*/ 0 h 24"/>
                  <a:gd name="T10" fmla="*/ 30 w 32"/>
                  <a:gd name="T11" fmla="*/ 0 h 24"/>
                  <a:gd name="T12" fmla="*/ 32 w 32"/>
                  <a:gd name="T13" fmla="*/ 2 h 24"/>
                  <a:gd name="T14" fmla="*/ 32 w 32"/>
                  <a:gd name="T15" fmla="*/ 22 h 24"/>
                  <a:gd name="T16" fmla="*/ 30 w 32"/>
                  <a:gd name="T17" fmla="*/ 24 h 24"/>
                  <a:gd name="T18" fmla="*/ 4 w 32"/>
                  <a:gd name="T19" fmla="*/ 20 h 24"/>
                  <a:gd name="T20" fmla="*/ 28 w 32"/>
                  <a:gd name="T21" fmla="*/ 20 h 24"/>
                  <a:gd name="T22" fmla="*/ 28 w 32"/>
                  <a:gd name="T23" fmla="*/ 4 h 24"/>
                  <a:gd name="T24" fmla="*/ 4 w 32"/>
                  <a:gd name="T25" fmla="*/ 4 h 24"/>
                  <a:gd name="T26" fmla="*/ 4 w 32"/>
                  <a:gd name="T27" fmla="*/ 2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2" h="24">
                    <a:moveTo>
                      <a:pt x="30" y="24"/>
                    </a:moveTo>
                    <a:cubicBezTo>
                      <a:pt x="2" y="24"/>
                      <a:pt x="2" y="24"/>
                      <a:pt x="2" y="24"/>
                    </a:cubicBezTo>
                    <a:cubicBezTo>
                      <a:pt x="1" y="24"/>
                      <a:pt x="0" y="23"/>
                      <a:pt x="0" y="2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1" y="0"/>
                      <a:pt x="32" y="1"/>
                      <a:pt x="32" y="2"/>
                    </a:cubicBezTo>
                    <a:cubicBezTo>
                      <a:pt x="32" y="22"/>
                      <a:pt x="32" y="22"/>
                      <a:pt x="32" y="22"/>
                    </a:cubicBezTo>
                    <a:cubicBezTo>
                      <a:pt x="32" y="23"/>
                      <a:pt x="31" y="24"/>
                      <a:pt x="30" y="24"/>
                    </a:cubicBezTo>
                    <a:close/>
                    <a:moveTo>
                      <a:pt x="4" y="20"/>
                    </a:moveTo>
                    <a:cubicBezTo>
                      <a:pt x="28" y="20"/>
                      <a:pt x="28" y="20"/>
                      <a:pt x="28" y="20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4" y="4"/>
                      <a:pt x="4" y="4"/>
                      <a:pt x="4" y="4"/>
                    </a:cubicBezTo>
                    <a:lnTo>
                      <a:pt x="4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" name="Freeform 55">
                <a:extLst>
                  <a:ext uri="{FF2B5EF4-FFF2-40B4-BE49-F238E27FC236}">
                    <a16:creationId xmlns:a16="http://schemas.microsoft.com/office/drawing/2014/main" id="{E10EC1A7-84A2-4CF3-B6A2-E85B1D7F29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50863" y="3681413"/>
                <a:ext cx="31750" cy="30162"/>
              </a:xfrm>
              <a:custGeom>
                <a:avLst/>
                <a:gdLst>
                  <a:gd name="T0" fmla="*/ 6 w 8"/>
                  <a:gd name="T1" fmla="*/ 8 h 8"/>
                  <a:gd name="T2" fmla="*/ 2 w 8"/>
                  <a:gd name="T3" fmla="*/ 8 h 8"/>
                  <a:gd name="T4" fmla="*/ 0 w 8"/>
                  <a:gd name="T5" fmla="*/ 6 h 8"/>
                  <a:gd name="T6" fmla="*/ 0 w 8"/>
                  <a:gd name="T7" fmla="*/ 2 h 8"/>
                  <a:gd name="T8" fmla="*/ 2 w 8"/>
                  <a:gd name="T9" fmla="*/ 0 h 8"/>
                  <a:gd name="T10" fmla="*/ 6 w 8"/>
                  <a:gd name="T11" fmla="*/ 0 h 8"/>
                  <a:gd name="T12" fmla="*/ 8 w 8"/>
                  <a:gd name="T13" fmla="*/ 2 h 8"/>
                  <a:gd name="T14" fmla="*/ 8 w 8"/>
                  <a:gd name="T15" fmla="*/ 6 h 8"/>
                  <a:gd name="T16" fmla="*/ 6 w 8"/>
                  <a:gd name="T17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8">
                    <a:moveTo>
                      <a:pt x="6" y="8"/>
                    </a:moveTo>
                    <a:cubicBezTo>
                      <a:pt x="2" y="8"/>
                      <a:pt x="2" y="8"/>
                      <a:pt x="2" y="8"/>
                    </a:cubicBezTo>
                    <a:cubicBezTo>
                      <a:pt x="1" y="8"/>
                      <a:pt x="0" y="7"/>
                      <a:pt x="0" y="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7" y="0"/>
                      <a:pt x="8" y="1"/>
                      <a:pt x="8" y="2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7"/>
                      <a:pt x="7" y="8"/>
                      <a:pt x="6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" name="Freeform 56">
                <a:extLst>
                  <a:ext uri="{FF2B5EF4-FFF2-40B4-BE49-F238E27FC236}">
                    <a16:creationId xmlns:a16="http://schemas.microsoft.com/office/drawing/2014/main" id="{5893021A-A8B5-473E-B7E9-E2AF095023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50863" y="3743325"/>
                <a:ext cx="31750" cy="30162"/>
              </a:xfrm>
              <a:custGeom>
                <a:avLst/>
                <a:gdLst>
                  <a:gd name="T0" fmla="*/ 6 w 8"/>
                  <a:gd name="T1" fmla="*/ 8 h 8"/>
                  <a:gd name="T2" fmla="*/ 2 w 8"/>
                  <a:gd name="T3" fmla="*/ 8 h 8"/>
                  <a:gd name="T4" fmla="*/ 0 w 8"/>
                  <a:gd name="T5" fmla="*/ 6 h 8"/>
                  <a:gd name="T6" fmla="*/ 0 w 8"/>
                  <a:gd name="T7" fmla="*/ 2 h 8"/>
                  <a:gd name="T8" fmla="*/ 2 w 8"/>
                  <a:gd name="T9" fmla="*/ 0 h 8"/>
                  <a:gd name="T10" fmla="*/ 6 w 8"/>
                  <a:gd name="T11" fmla="*/ 0 h 8"/>
                  <a:gd name="T12" fmla="*/ 8 w 8"/>
                  <a:gd name="T13" fmla="*/ 2 h 8"/>
                  <a:gd name="T14" fmla="*/ 8 w 8"/>
                  <a:gd name="T15" fmla="*/ 6 h 8"/>
                  <a:gd name="T16" fmla="*/ 6 w 8"/>
                  <a:gd name="T17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8">
                    <a:moveTo>
                      <a:pt x="6" y="8"/>
                    </a:moveTo>
                    <a:cubicBezTo>
                      <a:pt x="2" y="8"/>
                      <a:pt x="2" y="8"/>
                      <a:pt x="2" y="8"/>
                    </a:cubicBezTo>
                    <a:cubicBezTo>
                      <a:pt x="1" y="8"/>
                      <a:pt x="0" y="7"/>
                      <a:pt x="0" y="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7" y="0"/>
                      <a:pt x="8" y="1"/>
                      <a:pt x="8" y="2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7"/>
                      <a:pt x="7" y="8"/>
                      <a:pt x="6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" name="Freeform 57">
                <a:extLst>
                  <a:ext uri="{FF2B5EF4-FFF2-40B4-BE49-F238E27FC236}">
                    <a16:creationId xmlns:a16="http://schemas.microsoft.com/office/drawing/2014/main" id="{402A112C-6563-42CD-BC23-69BC990A8C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50863" y="3789363"/>
                <a:ext cx="31750" cy="31750"/>
              </a:xfrm>
              <a:custGeom>
                <a:avLst/>
                <a:gdLst>
                  <a:gd name="T0" fmla="*/ 6 w 8"/>
                  <a:gd name="T1" fmla="*/ 8 h 8"/>
                  <a:gd name="T2" fmla="*/ 2 w 8"/>
                  <a:gd name="T3" fmla="*/ 8 h 8"/>
                  <a:gd name="T4" fmla="*/ 0 w 8"/>
                  <a:gd name="T5" fmla="*/ 6 h 8"/>
                  <a:gd name="T6" fmla="*/ 0 w 8"/>
                  <a:gd name="T7" fmla="*/ 2 h 8"/>
                  <a:gd name="T8" fmla="*/ 2 w 8"/>
                  <a:gd name="T9" fmla="*/ 0 h 8"/>
                  <a:gd name="T10" fmla="*/ 6 w 8"/>
                  <a:gd name="T11" fmla="*/ 0 h 8"/>
                  <a:gd name="T12" fmla="*/ 8 w 8"/>
                  <a:gd name="T13" fmla="*/ 2 h 8"/>
                  <a:gd name="T14" fmla="*/ 8 w 8"/>
                  <a:gd name="T15" fmla="*/ 6 h 8"/>
                  <a:gd name="T16" fmla="*/ 6 w 8"/>
                  <a:gd name="T17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8">
                    <a:moveTo>
                      <a:pt x="6" y="8"/>
                    </a:moveTo>
                    <a:cubicBezTo>
                      <a:pt x="2" y="8"/>
                      <a:pt x="2" y="8"/>
                      <a:pt x="2" y="8"/>
                    </a:cubicBezTo>
                    <a:cubicBezTo>
                      <a:pt x="1" y="8"/>
                      <a:pt x="0" y="7"/>
                      <a:pt x="0" y="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7" y="0"/>
                      <a:pt x="8" y="1"/>
                      <a:pt x="8" y="2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7"/>
                      <a:pt x="7" y="8"/>
                      <a:pt x="6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" name="Freeform 58">
                <a:extLst>
                  <a:ext uri="{FF2B5EF4-FFF2-40B4-BE49-F238E27FC236}">
                    <a16:creationId xmlns:a16="http://schemas.microsoft.com/office/drawing/2014/main" id="{77119A48-50FE-4105-B01B-415FCE9B73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50863" y="3851275"/>
                <a:ext cx="31750" cy="31750"/>
              </a:xfrm>
              <a:custGeom>
                <a:avLst/>
                <a:gdLst>
                  <a:gd name="T0" fmla="*/ 6 w 8"/>
                  <a:gd name="T1" fmla="*/ 8 h 8"/>
                  <a:gd name="T2" fmla="*/ 2 w 8"/>
                  <a:gd name="T3" fmla="*/ 8 h 8"/>
                  <a:gd name="T4" fmla="*/ 0 w 8"/>
                  <a:gd name="T5" fmla="*/ 6 h 8"/>
                  <a:gd name="T6" fmla="*/ 0 w 8"/>
                  <a:gd name="T7" fmla="*/ 2 h 8"/>
                  <a:gd name="T8" fmla="*/ 2 w 8"/>
                  <a:gd name="T9" fmla="*/ 0 h 8"/>
                  <a:gd name="T10" fmla="*/ 6 w 8"/>
                  <a:gd name="T11" fmla="*/ 0 h 8"/>
                  <a:gd name="T12" fmla="*/ 8 w 8"/>
                  <a:gd name="T13" fmla="*/ 2 h 8"/>
                  <a:gd name="T14" fmla="*/ 8 w 8"/>
                  <a:gd name="T15" fmla="*/ 6 h 8"/>
                  <a:gd name="T16" fmla="*/ 6 w 8"/>
                  <a:gd name="T17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8">
                    <a:moveTo>
                      <a:pt x="6" y="8"/>
                    </a:moveTo>
                    <a:cubicBezTo>
                      <a:pt x="2" y="8"/>
                      <a:pt x="2" y="8"/>
                      <a:pt x="2" y="8"/>
                    </a:cubicBezTo>
                    <a:cubicBezTo>
                      <a:pt x="1" y="8"/>
                      <a:pt x="0" y="7"/>
                      <a:pt x="0" y="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7" y="0"/>
                      <a:pt x="8" y="1"/>
                      <a:pt x="8" y="2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7"/>
                      <a:pt x="7" y="8"/>
                      <a:pt x="6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" name="Freeform 59">
                <a:extLst>
                  <a:ext uri="{FF2B5EF4-FFF2-40B4-BE49-F238E27FC236}">
                    <a16:creationId xmlns:a16="http://schemas.microsoft.com/office/drawing/2014/main" id="{266FB4EA-D038-4C07-B66E-3870F6687A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50863" y="3898900"/>
                <a:ext cx="31750" cy="30162"/>
              </a:xfrm>
              <a:custGeom>
                <a:avLst/>
                <a:gdLst>
                  <a:gd name="T0" fmla="*/ 6 w 8"/>
                  <a:gd name="T1" fmla="*/ 8 h 8"/>
                  <a:gd name="T2" fmla="*/ 2 w 8"/>
                  <a:gd name="T3" fmla="*/ 8 h 8"/>
                  <a:gd name="T4" fmla="*/ 0 w 8"/>
                  <a:gd name="T5" fmla="*/ 6 h 8"/>
                  <a:gd name="T6" fmla="*/ 0 w 8"/>
                  <a:gd name="T7" fmla="*/ 2 h 8"/>
                  <a:gd name="T8" fmla="*/ 2 w 8"/>
                  <a:gd name="T9" fmla="*/ 0 h 8"/>
                  <a:gd name="T10" fmla="*/ 6 w 8"/>
                  <a:gd name="T11" fmla="*/ 0 h 8"/>
                  <a:gd name="T12" fmla="*/ 8 w 8"/>
                  <a:gd name="T13" fmla="*/ 2 h 8"/>
                  <a:gd name="T14" fmla="*/ 8 w 8"/>
                  <a:gd name="T15" fmla="*/ 6 h 8"/>
                  <a:gd name="T16" fmla="*/ 6 w 8"/>
                  <a:gd name="T17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8">
                    <a:moveTo>
                      <a:pt x="6" y="8"/>
                    </a:moveTo>
                    <a:cubicBezTo>
                      <a:pt x="2" y="8"/>
                      <a:pt x="2" y="8"/>
                      <a:pt x="2" y="8"/>
                    </a:cubicBezTo>
                    <a:cubicBezTo>
                      <a:pt x="1" y="8"/>
                      <a:pt x="0" y="7"/>
                      <a:pt x="0" y="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7" y="0"/>
                      <a:pt x="8" y="1"/>
                      <a:pt x="8" y="2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7"/>
                      <a:pt x="7" y="8"/>
                      <a:pt x="6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" name="Freeform 60">
                <a:extLst>
                  <a:ext uri="{FF2B5EF4-FFF2-40B4-BE49-F238E27FC236}">
                    <a16:creationId xmlns:a16="http://schemas.microsoft.com/office/drawing/2014/main" id="{585194A3-652F-41E9-A72C-E0AB7BB550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50863" y="3960813"/>
                <a:ext cx="31750" cy="30162"/>
              </a:xfrm>
              <a:custGeom>
                <a:avLst/>
                <a:gdLst>
                  <a:gd name="T0" fmla="*/ 6 w 8"/>
                  <a:gd name="T1" fmla="*/ 8 h 8"/>
                  <a:gd name="T2" fmla="*/ 2 w 8"/>
                  <a:gd name="T3" fmla="*/ 8 h 8"/>
                  <a:gd name="T4" fmla="*/ 0 w 8"/>
                  <a:gd name="T5" fmla="*/ 6 h 8"/>
                  <a:gd name="T6" fmla="*/ 0 w 8"/>
                  <a:gd name="T7" fmla="*/ 2 h 8"/>
                  <a:gd name="T8" fmla="*/ 2 w 8"/>
                  <a:gd name="T9" fmla="*/ 0 h 8"/>
                  <a:gd name="T10" fmla="*/ 6 w 8"/>
                  <a:gd name="T11" fmla="*/ 0 h 8"/>
                  <a:gd name="T12" fmla="*/ 8 w 8"/>
                  <a:gd name="T13" fmla="*/ 2 h 8"/>
                  <a:gd name="T14" fmla="*/ 8 w 8"/>
                  <a:gd name="T15" fmla="*/ 6 h 8"/>
                  <a:gd name="T16" fmla="*/ 6 w 8"/>
                  <a:gd name="T17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8">
                    <a:moveTo>
                      <a:pt x="6" y="8"/>
                    </a:moveTo>
                    <a:cubicBezTo>
                      <a:pt x="2" y="8"/>
                      <a:pt x="2" y="8"/>
                      <a:pt x="2" y="8"/>
                    </a:cubicBezTo>
                    <a:cubicBezTo>
                      <a:pt x="1" y="8"/>
                      <a:pt x="0" y="7"/>
                      <a:pt x="0" y="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7" y="0"/>
                      <a:pt x="8" y="1"/>
                      <a:pt x="8" y="2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7"/>
                      <a:pt x="7" y="8"/>
                      <a:pt x="6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" name="Freeform 61">
                <a:extLst>
                  <a:ext uri="{FF2B5EF4-FFF2-40B4-BE49-F238E27FC236}">
                    <a16:creationId xmlns:a16="http://schemas.microsoft.com/office/drawing/2014/main" id="{01CD788C-72C5-44D3-BB3D-F8C311A55C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63538" y="3681413"/>
                <a:ext cx="31750" cy="30162"/>
              </a:xfrm>
              <a:custGeom>
                <a:avLst/>
                <a:gdLst>
                  <a:gd name="T0" fmla="*/ 6 w 8"/>
                  <a:gd name="T1" fmla="*/ 8 h 8"/>
                  <a:gd name="T2" fmla="*/ 2 w 8"/>
                  <a:gd name="T3" fmla="*/ 8 h 8"/>
                  <a:gd name="T4" fmla="*/ 0 w 8"/>
                  <a:gd name="T5" fmla="*/ 6 h 8"/>
                  <a:gd name="T6" fmla="*/ 0 w 8"/>
                  <a:gd name="T7" fmla="*/ 2 h 8"/>
                  <a:gd name="T8" fmla="*/ 2 w 8"/>
                  <a:gd name="T9" fmla="*/ 0 h 8"/>
                  <a:gd name="T10" fmla="*/ 6 w 8"/>
                  <a:gd name="T11" fmla="*/ 0 h 8"/>
                  <a:gd name="T12" fmla="*/ 8 w 8"/>
                  <a:gd name="T13" fmla="*/ 2 h 8"/>
                  <a:gd name="T14" fmla="*/ 8 w 8"/>
                  <a:gd name="T15" fmla="*/ 6 h 8"/>
                  <a:gd name="T16" fmla="*/ 6 w 8"/>
                  <a:gd name="T17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8">
                    <a:moveTo>
                      <a:pt x="6" y="8"/>
                    </a:moveTo>
                    <a:cubicBezTo>
                      <a:pt x="2" y="8"/>
                      <a:pt x="2" y="8"/>
                      <a:pt x="2" y="8"/>
                    </a:cubicBezTo>
                    <a:cubicBezTo>
                      <a:pt x="1" y="8"/>
                      <a:pt x="0" y="7"/>
                      <a:pt x="0" y="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7" y="0"/>
                      <a:pt x="8" y="1"/>
                      <a:pt x="8" y="2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7"/>
                      <a:pt x="7" y="8"/>
                      <a:pt x="6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" name="Freeform 62">
                <a:extLst>
                  <a:ext uri="{FF2B5EF4-FFF2-40B4-BE49-F238E27FC236}">
                    <a16:creationId xmlns:a16="http://schemas.microsoft.com/office/drawing/2014/main" id="{DD08BFB3-C0E3-4A1B-B3B4-94222F3D1B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63538" y="3743325"/>
                <a:ext cx="31750" cy="30162"/>
              </a:xfrm>
              <a:custGeom>
                <a:avLst/>
                <a:gdLst>
                  <a:gd name="T0" fmla="*/ 6 w 8"/>
                  <a:gd name="T1" fmla="*/ 8 h 8"/>
                  <a:gd name="T2" fmla="*/ 2 w 8"/>
                  <a:gd name="T3" fmla="*/ 8 h 8"/>
                  <a:gd name="T4" fmla="*/ 0 w 8"/>
                  <a:gd name="T5" fmla="*/ 6 h 8"/>
                  <a:gd name="T6" fmla="*/ 0 w 8"/>
                  <a:gd name="T7" fmla="*/ 2 h 8"/>
                  <a:gd name="T8" fmla="*/ 2 w 8"/>
                  <a:gd name="T9" fmla="*/ 0 h 8"/>
                  <a:gd name="T10" fmla="*/ 6 w 8"/>
                  <a:gd name="T11" fmla="*/ 0 h 8"/>
                  <a:gd name="T12" fmla="*/ 8 w 8"/>
                  <a:gd name="T13" fmla="*/ 2 h 8"/>
                  <a:gd name="T14" fmla="*/ 8 w 8"/>
                  <a:gd name="T15" fmla="*/ 6 h 8"/>
                  <a:gd name="T16" fmla="*/ 6 w 8"/>
                  <a:gd name="T17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8">
                    <a:moveTo>
                      <a:pt x="6" y="8"/>
                    </a:moveTo>
                    <a:cubicBezTo>
                      <a:pt x="2" y="8"/>
                      <a:pt x="2" y="8"/>
                      <a:pt x="2" y="8"/>
                    </a:cubicBezTo>
                    <a:cubicBezTo>
                      <a:pt x="1" y="8"/>
                      <a:pt x="0" y="7"/>
                      <a:pt x="0" y="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7" y="0"/>
                      <a:pt x="8" y="1"/>
                      <a:pt x="8" y="2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7"/>
                      <a:pt x="7" y="8"/>
                      <a:pt x="6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" name="Freeform 63">
                <a:extLst>
                  <a:ext uri="{FF2B5EF4-FFF2-40B4-BE49-F238E27FC236}">
                    <a16:creationId xmlns:a16="http://schemas.microsoft.com/office/drawing/2014/main" id="{7370070C-8354-4944-826E-4F4706A099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63538" y="3789363"/>
                <a:ext cx="31750" cy="31750"/>
              </a:xfrm>
              <a:custGeom>
                <a:avLst/>
                <a:gdLst>
                  <a:gd name="T0" fmla="*/ 6 w 8"/>
                  <a:gd name="T1" fmla="*/ 8 h 8"/>
                  <a:gd name="T2" fmla="*/ 2 w 8"/>
                  <a:gd name="T3" fmla="*/ 8 h 8"/>
                  <a:gd name="T4" fmla="*/ 0 w 8"/>
                  <a:gd name="T5" fmla="*/ 6 h 8"/>
                  <a:gd name="T6" fmla="*/ 0 w 8"/>
                  <a:gd name="T7" fmla="*/ 2 h 8"/>
                  <a:gd name="T8" fmla="*/ 2 w 8"/>
                  <a:gd name="T9" fmla="*/ 0 h 8"/>
                  <a:gd name="T10" fmla="*/ 6 w 8"/>
                  <a:gd name="T11" fmla="*/ 0 h 8"/>
                  <a:gd name="T12" fmla="*/ 8 w 8"/>
                  <a:gd name="T13" fmla="*/ 2 h 8"/>
                  <a:gd name="T14" fmla="*/ 8 w 8"/>
                  <a:gd name="T15" fmla="*/ 6 h 8"/>
                  <a:gd name="T16" fmla="*/ 6 w 8"/>
                  <a:gd name="T17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8">
                    <a:moveTo>
                      <a:pt x="6" y="8"/>
                    </a:moveTo>
                    <a:cubicBezTo>
                      <a:pt x="2" y="8"/>
                      <a:pt x="2" y="8"/>
                      <a:pt x="2" y="8"/>
                    </a:cubicBezTo>
                    <a:cubicBezTo>
                      <a:pt x="1" y="8"/>
                      <a:pt x="0" y="7"/>
                      <a:pt x="0" y="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7" y="0"/>
                      <a:pt x="8" y="1"/>
                      <a:pt x="8" y="2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7"/>
                      <a:pt x="7" y="8"/>
                      <a:pt x="6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" name="Freeform 64">
                <a:extLst>
                  <a:ext uri="{FF2B5EF4-FFF2-40B4-BE49-F238E27FC236}">
                    <a16:creationId xmlns:a16="http://schemas.microsoft.com/office/drawing/2014/main" id="{CD40DB7B-BCF5-46F9-B4E8-6F842A68B6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63538" y="3851275"/>
                <a:ext cx="31750" cy="31750"/>
              </a:xfrm>
              <a:custGeom>
                <a:avLst/>
                <a:gdLst>
                  <a:gd name="T0" fmla="*/ 6 w 8"/>
                  <a:gd name="T1" fmla="*/ 8 h 8"/>
                  <a:gd name="T2" fmla="*/ 2 w 8"/>
                  <a:gd name="T3" fmla="*/ 8 h 8"/>
                  <a:gd name="T4" fmla="*/ 0 w 8"/>
                  <a:gd name="T5" fmla="*/ 6 h 8"/>
                  <a:gd name="T6" fmla="*/ 0 w 8"/>
                  <a:gd name="T7" fmla="*/ 2 h 8"/>
                  <a:gd name="T8" fmla="*/ 2 w 8"/>
                  <a:gd name="T9" fmla="*/ 0 h 8"/>
                  <a:gd name="T10" fmla="*/ 6 w 8"/>
                  <a:gd name="T11" fmla="*/ 0 h 8"/>
                  <a:gd name="T12" fmla="*/ 8 w 8"/>
                  <a:gd name="T13" fmla="*/ 2 h 8"/>
                  <a:gd name="T14" fmla="*/ 8 w 8"/>
                  <a:gd name="T15" fmla="*/ 6 h 8"/>
                  <a:gd name="T16" fmla="*/ 6 w 8"/>
                  <a:gd name="T17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8">
                    <a:moveTo>
                      <a:pt x="6" y="8"/>
                    </a:moveTo>
                    <a:cubicBezTo>
                      <a:pt x="2" y="8"/>
                      <a:pt x="2" y="8"/>
                      <a:pt x="2" y="8"/>
                    </a:cubicBezTo>
                    <a:cubicBezTo>
                      <a:pt x="1" y="8"/>
                      <a:pt x="0" y="7"/>
                      <a:pt x="0" y="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7" y="0"/>
                      <a:pt x="8" y="1"/>
                      <a:pt x="8" y="2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7"/>
                      <a:pt x="7" y="8"/>
                      <a:pt x="6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" name="Freeform 65">
                <a:extLst>
                  <a:ext uri="{FF2B5EF4-FFF2-40B4-BE49-F238E27FC236}">
                    <a16:creationId xmlns:a16="http://schemas.microsoft.com/office/drawing/2014/main" id="{C48FBC6F-2166-4F63-91E0-3286A6ADF5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63538" y="3898900"/>
                <a:ext cx="31750" cy="30162"/>
              </a:xfrm>
              <a:custGeom>
                <a:avLst/>
                <a:gdLst>
                  <a:gd name="T0" fmla="*/ 6 w 8"/>
                  <a:gd name="T1" fmla="*/ 8 h 8"/>
                  <a:gd name="T2" fmla="*/ 2 w 8"/>
                  <a:gd name="T3" fmla="*/ 8 h 8"/>
                  <a:gd name="T4" fmla="*/ 0 w 8"/>
                  <a:gd name="T5" fmla="*/ 6 h 8"/>
                  <a:gd name="T6" fmla="*/ 0 w 8"/>
                  <a:gd name="T7" fmla="*/ 2 h 8"/>
                  <a:gd name="T8" fmla="*/ 2 w 8"/>
                  <a:gd name="T9" fmla="*/ 0 h 8"/>
                  <a:gd name="T10" fmla="*/ 6 w 8"/>
                  <a:gd name="T11" fmla="*/ 0 h 8"/>
                  <a:gd name="T12" fmla="*/ 8 w 8"/>
                  <a:gd name="T13" fmla="*/ 2 h 8"/>
                  <a:gd name="T14" fmla="*/ 8 w 8"/>
                  <a:gd name="T15" fmla="*/ 6 h 8"/>
                  <a:gd name="T16" fmla="*/ 6 w 8"/>
                  <a:gd name="T17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8">
                    <a:moveTo>
                      <a:pt x="6" y="8"/>
                    </a:moveTo>
                    <a:cubicBezTo>
                      <a:pt x="2" y="8"/>
                      <a:pt x="2" y="8"/>
                      <a:pt x="2" y="8"/>
                    </a:cubicBezTo>
                    <a:cubicBezTo>
                      <a:pt x="1" y="8"/>
                      <a:pt x="0" y="7"/>
                      <a:pt x="0" y="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7" y="0"/>
                      <a:pt x="8" y="1"/>
                      <a:pt x="8" y="2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7"/>
                      <a:pt x="7" y="8"/>
                      <a:pt x="6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" name="Freeform 66">
                <a:extLst>
                  <a:ext uri="{FF2B5EF4-FFF2-40B4-BE49-F238E27FC236}">
                    <a16:creationId xmlns:a16="http://schemas.microsoft.com/office/drawing/2014/main" id="{C24DBFAF-D93E-491A-9316-96227C0513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63538" y="3960813"/>
                <a:ext cx="31750" cy="30162"/>
              </a:xfrm>
              <a:custGeom>
                <a:avLst/>
                <a:gdLst>
                  <a:gd name="T0" fmla="*/ 6 w 8"/>
                  <a:gd name="T1" fmla="*/ 8 h 8"/>
                  <a:gd name="T2" fmla="*/ 2 w 8"/>
                  <a:gd name="T3" fmla="*/ 8 h 8"/>
                  <a:gd name="T4" fmla="*/ 0 w 8"/>
                  <a:gd name="T5" fmla="*/ 6 h 8"/>
                  <a:gd name="T6" fmla="*/ 0 w 8"/>
                  <a:gd name="T7" fmla="*/ 2 h 8"/>
                  <a:gd name="T8" fmla="*/ 2 w 8"/>
                  <a:gd name="T9" fmla="*/ 0 h 8"/>
                  <a:gd name="T10" fmla="*/ 6 w 8"/>
                  <a:gd name="T11" fmla="*/ 0 h 8"/>
                  <a:gd name="T12" fmla="*/ 8 w 8"/>
                  <a:gd name="T13" fmla="*/ 2 h 8"/>
                  <a:gd name="T14" fmla="*/ 8 w 8"/>
                  <a:gd name="T15" fmla="*/ 6 h 8"/>
                  <a:gd name="T16" fmla="*/ 6 w 8"/>
                  <a:gd name="T17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8">
                    <a:moveTo>
                      <a:pt x="6" y="8"/>
                    </a:moveTo>
                    <a:cubicBezTo>
                      <a:pt x="2" y="8"/>
                      <a:pt x="2" y="8"/>
                      <a:pt x="2" y="8"/>
                    </a:cubicBezTo>
                    <a:cubicBezTo>
                      <a:pt x="1" y="8"/>
                      <a:pt x="0" y="7"/>
                      <a:pt x="0" y="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7" y="0"/>
                      <a:pt x="8" y="1"/>
                      <a:pt x="8" y="2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7"/>
                      <a:pt x="7" y="8"/>
                      <a:pt x="6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37F6E39B-C53B-469A-8808-9309240C513A}"/>
              </a:ext>
            </a:extLst>
          </p:cNvPr>
          <p:cNvGrpSpPr/>
          <p:nvPr/>
        </p:nvGrpSpPr>
        <p:grpSpPr>
          <a:xfrm>
            <a:off x="707348" y="3829765"/>
            <a:ext cx="2115594" cy="215444"/>
            <a:chOff x="668246" y="3522227"/>
            <a:chExt cx="2115594" cy="215444"/>
          </a:xfrm>
        </p:grpSpPr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7C6C2B63-B002-4F4E-9AFC-EC4BFAC167C1}"/>
                </a:ext>
              </a:extLst>
            </p:cNvPr>
            <p:cNvSpPr txBox="1"/>
            <p:nvPr/>
          </p:nvSpPr>
          <p:spPr>
            <a:xfrm>
              <a:off x="1022550" y="3522227"/>
              <a:ext cx="1761290" cy="215444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Modeling Phase 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2F914102-1485-4844-A855-5F0116BD7B5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68246" y="3523029"/>
              <a:ext cx="212930" cy="213840"/>
              <a:chOff x="-596900" y="3533775"/>
              <a:chExt cx="371475" cy="373063"/>
            </a:xfr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2700000" scaled="0"/>
            </a:gradFill>
          </p:grpSpPr>
          <p:sp>
            <p:nvSpPr>
              <p:cNvPr id="184" name="Freeform 70">
                <a:extLst>
                  <a:ext uri="{FF2B5EF4-FFF2-40B4-BE49-F238E27FC236}">
                    <a16:creationId xmlns:a16="http://schemas.microsoft.com/office/drawing/2014/main" id="{F4C6C0AB-C743-4ABA-940F-52C8EBEEC8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476250" y="3622675"/>
                <a:ext cx="130175" cy="117475"/>
              </a:xfrm>
              <a:custGeom>
                <a:avLst/>
                <a:gdLst>
                  <a:gd name="T0" fmla="*/ 12 w 34"/>
                  <a:gd name="T1" fmla="*/ 30 h 30"/>
                  <a:gd name="T2" fmla="*/ 11 w 34"/>
                  <a:gd name="T3" fmla="*/ 29 h 30"/>
                  <a:gd name="T4" fmla="*/ 0 w 34"/>
                  <a:gd name="T5" fmla="*/ 18 h 30"/>
                  <a:gd name="T6" fmla="*/ 0 w 34"/>
                  <a:gd name="T7" fmla="*/ 16 h 30"/>
                  <a:gd name="T8" fmla="*/ 3 w 34"/>
                  <a:gd name="T9" fmla="*/ 16 h 30"/>
                  <a:gd name="T10" fmla="*/ 12 w 34"/>
                  <a:gd name="T11" fmla="*/ 25 h 30"/>
                  <a:gd name="T12" fmla="*/ 31 w 34"/>
                  <a:gd name="T13" fmla="*/ 1 h 30"/>
                  <a:gd name="T14" fmla="*/ 33 w 34"/>
                  <a:gd name="T15" fmla="*/ 1 h 30"/>
                  <a:gd name="T16" fmla="*/ 34 w 34"/>
                  <a:gd name="T17" fmla="*/ 4 h 30"/>
                  <a:gd name="T18" fmla="*/ 14 w 34"/>
                  <a:gd name="T19" fmla="*/ 29 h 30"/>
                  <a:gd name="T20" fmla="*/ 13 w 34"/>
                  <a:gd name="T21" fmla="*/ 30 h 30"/>
                  <a:gd name="T22" fmla="*/ 12 w 34"/>
                  <a:gd name="T23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4" h="30">
                    <a:moveTo>
                      <a:pt x="12" y="30"/>
                    </a:moveTo>
                    <a:cubicBezTo>
                      <a:pt x="12" y="30"/>
                      <a:pt x="11" y="29"/>
                      <a:pt x="11" y="29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18"/>
                      <a:pt x="0" y="16"/>
                      <a:pt x="0" y="16"/>
                    </a:cubicBezTo>
                    <a:cubicBezTo>
                      <a:pt x="1" y="15"/>
                      <a:pt x="2" y="15"/>
                      <a:pt x="3" y="16"/>
                    </a:cubicBezTo>
                    <a:cubicBezTo>
                      <a:pt x="12" y="25"/>
                      <a:pt x="12" y="25"/>
                      <a:pt x="12" y="25"/>
                    </a:cubicBezTo>
                    <a:cubicBezTo>
                      <a:pt x="31" y="1"/>
                      <a:pt x="31" y="1"/>
                      <a:pt x="31" y="1"/>
                    </a:cubicBezTo>
                    <a:cubicBezTo>
                      <a:pt x="31" y="0"/>
                      <a:pt x="33" y="0"/>
                      <a:pt x="33" y="1"/>
                    </a:cubicBezTo>
                    <a:cubicBezTo>
                      <a:pt x="34" y="2"/>
                      <a:pt x="34" y="3"/>
                      <a:pt x="34" y="4"/>
                    </a:cubicBezTo>
                    <a:cubicBezTo>
                      <a:pt x="14" y="29"/>
                      <a:pt x="14" y="29"/>
                      <a:pt x="14" y="29"/>
                    </a:cubicBezTo>
                    <a:cubicBezTo>
                      <a:pt x="14" y="29"/>
                      <a:pt x="13" y="30"/>
                      <a:pt x="13" y="30"/>
                    </a:cubicBezTo>
                    <a:cubicBezTo>
                      <a:pt x="12" y="30"/>
                      <a:pt x="12" y="30"/>
                      <a:pt x="12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" name="Freeform 71">
                <a:extLst>
                  <a:ext uri="{FF2B5EF4-FFF2-40B4-BE49-F238E27FC236}">
                    <a16:creationId xmlns:a16="http://schemas.microsoft.com/office/drawing/2014/main" id="{3AE7E8A1-5458-4F89-88D9-A34414634D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96900" y="3748088"/>
                <a:ext cx="147638" cy="158750"/>
              </a:xfrm>
              <a:custGeom>
                <a:avLst/>
                <a:gdLst>
                  <a:gd name="T0" fmla="*/ 23 w 38"/>
                  <a:gd name="T1" fmla="*/ 41 h 41"/>
                  <a:gd name="T2" fmla="*/ 23 w 38"/>
                  <a:gd name="T3" fmla="*/ 41 h 41"/>
                  <a:gd name="T4" fmla="*/ 21 w 38"/>
                  <a:gd name="T5" fmla="*/ 40 h 41"/>
                  <a:gd name="T6" fmla="*/ 16 w 38"/>
                  <a:gd name="T7" fmla="*/ 27 h 41"/>
                  <a:gd name="T8" fmla="*/ 2 w 38"/>
                  <a:gd name="T9" fmla="*/ 29 h 41"/>
                  <a:gd name="T10" fmla="*/ 0 w 38"/>
                  <a:gd name="T11" fmla="*/ 28 h 41"/>
                  <a:gd name="T12" fmla="*/ 0 w 38"/>
                  <a:gd name="T13" fmla="*/ 26 h 41"/>
                  <a:gd name="T14" fmla="*/ 15 w 38"/>
                  <a:gd name="T15" fmla="*/ 0 h 41"/>
                  <a:gd name="T16" fmla="*/ 19 w 38"/>
                  <a:gd name="T17" fmla="*/ 2 h 41"/>
                  <a:gd name="T18" fmla="*/ 6 w 38"/>
                  <a:gd name="T19" fmla="*/ 24 h 41"/>
                  <a:gd name="T20" fmla="*/ 17 w 38"/>
                  <a:gd name="T21" fmla="*/ 22 h 41"/>
                  <a:gd name="T22" fmla="*/ 19 w 38"/>
                  <a:gd name="T23" fmla="*/ 24 h 41"/>
                  <a:gd name="T24" fmla="*/ 23 w 38"/>
                  <a:gd name="T25" fmla="*/ 34 h 41"/>
                  <a:gd name="T26" fmla="*/ 34 w 38"/>
                  <a:gd name="T27" fmla="*/ 16 h 41"/>
                  <a:gd name="T28" fmla="*/ 38 w 38"/>
                  <a:gd name="T29" fmla="*/ 18 h 41"/>
                  <a:gd name="T30" fmla="*/ 24 w 38"/>
                  <a:gd name="T31" fmla="*/ 40 h 41"/>
                  <a:gd name="T32" fmla="*/ 23 w 38"/>
                  <a:gd name="T33" fmla="*/ 4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8" h="41">
                    <a:moveTo>
                      <a:pt x="23" y="41"/>
                    </a:moveTo>
                    <a:cubicBezTo>
                      <a:pt x="23" y="41"/>
                      <a:pt x="23" y="41"/>
                      <a:pt x="23" y="41"/>
                    </a:cubicBezTo>
                    <a:cubicBezTo>
                      <a:pt x="22" y="41"/>
                      <a:pt x="21" y="40"/>
                      <a:pt x="21" y="40"/>
                    </a:cubicBezTo>
                    <a:cubicBezTo>
                      <a:pt x="16" y="27"/>
                      <a:pt x="16" y="27"/>
                      <a:pt x="16" y="27"/>
                    </a:cubicBezTo>
                    <a:cubicBezTo>
                      <a:pt x="2" y="29"/>
                      <a:pt x="2" y="29"/>
                      <a:pt x="2" y="29"/>
                    </a:cubicBezTo>
                    <a:cubicBezTo>
                      <a:pt x="2" y="29"/>
                      <a:pt x="1" y="29"/>
                      <a:pt x="0" y="28"/>
                    </a:cubicBezTo>
                    <a:cubicBezTo>
                      <a:pt x="0" y="27"/>
                      <a:pt x="0" y="27"/>
                      <a:pt x="0" y="26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9" y="23"/>
                      <a:pt x="19" y="24"/>
                    </a:cubicBezTo>
                    <a:cubicBezTo>
                      <a:pt x="23" y="34"/>
                      <a:pt x="23" y="34"/>
                      <a:pt x="23" y="34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8" y="18"/>
                      <a:pt x="38" y="18"/>
                      <a:pt x="38" y="18"/>
                    </a:cubicBezTo>
                    <a:cubicBezTo>
                      <a:pt x="24" y="40"/>
                      <a:pt x="24" y="40"/>
                      <a:pt x="24" y="40"/>
                    </a:cubicBezTo>
                    <a:cubicBezTo>
                      <a:pt x="24" y="41"/>
                      <a:pt x="23" y="41"/>
                      <a:pt x="23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" name="Freeform 72">
                <a:extLst>
                  <a:ext uri="{FF2B5EF4-FFF2-40B4-BE49-F238E27FC236}">
                    <a16:creationId xmlns:a16="http://schemas.microsoft.com/office/drawing/2014/main" id="{EF12CCA8-D2C0-448B-B024-2C5985EE92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73063" y="3748088"/>
                <a:ext cx="147638" cy="158750"/>
              </a:xfrm>
              <a:custGeom>
                <a:avLst/>
                <a:gdLst>
                  <a:gd name="T0" fmla="*/ 15 w 38"/>
                  <a:gd name="T1" fmla="*/ 41 h 41"/>
                  <a:gd name="T2" fmla="*/ 14 w 38"/>
                  <a:gd name="T3" fmla="*/ 40 h 41"/>
                  <a:gd name="T4" fmla="*/ 0 w 38"/>
                  <a:gd name="T5" fmla="*/ 18 h 41"/>
                  <a:gd name="T6" fmla="*/ 4 w 38"/>
                  <a:gd name="T7" fmla="*/ 16 h 41"/>
                  <a:gd name="T8" fmla="*/ 15 w 38"/>
                  <a:gd name="T9" fmla="*/ 34 h 41"/>
                  <a:gd name="T10" fmla="*/ 19 w 38"/>
                  <a:gd name="T11" fmla="*/ 24 h 41"/>
                  <a:gd name="T12" fmla="*/ 21 w 38"/>
                  <a:gd name="T13" fmla="*/ 22 h 41"/>
                  <a:gd name="T14" fmla="*/ 32 w 38"/>
                  <a:gd name="T15" fmla="*/ 24 h 41"/>
                  <a:gd name="T16" fmla="*/ 19 w 38"/>
                  <a:gd name="T17" fmla="*/ 2 h 41"/>
                  <a:gd name="T18" fmla="*/ 23 w 38"/>
                  <a:gd name="T19" fmla="*/ 0 h 41"/>
                  <a:gd name="T20" fmla="*/ 38 w 38"/>
                  <a:gd name="T21" fmla="*/ 26 h 41"/>
                  <a:gd name="T22" fmla="*/ 38 w 38"/>
                  <a:gd name="T23" fmla="*/ 28 h 41"/>
                  <a:gd name="T24" fmla="*/ 36 w 38"/>
                  <a:gd name="T25" fmla="*/ 29 h 41"/>
                  <a:gd name="T26" fmla="*/ 22 w 38"/>
                  <a:gd name="T27" fmla="*/ 27 h 41"/>
                  <a:gd name="T28" fmla="*/ 17 w 38"/>
                  <a:gd name="T29" fmla="*/ 40 h 41"/>
                  <a:gd name="T30" fmla="*/ 15 w 38"/>
                  <a:gd name="T31" fmla="*/ 41 h 41"/>
                  <a:gd name="T32" fmla="*/ 15 w 38"/>
                  <a:gd name="T33" fmla="*/ 4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8" h="41">
                    <a:moveTo>
                      <a:pt x="15" y="41"/>
                    </a:moveTo>
                    <a:cubicBezTo>
                      <a:pt x="15" y="41"/>
                      <a:pt x="14" y="41"/>
                      <a:pt x="14" y="40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15" y="34"/>
                      <a:pt x="15" y="34"/>
                      <a:pt x="15" y="34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9" y="23"/>
                      <a:pt x="20" y="22"/>
                      <a:pt x="21" y="22"/>
                    </a:cubicBezTo>
                    <a:cubicBezTo>
                      <a:pt x="32" y="24"/>
                      <a:pt x="32" y="24"/>
                      <a:pt x="32" y="24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38" y="26"/>
                      <a:pt x="38" y="26"/>
                      <a:pt x="38" y="26"/>
                    </a:cubicBezTo>
                    <a:cubicBezTo>
                      <a:pt x="38" y="27"/>
                      <a:pt x="38" y="27"/>
                      <a:pt x="38" y="28"/>
                    </a:cubicBezTo>
                    <a:cubicBezTo>
                      <a:pt x="37" y="29"/>
                      <a:pt x="36" y="29"/>
                      <a:pt x="36" y="29"/>
                    </a:cubicBezTo>
                    <a:cubicBezTo>
                      <a:pt x="22" y="27"/>
                      <a:pt x="22" y="27"/>
                      <a:pt x="22" y="27"/>
                    </a:cubicBezTo>
                    <a:cubicBezTo>
                      <a:pt x="17" y="40"/>
                      <a:pt x="17" y="40"/>
                      <a:pt x="17" y="40"/>
                    </a:cubicBezTo>
                    <a:cubicBezTo>
                      <a:pt x="17" y="40"/>
                      <a:pt x="16" y="41"/>
                      <a:pt x="15" y="41"/>
                    </a:cubicBezTo>
                    <a:cubicBezTo>
                      <a:pt x="15" y="41"/>
                      <a:pt x="15" y="41"/>
                      <a:pt x="15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" name="Freeform 73">
                <a:extLst>
                  <a:ext uri="{FF2B5EF4-FFF2-40B4-BE49-F238E27FC236}">
                    <a16:creationId xmlns:a16="http://schemas.microsoft.com/office/drawing/2014/main" id="{70F860E1-2A34-477F-B583-4B12DFF61A9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558800" y="3533775"/>
                <a:ext cx="295275" cy="295275"/>
              </a:xfrm>
              <a:custGeom>
                <a:avLst/>
                <a:gdLst>
                  <a:gd name="T0" fmla="*/ 38 w 76"/>
                  <a:gd name="T1" fmla="*/ 76 h 76"/>
                  <a:gd name="T2" fmla="*/ 0 w 76"/>
                  <a:gd name="T3" fmla="*/ 38 h 76"/>
                  <a:gd name="T4" fmla="*/ 38 w 76"/>
                  <a:gd name="T5" fmla="*/ 0 h 76"/>
                  <a:gd name="T6" fmla="*/ 76 w 76"/>
                  <a:gd name="T7" fmla="*/ 38 h 76"/>
                  <a:gd name="T8" fmla="*/ 38 w 76"/>
                  <a:gd name="T9" fmla="*/ 76 h 76"/>
                  <a:gd name="T10" fmla="*/ 38 w 76"/>
                  <a:gd name="T11" fmla="*/ 4 h 76"/>
                  <a:gd name="T12" fmla="*/ 4 w 76"/>
                  <a:gd name="T13" fmla="*/ 38 h 76"/>
                  <a:gd name="T14" fmla="*/ 38 w 76"/>
                  <a:gd name="T15" fmla="*/ 72 h 76"/>
                  <a:gd name="T16" fmla="*/ 72 w 76"/>
                  <a:gd name="T17" fmla="*/ 38 h 76"/>
                  <a:gd name="T18" fmla="*/ 38 w 76"/>
                  <a:gd name="T19" fmla="*/ 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6" h="76">
                    <a:moveTo>
                      <a:pt x="38" y="76"/>
                    </a:moveTo>
                    <a:cubicBezTo>
                      <a:pt x="17" y="76"/>
                      <a:pt x="0" y="59"/>
                      <a:pt x="0" y="38"/>
                    </a:cubicBezTo>
                    <a:cubicBezTo>
                      <a:pt x="0" y="17"/>
                      <a:pt x="17" y="0"/>
                      <a:pt x="38" y="0"/>
                    </a:cubicBezTo>
                    <a:cubicBezTo>
                      <a:pt x="59" y="0"/>
                      <a:pt x="76" y="17"/>
                      <a:pt x="76" y="38"/>
                    </a:cubicBezTo>
                    <a:cubicBezTo>
                      <a:pt x="76" y="59"/>
                      <a:pt x="59" y="76"/>
                      <a:pt x="38" y="76"/>
                    </a:cubicBezTo>
                    <a:close/>
                    <a:moveTo>
                      <a:pt x="38" y="4"/>
                    </a:moveTo>
                    <a:cubicBezTo>
                      <a:pt x="19" y="4"/>
                      <a:pt x="4" y="19"/>
                      <a:pt x="4" y="38"/>
                    </a:cubicBezTo>
                    <a:cubicBezTo>
                      <a:pt x="4" y="57"/>
                      <a:pt x="19" y="72"/>
                      <a:pt x="38" y="72"/>
                    </a:cubicBezTo>
                    <a:cubicBezTo>
                      <a:pt x="57" y="72"/>
                      <a:pt x="72" y="57"/>
                      <a:pt x="72" y="38"/>
                    </a:cubicBezTo>
                    <a:cubicBezTo>
                      <a:pt x="72" y="19"/>
                      <a:pt x="57" y="4"/>
                      <a:pt x="38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D910657B-369E-4D15-9BD1-CA8EA9430E95}"/>
              </a:ext>
            </a:extLst>
          </p:cNvPr>
          <p:cNvGrpSpPr/>
          <p:nvPr/>
        </p:nvGrpSpPr>
        <p:grpSpPr>
          <a:xfrm>
            <a:off x="733158" y="4342779"/>
            <a:ext cx="2066666" cy="430887"/>
            <a:chOff x="694056" y="4012105"/>
            <a:chExt cx="2066666" cy="430887"/>
          </a:xfrm>
        </p:grpSpPr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4DEEBC8C-7500-493F-A4FC-FDEA58A5405D}"/>
                </a:ext>
              </a:extLst>
            </p:cNvPr>
            <p:cNvSpPr txBox="1"/>
            <p:nvPr/>
          </p:nvSpPr>
          <p:spPr>
            <a:xfrm>
              <a:off x="999432" y="4012105"/>
              <a:ext cx="1761290" cy="430887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User </a:t>
              </a:r>
              <a:r>
                <a:rPr lang="en-US" sz="1400" dirty="0" smtClean="0">
                  <a:solidFill>
                    <a:schemeClr val="bg1"/>
                  </a:solidFill>
                </a:rPr>
                <a:t>Interference</a:t>
              </a:r>
              <a:endParaRPr lang="en-US" sz="1400" dirty="0">
                <a:solidFill>
                  <a:schemeClr val="bg1"/>
                </a:solidFill>
              </a:endParaRPr>
            </a:p>
            <a:p>
              <a:endParaRPr lang="en-US" sz="1400" dirty="0">
                <a:solidFill>
                  <a:schemeClr val="bg1"/>
                </a:solidFill>
              </a:endParaRPr>
            </a:p>
          </p:txBody>
        </p:sp>
        <p:grpSp>
          <p:nvGrpSpPr>
            <p:cNvPr id="190" name="Group 189">
              <a:extLst>
                <a:ext uri="{FF2B5EF4-FFF2-40B4-BE49-F238E27FC236}">
                  <a16:creationId xmlns:a16="http://schemas.microsoft.com/office/drawing/2014/main" id="{F61D7388-5C53-4C9C-A9AF-A3876EE0B79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4056" y="4012105"/>
              <a:ext cx="161311" cy="194400"/>
              <a:chOff x="-395288" y="3805238"/>
              <a:chExt cx="309563" cy="373062"/>
            </a:xfr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2700000" scaled="0"/>
            </a:gradFill>
          </p:grpSpPr>
          <p:sp>
            <p:nvSpPr>
              <p:cNvPr id="191" name="Freeform 77">
                <a:extLst>
                  <a:ext uri="{FF2B5EF4-FFF2-40B4-BE49-F238E27FC236}">
                    <a16:creationId xmlns:a16="http://schemas.microsoft.com/office/drawing/2014/main" id="{4D8069C1-27EC-4E6E-BC96-BC70BE42B7A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95288" y="3805238"/>
                <a:ext cx="309563" cy="373062"/>
              </a:xfrm>
              <a:custGeom>
                <a:avLst/>
                <a:gdLst>
                  <a:gd name="T0" fmla="*/ 40 w 80"/>
                  <a:gd name="T1" fmla="*/ 96 h 96"/>
                  <a:gd name="T2" fmla="*/ 0 w 80"/>
                  <a:gd name="T3" fmla="*/ 58 h 96"/>
                  <a:gd name="T4" fmla="*/ 0 w 80"/>
                  <a:gd name="T5" fmla="*/ 56 h 96"/>
                  <a:gd name="T6" fmla="*/ 14 w 80"/>
                  <a:gd name="T7" fmla="*/ 25 h 96"/>
                  <a:gd name="T8" fmla="*/ 16 w 80"/>
                  <a:gd name="T9" fmla="*/ 25 h 96"/>
                  <a:gd name="T10" fmla="*/ 18 w 80"/>
                  <a:gd name="T11" fmla="*/ 26 h 96"/>
                  <a:gd name="T12" fmla="*/ 23 w 80"/>
                  <a:gd name="T13" fmla="*/ 37 h 96"/>
                  <a:gd name="T14" fmla="*/ 26 w 80"/>
                  <a:gd name="T15" fmla="*/ 22 h 96"/>
                  <a:gd name="T16" fmla="*/ 26 w 80"/>
                  <a:gd name="T17" fmla="*/ 20 h 96"/>
                  <a:gd name="T18" fmla="*/ 21 w 80"/>
                  <a:gd name="T19" fmla="*/ 4 h 96"/>
                  <a:gd name="T20" fmla="*/ 21 w 80"/>
                  <a:gd name="T21" fmla="*/ 1 h 96"/>
                  <a:gd name="T22" fmla="*/ 23 w 80"/>
                  <a:gd name="T23" fmla="*/ 1 h 96"/>
                  <a:gd name="T24" fmla="*/ 55 w 80"/>
                  <a:gd name="T25" fmla="*/ 19 h 96"/>
                  <a:gd name="T26" fmla="*/ 66 w 80"/>
                  <a:gd name="T27" fmla="*/ 49 h 96"/>
                  <a:gd name="T28" fmla="*/ 75 w 80"/>
                  <a:gd name="T29" fmla="*/ 44 h 96"/>
                  <a:gd name="T30" fmla="*/ 77 w 80"/>
                  <a:gd name="T31" fmla="*/ 43 h 96"/>
                  <a:gd name="T32" fmla="*/ 78 w 80"/>
                  <a:gd name="T33" fmla="*/ 45 h 96"/>
                  <a:gd name="T34" fmla="*/ 80 w 80"/>
                  <a:gd name="T35" fmla="*/ 56 h 96"/>
                  <a:gd name="T36" fmla="*/ 40 w 80"/>
                  <a:gd name="T37" fmla="*/ 96 h 96"/>
                  <a:gd name="T38" fmla="*/ 15 w 80"/>
                  <a:gd name="T39" fmla="*/ 30 h 96"/>
                  <a:gd name="T40" fmla="*/ 4 w 80"/>
                  <a:gd name="T41" fmla="*/ 56 h 96"/>
                  <a:gd name="T42" fmla="*/ 4 w 80"/>
                  <a:gd name="T43" fmla="*/ 58 h 96"/>
                  <a:gd name="T44" fmla="*/ 40 w 80"/>
                  <a:gd name="T45" fmla="*/ 92 h 96"/>
                  <a:gd name="T46" fmla="*/ 76 w 80"/>
                  <a:gd name="T47" fmla="*/ 56 h 96"/>
                  <a:gd name="T48" fmla="*/ 75 w 80"/>
                  <a:gd name="T49" fmla="*/ 49 h 96"/>
                  <a:gd name="T50" fmla="*/ 65 w 80"/>
                  <a:gd name="T51" fmla="*/ 54 h 96"/>
                  <a:gd name="T52" fmla="*/ 63 w 80"/>
                  <a:gd name="T53" fmla="*/ 54 h 96"/>
                  <a:gd name="T54" fmla="*/ 62 w 80"/>
                  <a:gd name="T55" fmla="*/ 52 h 96"/>
                  <a:gd name="T56" fmla="*/ 62 w 80"/>
                  <a:gd name="T57" fmla="*/ 51 h 96"/>
                  <a:gd name="T58" fmla="*/ 52 w 80"/>
                  <a:gd name="T59" fmla="*/ 22 h 96"/>
                  <a:gd name="T60" fmla="*/ 26 w 80"/>
                  <a:gd name="T61" fmla="*/ 5 h 96"/>
                  <a:gd name="T62" fmla="*/ 30 w 80"/>
                  <a:gd name="T63" fmla="*/ 20 h 96"/>
                  <a:gd name="T64" fmla="*/ 30 w 80"/>
                  <a:gd name="T65" fmla="*/ 22 h 96"/>
                  <a:gd name="T66" fmla="*/ 25 w 80"/>
                  <a:gd name="T67" fmla="*/ 42 h 96"/>
                  <a:gd name="T68" fmla="*/ 23 w 80"/>
                  <a:gd name="T69" fmla="*/ 43 h 96"/>
                  <a:gd name="T70" fmla="*/ 22 w 80"/>
                  <a:gd name="T71" fmla="*/ 42 h 96"/>
                  <a:gd name="T72" fmla="*/ 15 w 80"/>
                  <a:gd name="T73" fmla="*/ 3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80" h="96">
                    <a:moveTo>
                      <a:pt x="40" y="96"/>
                    </a:moveTo>
                    <a:cubicBezTo>
                      <a:pt x="19" y="96"/>
                      <a:pt x="1" y="79"/>
                      <a:pt x="0" y="58"/>
                    </a:cubicBezTo>
                    <a:cubicBezTo>
                      <a:pt x="0" y="57"/>
                      <a:pt x="0" y="57"/>
                      <a:pt x="0" y="56"/>
                    </a:cubicBezTo>
                    <a:cubicBezTo>
                      <a:pt x="0" y="44"/>
                      <a:pt x="5" y="33"/>
                      <a:pt x="14" y="25"/>
                    </a:cubicBezTo>
                    <a:cubicBezTo>
                      <a:pt x="15" y="25"/>
                      <a:pt x="16" y="25"/>
                      <a:pt x="16" y="25"/>
                    </a:cubicBezTo>
                    <a:cubicBezTo>
                      <a:pt x="17" y="25"/>
                      <a:pt x="17" y="26"/>
                      <a:pt x="18" y="26"/>
                    </a:cubicBezTo>
                    <a:cubicBezTo>
                      <a:pt x="19" y="30"/>
                      <a:pt x="20" y="34"/>
                      <a:pt x="23" y="37"/>
                    </a:cubicBezTo>
                    <a:cubicBezTo>
                      <a:pt x="25" y="32"/>
                      <a:pt x="26" y="27"/>
                      <a:pt x="26" y="22"/>
                    </a:cubicBezTo>
                    <a:cubicBezTo>
                      <a:pt x="26" y="21"/>
                      <a:pt x="26" y="21"/>
                      <a:pt x="26" y="20"/>
                    </a:cubicBezTo>
                    <a:cubicBezTo>
                      <a:pt x="26" y="14"/>
                      <a:pt x="24" y="9"/>
                      <a:pt x="21" y="4"/>
                    </a:cubicBezTo>
                    <a:cubicBezTo>
                      <a:pt x="21" y="3"/>
                      <a:pt x="21" y="2"/>
                      <a:pt x="21" y="1"/>
                    </a:cubicBezTo>
                    <a:cubicBezTo>
                      <a:pt x="22" y="1"/>
                      <a:pt x="22" y="0"/>
                      <a:pt x="23" y="1"/>
                    </a:cubicBezTo>
                    <a:cubicBezTo>
                      <a:pt x="36" y="3"/>
                      <a:pt x="47" y="9"/>
                      <a:pt x="55" y="19"/>
                    </a:cubicBezTo>
                    <a:cubicBezTo>
                      <a:pt x="62" y="28"/>
                      <a:pt x="66" y="38"/>
                      <a:pt x="66" y="49"/>
                    </a:cubicBezTo>
                    <a:cubicBezTo>
                      <a:pt x="69" y="48"/>
                      <a:pt x="72" y="46"/>
                      <a:pt x="75" y="44"/>
                    </a:cubicBezTo>
                    <a:cubicBezTo>
                      <a:pt x="76" y="43"/>
                      <a:pt x="76" y="43"/>
                      <a:pt x="77" y="43"/>
                    </a:cubicBezTo>
                    <a:cubicBezTo>
                      <a:pt x="78" y="43"/>
                      <a:pt x="78" y="44"/>
                      <a:pt x="78" y="45"/>
                    </a:cubicBezTo>
                    <a:cubicBezTo>
                      <a:pt x="79" y="48"/>
                      <a:pt x="80" y="52"/>
                      <a:pt x="80" y="56"/>
                    </a:cubicBezTo>
                    <a:cubicBezTo>
                      <a:pt x="80" y="78"/>
                      <a:pt x="62" y="96"/>
                      <a:pt x="40" y="96"/>
                    </a:cubicBezTo>
                    <a:close/>
                    <a:moveTo>
                      <a:pt x="15" y="30"/>
                    </a:moveTo>
                    <a:cubicBezTo>
                      <a:pt x="8" y="37"/>
                      <a:pt x="4" y="46"/>
                      <a:pt x="4" y="56"/>
                    </a:cubicBezTo>
                    <a:cubicBezTo>
                      <a:pt x="4" y="57"/>
                      <a:pt x="4" y="57"/>
                      <a:pt x="4" y="58"/>
                    </a:cubicBezTo>
                    <a:cubicBezTo>
                      <a:pt x="5" y="77"/>
                      <a:pt x="21" y="92"/>
                      <a:pt x="40" y="92"/>
                    </a:cubicBezTo>
                    <a:cubicBezTo>
                      <a:pt x="60" y="92"/>
                      <a:pt x="76" y="76"/>
                      <a:pt x="76" y="56"/>
                    </a:cubicBezTo>
                    <a:cubicBezTo>
                      <a:pt x="76" y="53"/>
                      <a:pt x="76" y="51"/>
                      <a:pt x="75" y="49"/>
                    </a:cubicBezTo>
                    <a:cubicBezTo>
                      <a:pt x="72" y="51"/>
                      <a:pt x="68" y="53"/>
                      <a:pt x="65" y="54"/>
                    </a:cubicBezTo>
                    <a:cubicBezTo>
                      <a:pt x="64" y="54"/>
                      <a:pt x="63" y="54"/>
                      <a:pt x="63" y="54"/>
                    </a:cubicBezTo>
                    <a:cubicBezTo>
                      <a:pt x="62" y="53"/>
                      <a:pt x="62" y="53"/>
                      <a:pt x="62" y="52"/>
                    </a:cubicBezTo>
                    <a:cubicBezTo>
                      <a:pt x="62" y="52"/>
                      <a:pt x="62" y="51"/>
                      <a:pt x="62" y="51"/>
                    </a:cubicBezTo>
                    <a:cubicBezTo>
                      <a:pt x="62" y="40"/>
                      <a:pt x="58" y="30"/>
                      <a:pt x="52" y="22"/>
                    </a:cubicBezTo>
                    <a:cubicBezTo>
                      <a:pt x="45" y="14"/>
                      <a:pt x="36" y="8"/>
                      <a:pt x="26" y="5"/>
                    </a:cubicBezTo>
                    <a:cubicBezTo>
                      <a:pt x="28" y="10"/>
                      <a:pt x="30" y="15"/>
                      <a:pt x="30" y="20"/>
                    </a:cubicBezTo>
                    <a:cubicBezTo>
                      <a:pt x="30" y="21"/>
                      <a:pt x="30" y="21"/>
                      <a:pt x="30" y="22"/>
                    </a:cubicBezTo>
                    <a:cubicBezTo>
                      <a:pt x="30" y="29"/>
                      <a:pt x="28" y="36"/>
                      <a:pt x="25" y="42"/>
                    </a:cubicBezTo>
                    <a:cubicBezTo>
                      <a:pt x="25" y="42"/>
                      <a:pt x="24" y="43"/>
                      <a:pt x="23" y="43"/>
                    </a:cubicBezTo>
                    <a:cubicBezTo>
                      <a:pt x="23" y="43"/>
                      <a:pt x="22" y="42"/>
                      <a:pt x="22" y="42"/>
                    </a:cubicBezTo>
                    <a:cubicBezTo>
                      <a:pt x="19" y="39"/>
                      <a:pt x="16" y="35"/>
                      <a:pt x="15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" name="Freeform 78">
                <a:extLst>
                  <a:ext uri="{FF2B5EF4-FFF2-40B4-BE49-F238E27FC236}">
                    <a16:creationId xmlns:a16="http://schemas.microsoft.com/office/drawing/2014/main" id="{FD842128-F9F4-48DA-8420-FD9B4F55600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11150" y="3987800"/>
                <a:ext cx="141288" cy="190500"/>
              </a:xfrm>
              <a:custGeom>
                <a:avLst/>
                <a:gdLst>
                  <a:gd name="T0" fmla="*/ 18 w 36"/>
                  <a:gd name="T1" fmla="*/ 49 h 49"/>
                  <a:gd name="T2" fmla="*/ 0 w 36"/>
                  <a:gd name="T3" fmla="*/ 31 h 49"/>
                  <a:gd name="T4" fmla="*/ 24 w 36"/>
                  <a:gd name="T5" fmla="*/ 0 h 49"/>
                  <a:gd name="T6" fmla="*/ 26 w 36"/>
                  <a:gd name="T7" fmla="*/ 1 h 49"/>
                  <a:gd name="T8" fmla="*/ 26 w 36"/>
                  <a:gd name="T9" fmla="*/ 3 h 49"/>
                  <a:gd name="T10" fmla="*/ 21 w 36"/>
                  <a:gd name="T11" fmla="*/ 19 h 49"/>
                  <a:gd name="T12" fmla="*/ 23 w 36"/>
                  <a:gd name="T13" fmla="*/ 16 h 49"/>
                  <a:gd name="T14" fmla="*/ 24 w 36"/>
                  <a:gd name="T15" fmla="*/ 14 h 49"/>
                  <a:gd name="T16" fmla="*/ 25 w 36"/>
                  <a:gd name="T17" fmla="*/ 14 h 49"/>
                  <a:gd name="T18" fmla="*/ 36 w 36"/>
                  <a:gd name="T19" fmla="*/ 31 h 49"/>
                  <a:gd name="T20" fmla="*/ 18 w 36"/>
                  <a:gd name="T21" fmla="*/ 49 h 49"/>
                  <a:gd name="T22" fmla="*/ 18 w 36"/>
                  <a:gd name="T23" fmla="*/ 6 h 49"/>
                  <a:gd name="T24" fmla="*/ 4 w 36"/>
                  <a:gd name="T25" fmla="*/ 31 h 49"/>
                  <a:gd name="T26" fmla="*/ 18 w 36"/>
                  <a:gd name="T27" fmla="*/ 45 h 49"/>
                  <a:gd name="T28" fmla="*/ 32 w 36"/>
                  <a:gd name="T29" fmla="*/ 31 h 49"/>
                  <a:gd name="T30" fmla="*/ 26 w 36"/>
                  <a:gd name="T31" fmla="*/ 19 h 49"/>
                  <a:gd name="T32" fmla="*/ 22 w 36"/>
                  <a:gd name="T33" fmla="*/ 24 h 49"/>
                  <a:gd name="T34" fmla="*/ 20 w 36"/>
                  <a:gd name="T35" fmla="*/ 24 h 49"/>
                  <a:gd name="T36" fmla="*/ 19 w 36"/>
                  <a:gd name="T37" fmla="*/ 23 h 49"/>
                  <a:gd name="T38" fmla="*/ 18 w 36"/>
                  <a:gd name="T39" fmla="*/ 6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6" h="49">
                    <a:moveTo>
                      <a:pt x="18" y="49"/>
                    </a:moveTo>
                    <a:cubicBezTo>
                      <a:pt x="8" y="49"/>
                      <a:pt x="0" y="41"/>
                      <a:pt x="0" y="31"/>
                    </a:cubicBezTo>
                    <a:cubicBezTo>
                      <a:pt x="0" y="16"/>
                      <a:pt x="10" y="3"/>
                      <a:pt x="24" y="0"/>
                    </a:cubicBezTo>
                    <a:cubicBezTo>
                      <a:pt x="25" y="0"/>
                      <a:pt x="26" y="0"/>
                      <a:pt x="26" y="1"/>
                    </a:cubicBezTo>
                    <a:cubicBezTo>
                      <a:pt x="27" y="2"/>
                      <a:pt x="27" y="3"/>
                      <a:pt x="26" y="3"/>
                    </a:cubicBezTo>
                    <a:cubicBezTo>
                      <a:pt x="20" y="7"/>
                      <a:pt x="20" y="15"/>
                      <a:pt x="21" y="19"/>
                    </a:cubicBezTo>
                    <a:cubicBezTo>
                      <a:pt x="22" y="18"/>
                      <a:pt x="23" y="17"/>
                      <a:pt x="23" y="16"/>
                    </a:cubicBezTo>
                    <a:cubicBezTo>
                      <a:pt x="23" y="15"/>
                      <a:pt x="23" y="15"/>
                      <a:pt x="24" y="14"/>
                    </a:cubicBezTo>
                    <a:cubicBezTo>
                      <a:pt x="24" y="14"/>
                      <a:pt x="25" y="14"/>
                      <a:pt x="25" y="14"/>
                    </a:cubicBezTo>
                    <a:cubicBezTo>
                      <a:pt x="32" y="17"/>
                      <a:pt x="36" y="23"/>
                      <a:pt x="36" y="31"/>
                    </a:cubicBezTo>
                    <a:cubicBezTo>
                      <a:pt x="36" y="41"/>
                      <a:pt x="28" y="49"/>
                      <a:pt x="18" y="49"/>
                    </a:cubicBezTo>
                    <a:close/>
                    <a:moveTo>
                      <a:pt x="18" y="6"/>
                    </a:moveTo>
                    <a:cubicBezTo>
                      <a:pt x="10" y="11"/>
                      <a:pt x="4" y="20"/>
                      <a:pt x="4" y="31"/>
                    </a:cubicBezTo>
                    <a:cubicBezTo>
                      <a:pt x="4" y="39"/>
                      <a:pt x="10" y="45"/>
                      <a:pt x="18" y="45"/>
                    </a:cubicBezTo>
                    <a:cubicBezTo>
                      <a:pt x="26" y="45"/>
                      <a:pt x="32" y="39"/>
                      <a:pt x="32" y="31"/>
                    </a:cubicBezTo>
                    <a:cubicBezTo>
                      <a:pt x="32" y="27"/>
                      <a:pt x="31" y="22"/>
                      <a:pt x="26" y="19"/>
                    </a:cubicBezTo>
                    <a:cubicBezTo>
                      <a:pt x="25" y="21"/>
                      <a:pt x="23" y="23"/>
                      <a:pt x="22" y="24"/>
                    </a:cubicBezTo>
                    <a:cubicBezTo>
                      <a:pt x="21" y="24"/>
                      <a:pt x="21" y="24"/>
                      <a:pt x="20" y="24"/>
                    </a:cubicBezTo>
                    <a:cubicBezTo>
                      <a:pt x="20" y="24"/>
                      <a:pt x="19" y="24"/>
                      <a:pt x="19" y="23"/>
                    </a:cubicBezTo>
                    <a:cubicBezTo>
                      <a:pt x="16" y="19"/>
                      <a:pt x="16" y="12"/>
                      <a:pt x="18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402E847D-3311-42A2-95D0-B52451098952}"/>
              </a:ext>
            </a:extLst>
          </p:cNvPr>
          <p:cNvGrpSpPr/>
          <p:nvPr/>
        </p:nvGrpSpPr>
        <p:grpSpPr>
          <a:xfrm>
            <a:off x="716613" y="4845271"/>
            <a:ext cx="2083211" cy="229615"/>
            <a:chOff x="677511" y="4495710"/>
            <a:chExt cx="2083211" cy="229615"/>
          </a:xfrm>
        </p:grpSpPr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454FF9A8-3A3A-4AD4-BDAC-F54FE61CC697}"/>
                </a:ext>
              </a:extLst>
            </p:cNvPr>
            <p:cNvSpPr txBox="1"/>
            <p:nvPr/>
          </p:nvSpPr>
          <p:spPr>
            <a:xfrm>
              <a:off x="999432" y="4509881"/>
              <a:ext cx="1761290" cy="215444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Database Connectivity</a:t>
              </a:r>
            </a:p>
          </p:txBody>
        </p:sp>
        <p:grpSp>
          <p:nvGrpSpPr>
            <p:cNvPr id="195" name="Group 194">
              <a:extLst>
                <a:ext uri="{FF2B5EF4-FFF2-40B4-BE49-F238E27FC236}">
                  <a16:creationId xmlns:a16="http://schemas.microsoft.com/office/drawing/2014/main" id="{90990404-4453-4681-9B77-AC011C053C5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7511" y="4495710"/>
              <a:ext cx="194400" cy="194400"/>
              <a:chOff x="-774700" y="4160838"/>
              <a:chExt cx="357187" cy="357187"/>
            </a:xfr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2700000" scaled="0"/>
            </a:gradFill>
          </p:grpSpPr>
          <p:sp>
            <p:nvSpPr>
              <p:cNvPr id="196" name="Freeform 82">
                <a:extLst>
                  <a:ext uri="{FF2B5EF4-FFF2-40B4-BE49-F238E27FC236}">
                    <a16:creationId xmlns:a16="http://schemas.microsoft.com/office/drawing/2014/main" id="{CB5B57D4-D4AF-43AE-A416-78935C60FDC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774700" y="4160838"/>
                <a:ext cx="357187" cy="357187"/>
              </a:xfrm>
              <a:custGeom>
                <a:avLst/>
                <a:gdLst>
                  <a:gd name="T0" fmla="*/ 46 w 92"/>
                  <a:gd name="T1" fmla="*/ 92 h 92"/>
                  <a:gd name="T2" fmla="*/ 0 w 92"/>
                  <a:gd name="T3" fmla="*/ 46 h 92"/>
                  <a:gd name="T4" fmla="*/ 46 w 92"/>
                  <a:gd name="T5" fmla="*/ 0 h 92"/>
                  <a:gd name="T6" fmla="*/ 92 w 92"/>
                  <a:gd name="T7" fmla="*/ 46 h 92"/>
                  <a:gd name="T8" fmla="*/ 46 w 92"/>
                  <a:gd name="T9" fmla="*/ 92 h 92"/>
                  <a:gd name="T10" fmla="*/ 46 w 92"/>
                  <a:gd name="T11" fmla="*/ 4 h 92"/>
                  <a:gd name="T12" fmla="*/ 4 w 92"/>
                  <a:gd name="T13" fmla="*/ 46 h 92"/>
                  <a:gd name="T14" fmla="*/ 46 w 92"/>
                  <a:gd name="T15" fmla="*/ 88 h 92"/>
                  <a:gd name="T16" fmla="*/ 88 w 92"/>
                  <a:gd name="T17" fmla="*/ 46 h 92"/>
                  <a:gd name="T18" fmla="*/ 46 w 92"/>
                  <a:gd name="T19" fmla="*/ 4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2" h="92">
                    <a:moveTo>
                      <a:pt x="46" y="92"/>
                    </a:moveTo>
                    <a:cubicBezTo>
                      <a:pt x="21" y="92"/>
                      <a:pt x="0" y="71"/>
                      <a:pt x="0" y="46"/>
                    </a:cubicBezTo>
                    <a:cubicBezTo>
                      <a:pt x="0" y="21"/>
                      <a:pt x="21" y="0"/>
                      <a:pt x="46" y="0"/>
                    </a:cubicBezTo>
                    <a:cubicBezTo>
                      <a:pt x="71" y="0"/>
                      <a:pt x="92" y="21"/>
                      <a:pt x="92" y="46"/>
                    </a:cubicBezTo>
                    <a:cubicBezTo>
                      <a:pt x="92" y="71"/>
                      <a:pt x="71" y="92"/>
                      <a:pt x="46" y="92"/>
                    </a:cubicBezTo>
                    <a:close/>
                    <a:moveTo>
                      <a:pt x="46" y="4"/>
                    </a:moveTo>
                    <a:cubicBezTo>
                      <a:pt x="23" y="4"/>
                      <a:pt x="4" y="23"/>
                      <a:pt x="4" y="46"/>
                    </a:cubicBezTo>
                    <a:cubicBezTo>
                      <a:pt x="4" y="69"/>
                      <a:pt x="23" y="88"/>
                      <a:pt x="46" y="88"/>
                    </a:cubicBezTo>
                    <a:cubicBezTo>
                      <a:pt x="69" y="88"/>
                      <a:pt x="88" y="69"/>
                      <a:pt x="88" y="46"/>
                    </a:cubicBezTo>
                    <a:cubicBezTo>
                      <a:pt x="88" y="23"/>
                      <a:pt x="69" y="4"/>
                      <a:pt x="4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7" name="Freeform 83">
                <a:extLst>
                  <a:ext uri="{FF2B5EF4-FFF2-40B4-BE49-F238E27FC236}">
                    <a16:creationId xmlns:a16="http://schemas.microsoft.com/office/drawing/2014/main" id="{85A23CFC-4F02-4BA9-8659-73F1ECDCE8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650875" y="4246563"/>
                <a:ext cx="109537" cy="155575"/>
              </a:xfrm>
              <a:custGeom>
                <a:avLst/>
                <a:gdLst>
                  <a:gd name="T0" fmla="*/ 14 w 28"/>
                  <a:gd name="T1" fmla="*/ 40 h 40"/>
                  <a:gd name="T2" fmla="*/ 12 w 28"/>
                  <a:gd name="T3" fmla="*/ 38 h 40"/>
                  <a:gd name="T4" fmla="*/ 12 w 28"/>
                  <a:gd name="T5" fmla="*/ 26 h 40"/>
                  <a:gd name="T6" fmla="*/ 14 w 28"/>
                  <a:gd name="T7" fmla="*/ 24 h 40"/>
                  <a:gd name="T8" fmla="*/ 24 w 28"/>
                  <a:gd name="T9" fmla="*/ 14 h 40"/>
                  <a:gd name="T10" fmla="*/ 14 w 28"/>
                  <a:gd name="T11" fmla="*/ 4 h 40"/>
                  <a:gd name="T12" fmla="*/ 4 w 28"/>
                  <a:gd name="T13" fmla="*/ 14 h 40"/>
                  <a:gd name="T14" fmla="*/ 2 w 28"/>
                  <a:gd name="T15" fmla="*/ 16 h 40"/>
                  <a:gd name="T16" fmla="*/ 0 w 28"/>
                  <a:gd name="T17" fmla="*/ 14 h 40"/>
                  <a:gd name="T18" fmla="*/ 14 w 28"/>
                  <a:gd name="T19" fmla="*/ 0 h 40"/>
                  <a:gd name="T20" fmla="*/ 28 w 28"/>
                  <a:gd name="T21" fmla="*/ 14 h 40"/>
                  <a:gd name="T22" fmla="*/ 16 w 28"/>
                  <a:gd name="T23" fmla="*/ 28 h 40"/>
                  <a:gd name="T24" fmla="*/ 16 w 28"/>
                  <a:gd name="T25" fmla="*/ 38 h 40"/>
                  <a:gd name="T26" fmla="*/ 14 w 28"/>
                  <a:gd name="T27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8" h="40">
                    <a:moveTo>
                      <a:pt x="14" y="40"/>
                    </a:moveTo>
                    <a:cubicBezTo>
                      <a:pt x="13" y="40"/>
                      <a:pt x="12" y="39"/>
                      <a:pt x="12" y="38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12" y="25"/>
                      <a:pt x="13" y="24"/>
                      <a:pt x="14" y="24"/>
                    </a:cubicBezTo>
                    <a:cubicBezTo>
                      <a:pt x="20" y="24"/>
                      <a:pt x="24" y="20"/>
                      <a:pt x="24" y="14"/>
                    </a:cubicBezTo>
                    <a:cubicBezTo>
                      <a:pt x="24" y="8"/>
                      <a:pt x="20" y="4"/>
                      <a:pt x="14" y="4"/>
                    </a:cubicBezTo>
                    <a:cubicBezTo>
                      <a:pt x="8" y="4"/>
                      <a:pt x="4" y="8"/>
                      <a:pt x="4" y="14"/>
                    </a:cubicBezTo>
                    <a:cubicBezTo>
                      <a:pt x="4" y="15"/>
                      <a:pt x="3" y="16"/>
                      <a:pt x="2" y="16"/>
                    </a:cubicBezTo>
                    <a:cubicBezTo>
                      <a:pt x="1" y="16"/>
                      <a:pt x="0" y="15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ubicBezTo>
                      <a:pt x="28" y="21"/>
                      <a:pt x="23" y="27"/>
                      <a:pt x="16" y="28"/>
                    </a:cubicBezTo>
                    <a:cubicBezTo>
                      <a:pt x="16" y="38"/>
                      <a:pt x="16" y="38"/>
                      <a:pt x="16" y="38"/>
                    </a:cubicBezTo>
                    <a:cubicBezTo>
                      <a:pt x="16" y="39"/>
                      <a:pt x="15" y="40"/>
                      <a:pt x="14" y="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8" name="Oval 84">
                <a:extLst>
                  <a:ext uri="{FF2B5EF4-FFF2-40B4-BE49-F238E27FC236}">
                    <a16:creationId xmlns:a16="http://schemas.microsoft.com/office/drawing/2014/main" id="{7E1D8B11-73DD-4CE1-BCB3-ECC4484250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611188" y="4416425"/>
                <a:ext cx="30162" cy="3175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DBBF0E5F-2747-42A3-9FC7-8191EE2E535D}"/>
              </a:ext>
            </a:extLst>
          </p:cNvPr>
          <p:cNvGrpSpPr/>
          <p:nvPr/>
        </p:nvGrpSpPr>
        <p:grpSpPr>
          <a:xfrm>
            <a:off x="729187" y="5319357"/>
            <a:ext cx="2093755" cy="232523"/>
            <a:chOff x="690085" y="4950915"/>
            <a:chExt cx="2093755" cy="232523"/>
          </a:xfrm>
        </p:grpSpPr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04C2DBCB-15D3-4363-A92F-E1A509676B5A}"/>
                </a:ext>
              </a:extLst>
            </p:cNvPr>
            <p:cNvSpPr txBox="1"/>
            <p:nvPr/>
          </p:nvSpPr>
          <p:spPr>
            <a:xfrm>
              <a:off x="1022550" y="4950915"/>
              <a:ext cx="1761290" cy="215444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Implementation </a:t>
              </a:r>
            </a:p>
          </p:txBody>
        </p:sp>
        <p:grpSp>
          <p:nvGrpSpPr>
            <p:cNvPr id="201" name="Group 200">
              <a:extLst>
                <a:ext uri="{FF2B5EF4-FFF2-40B4-BE49-F238E27FC236}">
                  <a16:creationId xmlns:a16="http://schemas.microsoft.com/office/drawing/2014/main" id="{044CBBF4-751B-4A07-9B95-67CEA879676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85" y="4969598"/>
              <a:ext cx="169252" cy="213840"/>
              <a:chOff x="-536575" y="4772025"/>
              <a:chExt cx="295274" cy="373063"/>
            </a:xfr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2700000" scaled="0"/>
            </a:gradFill>
          </p:grpSpPr>
          <p:sp>
            <p:nvSpPr>
              <p:cNvPr id="202" name="Freeform 88">
                <a:extLst>
                  <a:ext uri="{FF2B5EF4-FFF2-40B4-BE49-F238E27FC236}">
                    <a16:creationId xmlns:a16="http://schemas.microsoft.com/office/drawing/2014/main" id="{98961F3B-AD5C-47A1-8157-117BE0BCF99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506413" y="4787900"/>
                <a:ext cx="265112" cy="247650"/>
              </a:xfrm>
              <a:custGeom>
                <a:avLst/>
                <a:gdLst>
                  <a:gd name="T0" fmla="*/ 66 w 68"/>
                  <a:gd name="T1" fmla="*/ 64 h 64"/>
                  <a:gd name="T2" fmla="*/ 14 w 68"/>
                  <a:gd name="T3" fmla="*/ 64 h 64"/>
                  <a:gd name="T4" fmla="*/ 12 w 68"/>
                  <a:gd name="T5" fmla="*/ 62 h 64"/>
                  <a:gd name="T6" fmla="*/ 19 w 68"/>
                  <a:gd name="T7" fmla="*/ 52 h 64"/>
                  <a:gd name="T8" fmla="*/ 2 w 68"/>
                  <a:gd name="T9" fmla="*/ 52 h 64"/>
                  <a:gd name="T10" fmla="*/ 0 w 68"/>
                  <a:gd name="T11" fmla="*/ 50 h 64"/>
                  <a:gd name="T12" fmla="*/ 0 w 68"/>
                  <a:gd name="T13" fmla="*/ 2 h 64"/>
                  <a:gd name="T14" fmla="*/ 2 w 68"/>
                  <a:gd name="T15" fmla="*/ 0 h 64"/>
                  <a:gd name="T16" fmla="*/ 30 w 68"/>
                  <a:gd name="T17" fmla="*/ 0 h 64"/>
                  <a:gd name="T18" fmla="*/ 32 w 68"/>
                  <a:gd name="T19" fmla="*/ 2 h 64"/>
                  <a:gd name="T20" fmla="*/ 32 w 68"/>
                  <a:gd name="T21" fmla="*/ 12 h 64"/>
                  <a:gd name="T22" fmla="*/ 66 w 68"/>
                  <a:gd name="T23" fmla="*/ 12 h 64"/>
                  <a:gd name="T24" fmla="*/ 68 w 68"/>
                  <a:gd name="T25" fmla="*/ 14 h 64"/>
                  <a:gd name="T26" fmla="*/ 68 w 68"/>
                  <a:gd name="T27" fmla="*/ 62 h 64"/>
                  <a:gd name="T28" fmla="*/ 66 w 68"/>
                  <a:gd name="T29" fmla="*/ 64 h 64"/>
                  <a:gd name="T30" fmla="*/ 16 w 68"/>
                  <a:gd name="T31" fmla="*/ 60 h 64"/>
                  <a:gd name="T32" fmla="*/ 64 w 68"/>
                  <a:gd name="T33" fmla="*/ 60 h 64"/>
                  <a:gd name="T34" fmla="*/ 64 w 68"/>
                  <a:gd name="T35" fmla="*/ 16 h 64"/>
                  <a:gd name="T36" fmla="*/ 30 w 68"/>
                  <a:gd name="T37" fmla="*/ 16 h 64"/>
                  <a:gd name="T38" fmla="*/ 28 w 68"/>
                  <a:gd name="T39" fmla="*/ 14 h 64"/>
                  <a:gd name="T40" fmla="*/ 28 w 68"/>
                  <a:gd name="T41" fmla="*/ 4 h 64"/>
                  <a:gd name="T42" fmla="*/ 4 w 68"/>
                  <a:gd name="T43" fmla="*/ 4 h 64"/>
                  <a:gd name="T44" fmla="*/ 4 w 68"/>
                  <a:gd name="T45" fmla="*/ 48 h 64"/>
                  <a:gd name="T46" fmla="*/ 30 w 68"/>
                  <a:gd name="T47" fmla="*/ 48 h 64"/>
                  <a:gd name="T48" fmla="*/ 32 w 68"/>
                  <a:gd name="T49" fmla="*/ 50 h 64"/>
                  <a:gd name="T50" fmla="*/ 30 w 68"/>
                  <a:gd name="T51" fmla="*/ 52 h 64"/>
                  <a:gd name="T52" fmla="*/ 16 w 68"/>
                  <a:gd name="T53" fmla="*/ 6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68" h="64">
                    <a:moveTo>
                      <a:pt x="66" y="64"/>
                    </a:moveTo>
                    <a:cubicBezTo>
                      <a:pt x="14" y="64"/>
                      <a:pt x="14" y="64"/>
                      <a:pt x="14" y="64"/>
                    </a:cubicBezTo>
                    <a:cubicBezTo>
                      <a:pt x="13" y="64"/>
                      <a:pt x="12" y="63"/>
                      <a:pt x="12" y="62"/>
                    </a:cubicBezTo>
                    <a:cubicBezTo>
                      <a:pt x="12" y="57"/>
                      <a:pt x="15" y="54"/>
                      <a:pt x="19" y="52"/>
                    </a:cubicBezTo>
                    <a:cubicBezTo>
                      <a:pt x="2" y="52"/>
                      <a:pt x="2" y="52"/>
                      <a:pt x="2" y="52"/>
                    </a:cubicBezTo>
                    <a:cubicBezTo>
                      <a:pt x="1" y="52"/>
                      <a:pt x="0" y="51"/>
                      <a:pt x="0" y="5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1" y="0"/>
                      <a:pt x="32" y="1"/>
                      <a:pt x="32" y="2"/>
                    </a:cubicBezTo>
                    <a:cubicBezTo>
                      <a:pt x="32" y="12"/>
                      <a:pt x="32" y="12"/>
                      <a:pt x="32" y="12"/>
                    </a:cubicBezTo>
                    <a:cubicBezTo>
                      <a:pt x="66" y="12"/>
                      <a:pt x="66" y="12"/>
                      <a:pt x="66" y="12"/>
                    </a:cubicBezTo>
                    <a:cubicBezTo>
                      <a:pt x="67" y="12"/>
                      <a:pt x="68" y="13"/>
                      <a:pt x="68" y="14"/>
                    </a:cubicBezTo>
                    <a:cubicBezTo>
                      <a:pt x="68" y="62"/>
                      <a:pt x="68" y="62"/>
                      <a:pt x="68" y="62"/>
                    </a:cubicBezTo>
                    <a:cubicBezTo>
                      <a:pt x="68" y="63"/>
                      <a:pt x="67" y="64"/>
                      <a:pt x="66" y="64"/>
                    </a:cubicBezTo>
                    <a:close/>
                    <a:moveTo>
                      <a:pt x="16" y="60"/>
                    </a:moveTo>
                    <a:cubicBezTo>
                      <a:pt x="64" y="60"/>
                      <a:pt x="64" y="60"/>
                      <a:pt x="64" y="60"/>
                    </a:cubicBezTo>
                    <a:cubicBezTo>
                      <a:pt x="64" y="16"/>
                      <a:pt x="64" y="16"/>
                      <a:pt x="64" y="16"/>
                    </a:cubicBezTo>
                    <a:cubicBezTo>
                      <a:pt x="30" y="16"/>
                      <a:pt x="30" y="16"/>
                      <a:pt x="30" y="16"/>
                    </a:cubicBezTo>
                    <a:cubicBezTo>
                      <a:pt x="29" y="16"/>
                      <a:pt x="28" y="15"/>
                      <a:pt x="28" y="14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8"/>
                      <a:pt x="4" y="48"/>
                      <a:pt x="4" y="48"/>
                    </a:cubicBezTo>
                    <a:cubicBezTo>
                      <a:pt x="30" y="48"/>
                      <a:pt x="30" y="48"/>
                      <a:pt x="30" y="48"/>
                    </a:cubicBezTo>
                    <a:cubicBezTo>
                      <a:pt x="31" y="48"/>
                      <a:pt x="32" y="49"/>
                      <a:pt x="32" y="50"/>
                    </a:cubicBezTo>
                    <a:cubicBezTo>
                      <a:pt x="32" y="51"/>
                      <a:pt x="31" y="52"/>
                      <a:pt x="30" y="52"/>
                    </a:cubicBezTo>
                    <a:cubicBezTo>
                      <a:pt x="27" y="53"/>
                      <a:pt x="18" y="55"/>
                      <a:pt x="16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3" name="Freeform 89">
                <a:extLst>
                  <a:ext uri="{FF2B5EF4-FFF2-40B4-BE49-F238E27FC236}">
                    <a16:creationId xmlns:a16="http://schemas.microsoft.com/office/drawing/2014/main" id="{1A46E264-8C84-4E78-B38E-A1D84F88F3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96875" y="4833938"/>
                <a:ext cx="15875" cy="155575"/>
              </a:xfrm>
              <a:custGeom>
                <a:avLst/>
                <a:gdLst>
                  <a:gd name="T0" fmla="*/ 2 w 4"/>
                  <a:gd name="T1" fmla="*/ 40 h 40"/>
                  <a:gd name="T2" fmla="*/ 0 w 4"/>
                  <a:gd name="T3" fmla="*/ 38 h 40"/>
                  <a:gd name="T4" fmla="*/ 0 w 4"/>
                  <a:gd name="T5" fmla="*/ 2 h 40"/>
                  <a:gd name="T6" fmla="*/ 2 w 4"/>
                  <a:gd name="T7" fmla="*/ 0 h 40"/>
                  <a:gd name="T8" fmla="*/ 4 w 4"/>
                  <a:gd name="T9" fmla="*/ 2 h 40"/>
                  <a:gd name="T10" fmla="*/ 4 w 4"/>
                  <a:gd name="T11" fmla="*/ 38 h 40"/>
                  <a:gd name="T12" fmla="*/ 2 w 4"/>
                  <a:gd name="T13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" h="40">
                    <a:moveTo>
                      <a:pt x="2" y="40"/>
                    </a:moveTo>
                    <a:cubicBezTo>
                      <a:pt x="1" y="40"/>
                      <a:pt x="0" y="39"/>
                      <a:pt x="0" y="38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3" y="0"/>
                      <a:pt x="4" y="1"/>
                      <a:pt x="4" y="2"/>
                    </a:cubicBezTo>
                    <a:cubicBezTo>
                      <a:pt x="4" y="38"/>
                      <a:pt x="4" y="38"/>
                      <a:pt x="4" y="38"/>
                    </a:cubicBezTo>
                    <a:cubicBezTo>
                      <a:pt x="4" y="39"/>
                      <a:pt x="3" y="40"/>
                      <a:pt x="2" y="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" name="Freeform 90">
                <a:extLst>
                  <a:ext uri="{FF2B5EF4-FFF2-40B4-BE49-F238E27FC236}">
                    <a16:creationId xmlns:a16="http://schemas.microsoft.com/office/drawing/2014/main" id="{1FF48CAD-57B5-4309-B2E7-F80F42AFFD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36575" y="4772025"/>
                <a:ext cx="14287" cy="373063"/>
              </a:xfrm>
              <a:custGeom>
                <a:avLst/>
                <a:gdLst>
                  <a:gd name="T0" fmla="*/ 2 w 4"/>
                  <a:gd name="T1" fmla="*/ 96 h 96"/>
                  <a:gd name="T2" fmla="*/ 0 w 4"/>
                  <a:gd name="T3" fmla="*/ 94 h 96"/>
                  <a:gd name="T4" fmla="*/ 0 w 4"/>
                  <a:gd name="T5" fmla="*/ 2 h 96"/>
                  <a:gd name="T6" fmla="*/ 2 w 4"/>
                  <a:gd name="T7" fmla="*/ 0 h 96"/>
                  <a:gd name="T8" fmla="*/ 4 w 4"/>
                  <a:gd name="T9" fmla="*/ 2 h 96"/>
                  <a:gd name="T10" fmla="*/ 4 w 4"/>
                  <a:gd name="T11" fmla="*/ 94 h 96"/>
                  <a:gd name="T12" fmla="*/ 2 w 4"/>
                  <a:gd name="T13" fmla="*/ 96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" h="96">
                    <a:moveTo>
                      <a:pt x="2" y="96"/>
                    </a:moveTo>
                    <a:cubicBezTo>
                      <a:pt x="1" y="96"/>
                      <a:pt x="0" y="95"/>
                      <a:pt x="0" y="94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3" y="0"/>
                      <a:pt x="4" y="1"/>
                      <a:pt x="4" y="2"/>
                    </a:cubicBezTo>
                    <a:cubicBezTo>
                      <a:pt x="4" y="94"/>
                      <a:pt x="4" y="94"/>
                      <a:pt x="4" y="94"/>
                    </a:cubicBezTo>
                    <a:cubicBezTo>
                      <a:pt x="4" y="95"/>
                      <a:pt x="3" y="96"/>
                      <a:pt x="2" y="9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" name="Rectangle 91">
                <a:extLst>
                  <a:ext uri="{FF2B5EF4-FFF2-40B4-BE49-F238E27FC236}">
                    <a16:creationId xmlns:a16="http://schemas.microsoft.com/office/drawing/2014/main" id="{879A781F-301C-4D78-B0A9-4111E3E264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458788" y="4981575"/>
                <a:ext cx="14287" cy="476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06" name="TextBox 205">
            <a:extLst>
              <a:ext uri="{FF2B5EF4-FFF2-40B4-BE49-F238E27FC236}">
                <a16:creationId xmlns:a16="http://schemas.microsoft.com/office/drawing/2014/main" id="{04C2DBCB-15D3-4363-A92F-E1A509676B5A}"/>
              </a:ext>
            </a:extLst>
          </p:cNvPr>
          <p:cNvSpPr txBox="1"/>
          <p:nvPr/>
        </p:nvSpPr>
        <p:spPr>
          <a:xfrm>
            <a:off x="1061652" y="5779272"/>
            <a:ext cx="1761290" cy="215444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Maintenance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07" name="Freeform 88">
            <a:extLst>
              <a:ext uri="{FF2B5EF4-FFF2-40B4-BE49-F238E27FC236}">
                <a16:creationId xmlns:a16="http://schemas.microsoft.com/office/drawing/2014/main" id="{98961F3B-AD5C-47A1-8157-117BE0BCF99F}"/>
              </a:ext>
            </a:extLst>
          </p:cNvPr>
          <p:cNvSpPr>
            <a:spLocks noEditPoints="1"/>
          </p:cNvSpPr>
          <p:nvPr/>
        </p:nvSpPr>
        <p:spPr bwMode="auto">
          <a:xfrm>
            <a:off x="746476" y="5789174"/>
            <a:ext cx="151963" cy="141953"/>
          </a:xfrm>
          <a:custGeom>
            <a:avLst/>
            <a:gdLst>
              <a:gd name="T0" fmla="*/ 66 w 68"/>
              <a:gd name="T1" fmla="*/ 64 h 64"/>
              <a:gd name="T2" fmla="*/ 14 w 68"/>
              <a:gd name="T3" fmla="*/ 64 h 64"/>
              <a:gd name="T4" fmla="*/ 12 w 68"/>
              <a:gd name="T5" fmla="*/ 62 h 64"/>
              <a:gd name="T6" fmla="*/ 19 w 68"/>
              <a:gd name="T7" fmla="*/ 52 h 64"/>
              <a:gd name="T8" fmla="*/ 2 w 68"/>
              <a:gd name="T9" fmla="*/ 52 h 64"/>
              <a:gd name="T10" fmla="*/ 0 w 68"/>
              <a:gd name="T11" fmla="*/ 50 h 64"/>
              <a:gd name="T12" fmla="*/ 0 w 68"/>
              <a:gd name="T13" fmla="*/ 2 h 64"/>
              <a:gd name="T14" fmla="*/ 2 w 68"/>
              <a:gd name="T15" fmla="*/ 0 h 64"/>
              <a:gd name="T16" fmla="*/ 30 w 68"/>
              <a:gd name="T17" fmla="*/ 0 h 64"/>
              <a:gd name="T18" fmla="*/ 32 w 68"/>
              <a:gd name="T19" fmla="*/ 2 h 64"/>
              <a:gd name="T20" fmla="*/ 32 w 68"/>
              <a:gd name="T21" fmla="*/ 12 h 64"/>
              <a:gd name="T22" fmla="*/ 66 w 68"/>
              <a:gd name="T23" fmla="*/ 12 h 64"/>
              <a:gd name="T24" fmla="*/ 68 w 68"/>
              <a:gd name="T25" fmla="*/ 14 h 64"/>
              <a:gd name="T26" fmla="*/ 68 w 68"/>
              <a:gd name="T27" fmla="*/ 62 h 64"/>
              <a:gd name="T28" fmla="*/ 66 w 68"/>
              <a:gd name="T29" fmla="*/ 64 h 64"/>
              <a:gd name="T30" fmla="*/ 16 w 68"/>
              <a:gd name="T31" fmla="*/ 60 h 64"/>
              <a:gd name="T32" fmla="*/ 64 w 68"/>
              <a:gd name="T33" fmla="*/ 60 h 64"/>
              <a:gd name="T34" fmla="*/ 64 w 68"/>
              <a:gd name="T35" fmla="*/ 16 h 64"/>
              <a:gd name="T36" fmla="*/ 30 w 68"/>
              <a:gd name="T37" fmla="*/ 16 h 64"/>
              <a:gd name="T38" fmla="*/ 28 w 68"/>
              <a:gd name="T39" fmla="*/ 14 h 64"/>
              <a:gd name="T40" fmla="*/ 28 w 68"/>
              <a:gd name="T41" fmla="*/ 4 h 64"/>
              <a:gd name="T42" fmla="*/ 4 w 68"/>
              <a:gd name="T43" fmla="*/ 4 h 64"/>
              <a:gd name="T44" fmla="*/ 4 w 68"/>
              <a:gd name="T45" fmla="*/ 48 h 64"/>
              <a:gd name="T46" fmla="*/ 30 w 68"/>
              <a:gd name="T47" fmla="*/ 48 h 64"/>
              <a:gd name="T48" fmla="*/ 32 w 68"/>
              <a:gd name="T49" fmla="*/ 50 h 64"/>
              <a:gd name="T50" fmla="*/ 30 w 68"/>
              <a:gd name="T51" fmla="*/ 52 h 64"/>
              <a:gd name="T52" fmla="*/ 16 w 68"/>
              <a:gd name="T53" fmla="*/ 6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68" h="64">
                <a:moveTo>
                  <a:pt x="66" y="64"/>
                </a:moveTo>
                <a:cubicBezTo>
                  <a:pt x="14" y="64"/>
                  <a:pt x="14" y="64"/>
                  <a:pt x="14" y="64"/>
                </a:cubicBezTo>
                <a:cubicBezTo>
                  <a:pt x="13" y="64"/>
                  <a:pt x="12" y="63"/>
                  <a:pt x="12" y="62"/>
                </a:cubicBezTo>
                <a:cubicBezTo>
                  <a:pt x="12" y="57"/>
                  <a:pt x="15" y="54"/>
                  <a:pt x="19" y="52"/>
                </a:cubicBezTo>
                <a:cubicBezTo>
                  <a:pt x="2" y="52"/>
                  <a:pt x="2" y="52"/>
                  <a:pt x="2" y="52"/>
                </a:cubicBezTo>
                <a:cubicBezTo>
                  <a:pt x="1" y="52"/>
                  <a:pt x="0" y="51"/>
                  <a:pt x="0" y="50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1" y="0"/>
                  <a:pt x="32" y="1"/>
                  <a:pt x="32" y="2"/>
                </a:cubicBezTo>
                <a:cubicBezTo>
                  <a:pt x="32" y="12"/>
                  <a:pt x="32" y="12"/>
                  <a:pt x="32" y="12"/>
                </a:cubicBezTo>
                <a:cubicBezTo>
                  <a:pt x="66" y="12"/>
                  <a:pt x="66" y="12"/>
                  <a:pt x="66" y="12"/>
                </a:cubicBezTo>
                <a:cubicBezTo>
                  <a:pt x="67" y="12"/>
                  <a:pt x="68" y="13"/>
                  <a:pt x="68" y="14"/>
                </a:cubicBezTo>
                <a:cubicBezTo>
                  <a:pt x="68" y="62"/>
                  <a:pt x="68" y="62"/>
                  <a:pt x="68" y="62"/>
                </a:cubicBezTo>
                <a:cubicBezTo>
                  <a:pt x="68" y="63"/>
                  <a:pt x="67" y="64"/>
                  <a:pt x="66" y="64"/>
                </a:cubicBezTo>
                <a:close/>
                <a:moveTo>
                  <a:pt x="16" y="60"/>
                </a:moveTo>
                <a:cubicBezTo>
                  <a:pt x="64" y="60"/>
                  <a:pt x="64" y="60"/>
                  <a:pt x="64" y="60"/>
                </a:cubicBezTo>
                <a:cubicBezTo>
                  <a:pt x="64" y="16"/>
                  <a:pt x="64" y="16"/>
                  <a:pt x="64" y="16"/>
                </a:cubicBezTo>
                <a:cubicBezTo>
                  <a:pt x="30" y="16"/>
                  <a:pt x="30" y="16"/>
                  <a:pt x="30" y="16"/>
                </a:cubicBezTo>
                <a:cubicBezTo>
                  <a:pt x="29" y="16"/>
                  <a:pt x="28" y="15"/>
                  <a:pt x="28" y="14"/>
                </a:cubicBezTo>
                <a:cubicBezTo>
                  <a:pt x="28" y="4"/>
                  <a:pt x="28" y="4"/>
                  <a:pt x="28" y="4"/>
                </a:cubicBezTo>
                <a:cubicBezTo>
                  <a:pt x="4" y="4"/>
                  <a:pt x="4" y="4"/>
                  <a:pt x="4" y="4"/>
                </a:cubicBezTo>
                <a:cubicBezTo>
                  <a:pt x="4" y="48"/>
                  <a:pt x="4" y="48"/>
                  <a:pt x="4" y="48"/>
                </a:cubicBezTo>
                <a:cubicBezTo>
                  <a:pt x="30" y="48"/>
                  <a:pt x="30" y="48"/>
                  <a:pt x="30" y="48"/>
                </a:cubicBezTo>
                <a:cubicBezTo>
                  <a:pt x="31" y="48"/>
                  <a:pt x="32" y="49"/>
                  <a:pt x="32" y="50"/>
                </a:cubicBezTo>
                <a:cubicBezTo>
                  <a:pt x="32" y="51"/>
                  <a:pt x="31" y="52"/>
                  <a:pt x="30" y="52"/>
                </a:cubicBezTo>
                <a:cubicBezTo>
                  <a:pt x="27" y="53"/>
                  <a:pt x="18" y="55"/>
                  <a:pt x="16" y="6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27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E8BC80A0-9718-4704-A6F8-7F095C3899FA}"/>
              </a:ext>
            </a:extLst>
          </p:cNvPr>
          <p:cNvSpPr txBox="1"/>
          <p:nvPr/>
        </p:nvSpPr>
        <p:spPr>
          <a:xfrm>
            <a:off x="3293608" y="1270164"/>
            <a:ext cx="411480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User Interference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950" y="2648771"/>
            <a:ext cx="6718389" cy="3848382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32193804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8AD93755-FD6A-4B3F-B29C-1FB584CCDED5}"/>
              </a:ext>
            </a:extLst>
          </p:cNvPr>
          <p:cNvSpPr/>
          <p:nvPr/>
        </p:nvSpPr>
        <p:spPr>
          <a:xfrm>
            <a:off x="-19413" y="31302"/>
            <a:ext cx="2842355" cy="6858000"/>
          </a:xfrm>
          <a:prstGeom prst="rect">
            <a:avLst/>
          </a:prstGeom>
          <a:gradFill>
            <a:gsLst>
              <a:gs pos="0">
                <a:srgbClr val="172041"/>
              </a:gs>
              <a:gs pos="100000">
                <a:srgbClr val="172041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EAF5AEEF-D1CD-44A5-90FD-81E1A589A454}"/>
              </a:ext>
            </a:extLst>
          </p:cNvPr>
          <p:cNvGrpSpPr/>
          <p:nvPr/>
        </p:nvGrpSpPr>
        <p:grpSpPr>
          <a:xfrm>
            <a:off x="5982890" y="471136"/>
            <a:ext cx="602457" cy="57150"/>
            <a:chOff x="10806101" y="5722143"/>
            <a:chExt cx="602457" cy="57150"/>
          </a:xfrm>
        </p:grpSpPr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886D5364-6813-46FC-AB1F-36C6D80875A0}"/>
                </a:ext>
              </a:extLst>
            </p:cNvPr>
            <p:cNvSpPr/>
            <p:nvPr/>
          </p:nvSpPr>
          <p:spPr>
            <a:xfrm>
              <a:off x="11351408" y="5722143"/>
              <a:ext cx="57150" cy="5715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0CF49D4F-B83E-4D0B-9E29-855FC12C8247}"/>
                </a:ext>
              </a:extLst>
            </p:cNvPr>
            <p:cNvSpPr/>
            <p:nvPr/>
          </p:nvSpPr>
          <p:spPr>
            <a:xfrm>
              <a:off x="11169639" y="5722143"/>
              <a:ext cx="57150" cy="5715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BCB5CC74-8A09-40F9-A0DB-F92ADDEB1464}"/>
                </a:ext>
              </a:extLst>
            </p:cNvPr>
            <p:cNvSpPr/>
            <p:nvPr/>
          </p:nvSpPr>
          <p:spPr>
            <a:xfrm>
              <a:off x="10987870" y="5722143"/>
              <a:ext cx="57150" cy="57150"/>
            </a:xfrm>
            <a:prstGeom prst="ellipse">
              <a:avLst/>
            </a:prstGeom>
            <a:solidFill>
              <a:schemeClr val="accent1">
                <a:alpha val="2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5B4CDACE-E69C-4180-B368-6EB2AC7884CF}"/>
                </a:ext>
              </a:extLst>
            </p:cNvPr>
            <p:cNvSpPr/>
            <p:nvPr/>
          </p:nvSpPr>
          <p:spPr>
            <a:xfrm>
              <a:off x="10806101" y="5722143"/>
              <a:ext cx="57150" cy="57150"/>
            </a:xfrm>
            <a:prstGeom prst="ellipse">
              <a:avLst/>
            </a:prstGeom>
            <a:solidFill>
              <a:schemeClr val="accent1">
                <a:alpha val="2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112D09B7-E76A-48E0-89F8-EA857D978483}"/>
              </a:ext>
            </a:extLst>
          </p:cNvPr>
          <p:cNvGrpSpPr/>
          <p:nvPr/>
        </p:nvGrpSpPr>
        <p:grpSpPr>
          <a:xfrm>
            <a:off x="376238" y="382125"/>
            <a:ext cx="2466116" cy="1174880"/>
            <a:chOff x="376239" y="1549789"/>
            <a:chExt cx="2466116" cy="768879"/>
          </a:xfrm>
        </p:grpSpPr>
        <p:sp>
          <p:nvSpPr>
            <p:cNvPr id="122" name="Rectangle: Top Corners Rounded 187">
              <a:extLst>
                <a:ext uri="{FF2B5EF4-FFF2-40B4-BE49-F238E27FC236}">
                  <a16:creationId xmlns:a16="http://schemas.microsoft.com/office/drawing/2014/main" id="{64238EC8-053C-4A7B-AE44-3C9AD781896A}"/>
                </a:ext>
              </a:extLst>
            </p:cNvPr>
            <p:cNvSpPr/>
            <p:nvPr/>
          </p:nvSpPr>
          <p:spPr>
            <a:xfrm rot="16200000">
              <a:off x="1360019" y="702250"/>
              <a:ext cx="498555" cy="246611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90E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Freeform 95">
              <a:extLst>
                <a:ext uri="{FF2B5EF4-FFF2-40B4-BE49-F238E27FC236}">
                  <a16:creationId xmlns:a16="http://schemas.microsoft.com/office/drawing/2014/main" id="{64ADCABE-A594-4600-956A-733BBF14D8F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4030" y="1549789"/>
              <a:ext cx="138324" cy="137848"/>
            </a:xfrm>
            <a:custGeom>
              <a:avLst/>
              <a:gdLst>
                <a:gd name="T0" fmla="*/ 610 w 610"/>
                <a:gd name="T1" fmla="*/ 0 h 608"/>
                <a:gd name="T2" fmla="*/ 610 w 610"/>
                <a:gd name="T3" fmla="*/ 608 h 608"/>
                <a:gd name="T4" fmla="*/ 0 w 610"/>
                <a:gd name="T5" fmla="*/ 608 h 608"/>
                <a:gd name="T6" fmla="*/ 0 w 610"/>
                <a:gd name="T7" fmla="*/ 607 h 608"/>
                <a:gd name="T8" fmla="*/ 610 w 610"/>
                <a:gd name="T9" fmla="*/ 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0" h="608">
                  <a:moveTo>
                    <a:pt x="610" y="0"/>
                  </a:moveTo>
                  <a:cubicBezTo>
                    <a:pt x="610" y="608"/>
                    <a:pt x="610" y="608"/>
                    <a:pt x="610" y="608"/>
                  </a:cubicBezTo>
                  <a:cubicBezTo>
                    <a:pt x="0" y="608"/>
                    <a:pt x="0" y="608"/>
                    <a:pt x="0" y="608"/>
                  </a:cubicBezTo>
                  <a:cubicBezTo>
                    <a:pt x="0" y="607"/>
                    <a:pt x="0" y="607"/>
                    <a:pt x="0" y="607"/>
                  </a:cubicBezTo>
                  <a:cubicBezTo>
                    <a:pt x="291" y="519"/>
                    <a:pt x="521" y="290"/>
                    <a:pt x="610" y="0"/>
                  </a:cubicBezTo>
                  <a:close/>
                </a:path>
              </a:pathLst>
            </a:custGeom>
            <a:solidFill>
              <a:srgbClr val="090E21"/>
            </a:solidFill>
            <a:ln w="158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95">
              <a:extLst>
                <a:ext uri="{FF2B5EF4-FFF2-40B4-BE49-F238E27FC236}">
                  <a16:creationId xmlns:a16="http://schemas.microsoft.com/office/drawing/2014/main" id="{77823DE5-92D6-4B78-834B-674025137976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704030" y="2180820"/>
              <a:ext cx="138324" cy="137848"/>
            </a:xfrm>
            <a:custGeom>
              <a:avLst/>
              <a:gdLst>
                <a:gd name="T0" fmla="*/ 610 w 610"/>
                <a:gd name="T1" fmla="*/ 0 h 608"/>
                <a:gd name="T2" fmla="*/ 610 w 610"/>
                <a:gd name="T3" fmla="*/ 608 h 608"/>
                <a:gd name="T4" fmla="*/ 0 w 610"/>
                <a:gd name="T5" fmla="*/ 608 h 608"/>
                <a:gd name="T6" fmla="*/ 0 w 610"/>
                <a:gd name="T7" fmla="*/ 607 h 608"/>
                <a:gd name="T8" fmla="*/ 610 w 610"/>
                <a:gd name="T9" fmla="*/ 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0" h="608">
                  <a:moveTo>
                    <a:pt x="610" y="0"/>
                  </a:moveTo>
                  <a:cubicBezTo>
                    <a:pt x="610" y="608"/>
                    <a:pt x="610" y="608"/>
                    <a:pt x="610" y="608"/>
                  </a:cubicBezTo>
                  <a:cubicBezTo>
                    <a:pt x="0" y="608"/>
                    <a:pt x="0" y="608"/>
                    <a:pt x="0" y="608"/>
                  </a:cubicBezTo>
                  <a:cubicBezTo>
                    <a:pt x="0" y="607"/>
                    <a:pt x="0" y="607"/>
                    <a:pt x="0" y="607"/>
                  </a:cubicBezTo>
                  <a:cubicBezTo>
                    <a:pt x="291" y="519"/>
                    <a:pt x="521" y="290"/>
                    <a:pt x="610" y="0"/>
                  </a:cubicBezTo>
                  <a:close/>
                </a:path>
              </a:pathLst>
            </a:custGeom>
            <a:solidFill>
              <a:srgbClr val="090E21"/>
            </a:solidFill>
            <a:ln w="158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056" name="TextBox 2055">
            <a:extLst>
              <a:ext uri="{FF2B5EF4-FFF2-40B4-BE49-F238E27FC236}">
                <a16:creationId xmlns:a16="http://schemas.microsoft.com/office/drawing/2014/main" id="{52EEAFF4-DAC7-44E9-8AFB-B2AA4DA32BAF}"/>
              </a:ext>
            </a:extLst>
          </p:cNvPr>
          <p:cNvSpPr txBox="1"/>
          <p:nvPr/>
        </p:nvSpPr>
        <p:spPr>
          <a:xfrm>
            <a:off x="348600" y="814880"/>
            <a:ext cx="2709348" cy="307777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b="1" spc="300" dirty="0" smtClean="0">
                <a:solidFill>
                  <a:schemeClr val="bg1"/>
                </a:solidFill>
                <a:latin typeface="+mj-lt"/>
              </a:rPr>
              <a:t>Registration</a:t>
            </a:r>
          </a:p>
        </p:txBody>
      </p: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112D09B7-E76A-48E0-89F8-EA857D978483}"/>
              </a:ext>
            </a:extLst>
          </p:cNvPr>
          <p:cNvGrpSpPr/>
          <p:nvPr/>
        </p:nvGrpSpPr>
        <p:grpSpPr>
          <a:xfrm>
            <a:off x="360957" y="4063081"/>
            <a:ext cx="2466116" cy="768879"/>
            <a:chOff x="376239" y="1549789"/>
            <a:chExt cx="2466116" cy="768879"/>
          </a:xfrm>
        </p:grpSpPr>
        <p:sp>
          <p:nvSpPr>
            <p:cNvPr id="149" name="Rectangle: Top Corners Rounded 187">
              <a:extLst>
                <a:ext uri="{FF2B5EF4-FFF2-40B4-BE49-F238E27FC236}">
                  <a16:creationId xmlns:a16="http://schemas.microsoft.com/office/drawing/2014/main" id="{64238EC8-053C-4A7B-AE44-3C9AD781896A}"/>
                </a:ext>
              </a:extLst>
            </p:cNvPr>
            <p:cNvSpPr/>
            <p:nvPr/>
          </p:nvSpPr>
          <p:spPr>
            <a:xfrm rot="16200000">
              <a:off x="1360019" y="702250"/>
              <a:ext cx="498555" cy="246611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90E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Freeform 95">
              <a:extLst>
                <a:ext uri="{FF2B5EF4-FFF2-40B4-BE49-F238E27FC236}">
                  <a16:creationId xmlns:a16="http://schemas.microsoft.com/office/drawing/2014/main" id="{64ADCABE-A594-4600-956A-733BBF14D8F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4030" y="1549789"/>
              <a:ext cx="138324" cy="137848"/>
            </a:xfrm>
            <a:custGeom>
              <a:avLst/>
              <a:gdLst>
                <a:gd name="T0" fmla="*/ 610 w 610"/>
                <a:gd name="T1" fmla="*/ 0 h 608"/>
                <a:gd name="T2" fmla="*/ 610 w 610"/>
                <a:gd name="T3" fmla="*/ 608 h 608"/>
                <a:gd name="T4" fmla="*/ 0 w 610"/>
                <a:gd name="T5" fmla="*/ 608 h 608"/>
                <a:gd name="T6" fmla="*/ 0 w 610"/>
                <a:gd name="T7" fmla="*/ 607 h 608"/>
                <a:gd name="T8" fmla="*/ 610 w 610"/>
                <a:gd name="T9" fmla="*/ 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0" h="608">
                  <a:moveTo>
                    <a:pt x="610" y="0"/>
                  </a:moveTo>
                  <a:cubicBezTo>
                    <a:pt x="610" y="608"/>
                    <a:pt x="610" y="608"/>
                    <a:pt x="610" y="608"/>
                  </a:cubicBezTo>
                  <a:cubicBezTo>
                    <a:pt x="0" y="608"/>
                    <a:pt x="0" y="608"/>
                    <a:pt x="0" y="608"/>
                  </a:cubicBezTo>
                  <a:cubicBezTo>
                    <a:pt x="0" y="607"/>
                    <a:pt x="0" y="607"/>
                    <a:pt x="0" y="607"/>
                  </a:cubicBezTo>
                  <a:cubicBezTo>
                    <a:pt x="291" y="519"/>
                    <a:pt x="521" y="290"/>
                    <a:pt x="610" y="0"/>
                  </a:cubicBezTo>
                  <a:close/>
                </a:path>
              </a:pathLst>
            </a:custGeom>
            <a:solidFill>
              <a:srgbClr val="090E21"/>
            </a:solidFill>
            <a:ln w="158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95">
              <a:extLst>
                <a:ext uri="{FF2B5EF4-FFF2-40B4-BE49-F238E27FC236}">
                  <a16:creationId xmlns:a16="http://schemas.microsoft.com/office/drawing/2014/main" id="{77823DE5-92D6-4B78-834B-674025137976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704030" y="2180820"/>
              <a:ext cx="138324" cy="137848"/>
            </a:xfrm>
            <a:custGeom>
              <a:avLst/>
              <a:gdLst>
                <a:gd name="T0" fmla="*/ 610 w 610"/>
                <a:gd name="T1" fmla="*/ 0 h 608"/>
                <a:gd name="T2" fmla="*/ 610 w 610"/>
                <a:gd name="T3" fmla="*/ 608 h 608"/>
                <a:gd name="T4" fmla="*/ 0 w 610"/>
                <a:gd name="T5" fmla="*/ 608 h 608"/>
                <a:gd name="T6" fmla="*/ 0 w 610"/>
                <a:gd name="T7" fmla="*/ 607 h 608"/>
                <a:gd name="T8" fmla="*/ 610 w 610"/>
                <a:gd name="T9" fmla="*/ 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0" h="608">
                  <a:moveTo>
                    <a:pt x="610" y="0"/>
                  </a:moveTo>
                  <a:cubicBezTo>
                    <a:pt x="610" y="608"/>
                    <a:pt x="610" y="608"/>
                    <a:pt x="610" y="608"/>
                  </a:cubicBezTo>
                  <a:cubicBezTo>
                    <a:pt x="0" y="608"/>
                    <a:pt x="0" y="608"/>
                    <a:pt x="0" y="608"/>
                  </a:cubicBezTo>
                  <a:cubicBezTo>
                    <a:pt x="0" y="607"/>
                    <a:pt x="0" y="607"/>
                    <a:pt x="0" y="607"/>
                  </a:cubicBezTo>
                  <a:cubicBezTo>
                    <a:pt x="291" y="519"/>
                    <a:pt x="521" y="290"/>
                    <a:pt x="610" y="0"/>
                  </a:cubicBezTo>
                  <a:close/>
                </a:path>
              </a:pathLst>
            </a:custGeom>
            <a:solidFill>
              <a:srgbClr val="090E21"/>
            </a:solidFill>
            <a:ln w="158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9" name="Footer Placeholder 15">
            <a:extLst>
              <a:ext uri="{FF2B5EF4-FFF2-40B4-BE49-F238E27FC236}">
                <a16:creationId xmlns:a16="http://schemas.microsoft.com/office/drawing/2014/main" id="{E4383B3B-C795-4E26-93F2-2A329ECAD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5938" y="6308725"/>
            <a:ext cx="4114800" cy="169277"/>
          </a:xfrm>
        </p:spPr>
        <p:txBody>
          <a:bodyPr/>
          <a:lstStyle/>
          <a:p>
            <a:r>
              <a:rPr lang="en-US" i="0" dirty="0" smtClean="0"/>
              <a:t>Semester Project </a:t>
            </a:r>
            <a:endParaRPr lang="en-US" i="0" dirty="0"/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112D09B7-E76A-48E0-89F8-EA857D978483}"/>
              </a:ext>
            </a:extLst>
          </p:cNvPr>
          <p:cNvGrpSpPr/>
          <p:nvPr/>
        </p:nvGrpSpPr>
        <p:grpSpPr>
          <a:xfrm rot="10800000">
            <a:off x="10548945" y="129248"/>
            <a:ext cx="1623828" cy="1174880"/>
            <a:chOff x="376239" y="1549789"/>
            <a:chExt cx="2466116" cy="768879"/>
          </a:xfrm>
        </p:grpSpPr>
        <p:sp>
          <p:nvSpPr>
            <p:cNvPr id="92" name="Rectangle: Top Corners Rounded 187">
              <a:extLst>
                <a:ext uri="{FF2B5EF4-FFF2-40B4-BE49-F238E27FC236}">
                  <a16:creationId xmlns:a16="http://schemas.microsoft.com/office/drawing/2014/main" id="{64238EC8-053C-4A7B-AE44-3C9AD781896A}"/>
                </a:ext>
              </a:extLst>
            </p:cNvPr>
            <p:cNvSpPr/>
            <p:nvPr/>
          </p:nvSpPr>
          <p:spPr>
            <a:xfrm rot="16200000">
              <a:off x="1360019" y="702250"/>
              <a:ext cx="498555" cy="246611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90E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Freeform 95">
              <a:extLst>
                <a:ext uri="{FF2B5EF4-FFF2-40B4-BE49-F238E27FC236}">
                  <a16:creationId xmlns:a16="http://schemas.microsoft.com/office/drawing/2014/main" id="{64ADCABE-A594-4600-956A-733BBF14D8F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4030" y="1549789"/>
              <a:ext cx="138324" cy="137848"/>
            </a:xfrm>
            <a:custGeom>
              <a:avLst/>
              <a:gdLst>
                <a:gd name="T0" fmla="*/ 610 w 610"/>
                <a:gd name="T1" fmla="*/ 0 h 608"/>
                <a:gd name="T2" fmla="*/ 610 w 610"/>
                <a:gd name="T3" fmla="*/ 608 h 608"/>
                <a:gd name="T4" fmla="*/ 0 w 610"/>
                <a:gd name="T5" fmla="*/ 608 h 608"/>
                <a:gd name="T6" fmla="*/ 0 w 610"/>
                <a:gd name="T7" fmla="*/ 607 h 608"/>
                <a:gd name="T8" fmla="*/ 610 w 610"/>
                <a:gd name="T9" fmla="*/ 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0" h="608">
                  <a:moveTo>
                    <a:pt x="610" y="0"/>
                  </a:moveTo>
                  <a:cubicBezTo>
                    <a:pt x="610" y="608"/>
                    <a:pt x="610" y="608"/>
                    <a:pt x="610" y="608"/>
                  </a:cubicBezTo>
                  <a:cubicBezTo>
                    <a:pt x="0" y="608"/>
                    <a:pt x="0" y="608"/>
                    <a:pt x="0" y="608"/>
                  </a:cubicBezTo>
                  <a:cubicBezTo>
                    <a:pt x="0" y="607"/>
                    <a:pt x="0" y="607"/>
                    <a:pt x="0" y="607"/>
                  </a:cubicBezTo>
                  <a:cubicBezTo>
                    <a:pt x="291" y="519"/>
                    <a:pt x="521" y="290"/>
                    <a:pt x="610" y="0"/>
                  </a:cubicBezTo>
                  <a:close/>
                </a:path>
              </a:pathLst>
            </a:custGeom>
            <a:solidFill>
              <a:srgbClr val="090E21"/>
            </a:solidFill>
            <a:ln w="158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95">
              <a:extLst>
                <a:ext uri="{FF2B5EF4-FFF2-40B4-BE49-F238E27FC236}">
                  <a16:creationId xmlns:a16="http://schemas.microsoft.com/office/drawing/2014/main" id="{77823DE5-92D6-4B78-834B-674025137976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704030" y="2180820"/>
              <a:ext cx="138324" cy="137848"/>
            </a:xfrm>
            <a:custGeom>
              <a:avLst/>
              <a:gdLst>
                <a:gd name="T0" fmla="*/ 610 w 610"/>
                <a:gd name="T1" fmla="*/ 0 h 608"/>
                <a:gd name="T2" fmla="*/ 610 w 610"/>
                <a:gd name="T3" fmla="*/ 608 h 608"/>
                <a:gd name="T4" fmla="*/ 0 w 610"/>
                <a:gd name="T5" fmla="*/ 608 h 608"/>
                <a:gd name="T6" fmla="*/ 0 w 610"/>
                <a:gd name="T7" fmla="*/ 607 h 608"/>
                <a:gd name="T8" fmla="*/ 610 w 610"/>
                <a:gd name="T9" fmla="*/ 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0" h="608">
                  <a:moveTo>
                    <a:pt x="610" y="0"/>
                  </a:moveTo>
                  <a:cubicBezTo>
                    <a:pt x="610" y="608"/>
                    <a:pt x="610" y="608"/>
                    <a:pt x="610" y="608"/>
                  </a:cubicBezTo>
                  <a:cubicBezTo>
                    <a:pt x="0" y="608"/>
                    <a:pt x="0" y="608"/>
                    <a:pt x="0" y="608"/>
                  </a:cubicBezTo>
                  <a:cubicBezTo>
                    <a:pt x="0" y="607"/>
                    <a:pt x="0" y="607"/>
                    <a:pt x="0" y="607"/>
                  </a:cubicBezTo>
                  <a:cubicBezTo>
                    <a:pt x="291" y="519"/>
                    <a:pt x="521" y="290"/>
                    <a:pt x="610" y="0"/>
                  </a:cubicBezTo>
                  <a:close/>
                </a:path>
              </a:pathLst>
            </a:custGeom>
            <a:solidFill>
              <a:srgbClr val="090E21"/>
            </a:solidFill>
            <a:ln w="158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D4C6C895-2D6F-47F0-A411-0F964B4C0C80}"/>
              </a:ext>
            </a:extLst>
          </p:cNvPr>
          <p:cNvSpPr txBox="1"/>
          <p:nvPr/>
        </p:nvSpPr>
        <p:spPr>
          <a:xfrm>
            <a:off x="4505079" y="1890054"/>
            <a:ext cx="610595" cy="615553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pPr>
              <a:buClr>
                <a:schemeClr val="accent2">
                  <a:lumMod val="60000"/>
                  <a:lumOff val="40000"/>
                </a:schemeClr>
              </a:buClr>
            </a:pPr>
            <a:r>
              <a:rPr lang="en-US" sz="2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Login </a:t>
            </a:r>
          </a:p>
          <a:p>
            <a:pPr>
              <a:buClr>
                <a:schemeClr val="accent2">
                  <a:lumMod val="60000"/>
                  <a:lumOff val="40000"/>
                </a:schemeClr>
              </a:buClr>
            </a:pPr>
            <a:r>
              <a:rPr lang="en-US" sz="2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Page </a:t>
            </a:r>
            <a:endParaRPr lang="en-US" sz="2000" dirty="0">
              <a:solidFill>
                <a:schemeClr val="bg1"/>
              </a:solidFill>
            </a:endParaRP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99958637-625B-4257-9F51-B26D34BCFC08}"/>
              </a:ext>
            </a:extLst>
          </p:cNvPr>
          <p:cNvGrpSpPr/>
          <p:nvPr/>
        </p:nvGrpSpPr>
        <p:grpSpPr>
          <a:xfrm>
            <a:off x="708060" y="2824781"/>
            <a:ext cx="2114882" cy="215444"/>
            <a:chOff x="668958" y="2550768"/>
            <a:chExt cx="2114882" cy="215444"/>
          </a:xfrm>
        </p:grpSpPr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4F64B31A-C1F3-4C3E-A5D5-EA5BDDF9D9F1}"/>
                </a:ext>
              </a:extLst>
            </p:cNvPr>
            <p:cNvGrpSpPr/>
            <p:nvPr/>
          </p:nvGrpSpPr>
          <p:grpSpPr>
            <a:xfrm>
              <a:off x="668958" y="2560871"/>
              <a:ext cx="211507" cy="195238"/>
              <a:chOff x="519113" y="1628775"/>
              <a:chExt cx="371475" cy="342900"/>
            </a:xfr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2700000" scaled="0"/>
            </a:gradFill>
          </p:grpSpPr>
          <p:sp>
            <p:nvSpPr>
              <p:cNvPr id="103" name="Freeform 28">
                <a:extLst>
                  <a:ext uri="{FF2B5EF4-FFF2-40B4-BE49-F238E27FC236}">
                    <a16:creationId xmlns:a16="http://schemas.microsoft.com/office/drawing/2014/main" id="{8FDB1A53-33BB-475A-BF26-644AD890578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19113" y="1736725"/>
                <a:ext cx="371475" cy="234950"/>
              </a:xfrm>
              <a:custGeom>
                <a:avLst/>
                <a:gdLst>
                  <a:gd name="T0" fmla="*/ 88 w 96"/>
                  <a:gd name="T1" fmla="*/ 60 h 60"/>
                  <a:gd name="T2" fmla="*/ 8 w 96"/>
                  <a:gd name="T3" fmla="*/ 60 h 60"/>
                  <a:gd name="T4" fmla="*/ 0 w 96"/>
                  <a:gd name="T5" fmla="*/ 52 h 60"/>
                  <a:gd name="T6" fmla="*/ 0 w 96"/>
                  <a:gd name="T7" fmla="*/ 2 h 60"/>
                  <a:gd name="T8" fmla="*/ 2 w 96"/>
                  <a:gd name="T9" fmla="*/ 0 h 60"/>
                  <a:gd name="T10" fmla="*/ 94 w 96"/>
                  <a:gd name="T11" fmla="*/ 0 h 60"/>
                  <a:gd name="T12" fmla="*/ 96 w 96"/>
                  <a:gd name="T13" fmla="*/ 2 h 60"/>
                  <a:gd name="T14" fmla="*/ 96 w 96"/>
                  <a:gd name="T15" fmla="*/ 52 h 60"/>
                  <a:gd name="T16" fmla="*/ 88 w 96"/>
                  <a:gd name="T17" fmla="*/ 60 h 60"/>
                  <a:gd name="T18" fmla="*/ 4 w 96"/>
                  <a:gd name="T19" fmla="*/ 4 h 60"/>
                  <a:gd name="T20" fmla="*/ 4 w 96"/>
                  <a:gd name="T21" fmla="*/ 52 h 60"/>
                  <a:gd name="T22" fmla="*/ 8 w 96"/>
                  <a:gd name="T23" fmla="*/ 56 h 60"/>
                  <a:gd name="T24" fmla="*/ 88 w 96"/>
                  <a:gd name="T25" fmla="*/ 56 h 60"/>
                  <a:gd name="T26" fmla="*/ 92 w 96"/>
                  <a:gd name="T27" fmla="*/ 52 h 60"/>
                  <a:gd name="T28" fmla="*/ 92 w 96"/>
                  <a:gd name="T29" fmla="*/ 4 h 60"/>
                  <a:gd name="T30" fmla="*/ 4 w 96"/>
                  <a:gd name="T31" fmla="*/ 4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96" h="60">
                    <a:moveTo>
                      <a:pt x="88" y="60"/>
                    </a:moveTo>
                    <a:cubicBezTo>
                      <a:pt x="8" y="60"/>
                      <a:pt x="8" y="60"/>
                      <a:pt x="8" y="60"/>
                    </a:cubicBezTo>
                    <a:cubicBezTo>
                      <a:pt x="3" y="60"/>
                      <a:pt x="0" y="57"/>
                      <a:pt x="0" y="5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0"/>
                      <a:pt x="96" y="1"/>
                      <a:pt x="96" y="2"/>
                    </a:cubicBezTo>
                    <a:cubicBezTo>
                      <a:pt x="96" y="52"/>
                      <a:pt x="96" y="52"/>
                      <a:pt x="96" y="52"/>
                    </a:cubicBezTo>
                    <a:cubicBezTo>
                      <a:pt x="96" y="57"/>
                      <a:pt x="93" y="60"/>
                      <a:pt x="88" y="60"/>
                    </a:cubicBezTo>
                    <a:close/>
                    <a:moveTo>
                      <a:pt x="4" y="4"/>
                    </a:moveTo>
                    <a:cubicBezTo>
                      <a:pt x="4" y="52"/>
                      <a:pt x="4" y="52"/>
                      <a:pt x="4" y="52"/>
                    </a:cubicBezTo>
                    <a:cubicBezTo>
                      <a:pt x="4" y="54"/>
                      <a:pt x="6" y="56"/>
                      <a:pt x="8" y="56"/>
                    </a:cubicBezTo>
                    <a:cubicBezTo>
                      <a:pt x="88" y="56"/>
                      <a:pt x="88" y="56"/>
                      <a:pt x="88" y="56"/>
                    </a:cubicBezTo>
                    <a:cubicBezTo>
                      <a:pt x="90" y="56"/>
                      <a:pt x="92" y="54"/>
                      <a:pt x="92" y="52"/>
                    </a:cubicBezTo>
                    <a:cubicBezTo>
                      <a:pt x="92" y="4"/>
                      <a:pt x="92" y="4"/>
                      <a:pt x="92" y="4"/>
                    </a:cubicBezTo>
                    <a:lnTo>
                      <a:pt x="4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" name="Freeform 29">
                <a:extLst>
                  <a:ext uri="{FF2B5EF4-FFF2-40B4-BE49-F238E27FC236}">
                    <a16:creationId xmlns:a16="http://schemas.microsoft.com/office/drawing/2014/main" id="{563049A2-5C9B-4836-A3C4-CE88B48FCA5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42938" y="1784350"/>
                <a:ext cx="139700" cy="139700"/>
              </a:xfrm>
              <a:custGeom>
                <a:avLst/>
                <a:gdLst>
                  <a:gd name="T0" fmla="*/ 2 w 36"/>
                  <a:gd name="T1" fmla="*/ 36 h 36"/>
                  <a:gd name="T2" fmla="*/ 1 w 36"/>
                  <a:gd name="T3" fmla="*/ 36 h 36"/>
                  <a:gd name="T4" fmla="*/ 0 w 36"/>
                  <a:gd name="T5" fmla="*/ 34 h 36"/>
                  <a:gd name="T6" fmla="*/ 0 w 36"/>
                  <a:gd name="T7" fmla="*/ 2 h 36"/>
                  <a:gd name="T8" fmla="*/ 1 w 36"/>
                  <a:gd name="T9" fmla="*/ 0 h 36"/>
                  <a:gd name="T10" fmla="*/ 3 w 36"/>
                  <a:gd name="T11" fmla="*/ 0 h 36"/>
                  <a:gd name="T12" fmla="*/ 35 w 36"/>
                  <a:gd name="T13" fmla="*/ 16 h 36"/>
                  <a:gd name="T14" fmla="*/ 36 w 36"/>
                  <a:gd name="T15" fmla="*/ 18 h 36"/>
                  <a:gd name="T16" fmla="*/ 35 w 36"/>
                  <a:gd name="T17" fmla="*/ 20 h 36"/>
                  <a:gd name="T18" fmla="*/ 3 w 36"/>
                  <a:gd name="T19" fmla="*/ 36 h 36"/>
                  <a:gd name="T20" fmla="*/ 2 w 36"/>
                  <a:gd name="T21" fmla="*/ 36 h 36"/>
                  <a:gd name="T22" fmla="*/ 4 w 36"/>
                  <a:gd name="T23" fmla="*/ 5 h 36"/>
                  <a:gd name="T24" fmla="*/ 4 w 36"/>
                  <a:gd name="T25" fmla="*/ 31 h 36"/>
                  <a:gd name="T26" fmla="*/ 30 w 36"/>
                  <a:gd name="T27" fmla="*/ 18 h 36"/>
                  <a:gd name="T28" fmla="*/ 4 w 36"/>
                  <a:gd name="T29" fmla="*/ 5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6" h="36">
                    <a:moveTo>
                      <a:pt x="2" y="36"/>
                    </a:moveTo>
                    <a:cubicBezTo>
                      <a:pt x="2" y="36"/>
                      <a:pt x="1" y="36"/>
                      <a:pt x="1" y="36"/>
                    </a:cubicBezTo>
                    <a:cubicBezTo>
                      <a:pt x="0" y="35"/>
                      <a:pt x="0" y="35"/>
                      <a:pt x="0" y="34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0" y="1"/>
                      <a:pt x="1" y="0"/>
                    </a:cubicBezTo>
                    <a:cubicBezTo>
                      <a:pt x="2" y="0"/>
                      <a:pt x="2" y="0"/>
                      <a:pt x="3" y="0"/>
                    </a:cubicBezTo>
                    <a:cubicBezTo>
                      <a:pt x="35" y="16"/>
                      <a:pt x="35" y="16"/>
                      <a:pt x="35" y="16"/>
                    </a:cubicBezTo>
                    <a:cubicBezTo>
                      <a:pt x="36" y="17"/>
                      <a:pt x="36" y="17"/>
                      <a:pt x="36" y="18"/>
                    </a:cubicBezTo>
                    <a:cubicBezTo>
                      <a:pt x="36" y="19"/>
                      <a:pt x="36" y="19"/>
                      <a:pt x="35" y="20"/>
                    </a:cubicBezTo>
                    <a:cubicBezTo>
                      <a:pt x="3" y="36"/>
                      <a:pt x="3" y="36"/>
                      <a:pt x="3" y="36"/>
                    </a:cubicBezTo>
                    <a:cubicBezTo>
                      <a:pt x="3" y="36"/>
                      <a:pt x="2" y="36"/>
                      <a:pt x="2" y="36"/>
                    </a:cubicBezTo>
                    <a:close/>
                    <a:moveTo>
                      <a:pt x="4" y="5"/>
                    </a:moveTo>
                    <a:cubicBezTo>
                      <a:pt x="4" y="31"/>
                      <a:pt x="4" y="31"/>
                      <a:pt x="4" y="31"/>
                    </a:cubicBezTo>
                    <a:cubicBezTo>
                      <a:pt x="30" y="18"/>
                      <a:pt x="30" y="18"/>
                      <a:pt x="30" y="18"/>
                    </a:cubicBezTo>
                    <a:lnTo>
                      <a:pt x="4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" name="Freeform 30">
                <a:extLst>
                  <a:ext uri="{FF2B5EF4-FFF2-40B4-BE49-F238E27FC236}">
                    <a16:creationId xmlns:a16="http://schemas.microsoft.com/office/drawing/2014/main" id="{913840AB-EA76-4ED8-8987-65B13CD79D7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19113" y="1628775"/>
                <a:ext cx="371475" cy="92075"/>
              </a:xfrm>
              <a:custGeom>
                <a:avLst/>
                <a:gdLst>
                  <a:gd name="T0" fmla="*/ 94 w 96"/>
                  <a:gd name="T1" fmla="*/ 24 h 24"/>
                  <a:gd name="T2" fmla="*/ 2 w 96"/>
                  <a:gd name="T3" fmla="*/ 24 h 24"/>
                  <a:gd name="T4" fmla="*/ 0 w 96"/>
                  <a:gd name="T5" fmla="*/ 22 h 24"/>
                  <a:gd name="T6" fmla="*/ 0 w 96"/>
                  <a:gd name="T7" fmla="*/ 6 h 24"/>
                  <a:gd name="T8" fmla="*/ 6 w 96"/>
                  <a:gd name="T9" fmla="*/ 0 h 24"/>
                  <a:gd name="T10" fmla="*/ 90 w 96"/>
                  <a:gd name="T11" fmla="*/ 0 h 24"/>
                  <a:gd name="T12" fmla="*/ 96 w 96"/>
                  <a:gd name="T13" fmla="*/ 6 h 24"/>
                  <a:gd name="T14" fmla="*/ 96 w 96"/>
                  <a:gd name="T15" fmla="*/ 22 h 24"/>
                  <a:gd name="T16" fmla="*/ 94 w 96"/>
                  <a:gd name="T17" fmla="*/ 24 h 24"/>
                  <a:gd name="T18" fmla="*/ 4 w 96"/>
                  <a:gd name="T19" fmla="*/ 20 h 24"/>
                  <a:gd name="T20" fmla="*/ 92 w 96"/>
                  <a:gd name="T21" fmla="*/ 20 h 24"/>
                  <a:gd name="T22" fmla="*/ 92 w 96"/>
                  <a:gd name="T23" fmla="*/ 6 h 24"/>
                  <a:gd name="T24" fmla="*/ 90 w 96"/>
                  <a:gd name="T25" fmla="*/ 4 h 24"/>
                  <a:gd name="T26" fmla="*/ 6 w 96"/>
                  <a:gd name="T27" fmla="*/ 4 h 24"/>
                  <a:gd name="T28" fmla="*/ 4 w 96"/>
                  <a:gd name="T29" fmla="*/ 6 h 24"/>
                  <a:gd name="T30" fmla="*/ 4 w 96"/>
                  <a:gd name="T31" fmla="*/ 2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96" h="24">
                    <a:moveTo>
                      <a:pt x="94" y="24"/>
                    </a:moveTo>
                    <a:cubicBezTo>
                      <a:pt x="2" y="24"/>
                      <a:pt x="2" y="24"/>
                      <a:pt x="2" y="24"/>
                    </a:cubicBezTo>
                    <a:cubicBezTo>
                      <a:pt x="1" y="24"/>
                      <a:pt x="0" y="23"/>
                      <a:pt x="0" y="22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90" y="0"/>
                      <a:pt x="90" y="0"/>
                      <a:pt x="90" y="0"/>
                    </a:cubicBezTo>
                    <a:cubicBezTo>
                      <a:pt x="93" y="0"/>
                      <a:pt x="96" y="3"/>
                      <a:pt x="96" y="6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3"/>
                      <a:pt x="95" y="24"/>
                      <a:pt x="94" y="24"/>
                    </a:cubicBezTo>
                    <a:close/>
                    <a:moveTo>
                      <a:pt x="4" y="20"/>
                    </a:moveTo>
                    <a:cubicBezTo>
                      <a:pt x="92" y="20"/>
                      <a:pt x="92" y="20"/>
                      <a:pt x="92" y="20"/>
                    </a:cubicBezTo>
                    <a:cubicBezTo>
                      <a:pt x="92" y="6"/>
                      <a:pt x="92" y="6"/>
                      <a:pt x="92" y="6"/>
                    </a:cubicBezTo>
                    <a:cubicBezTo>
                      <a:pt x="92" y="5"/>
                      <a:pt x="91" y="4"/>
                      <a:pt x="90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5" y="4"/>
                      <a:pt x="4" y="5"/>
                      <a:pt x="4" y="6"/>
                    </a:cubicBezTo>
                    <a:lnTo>
                      <a:pt x="4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" name="Freeform 31">
                <a:extLst>
                  <a:ext uri="{FF2B5EF4-FFF2-40B4-BE49-F238E27FC236}">
                    <a16:creationId xmlns:a16="http://schemas.microsoft.com/office/drawing/2014/main" id="{2F84762E-3244-4BAE-B483-9CE2BD379C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2288" y="1631950"/>
                <a:ext cx="77788" cy="77787"/>
              </a:xfrm>
              <a:custGeom>
                <a:avLst/>
                <a:gdLst>
                  <a:gd name="T0" fmla="*/ 5 w 49"/>
                  <a:gd name="T1" fmla="*/ 49 h 49"/>
                  <a:gd name="T2" fmla="*/ 0 w 49"/>
                  <a:gd name="T3" fmla="*/ 44 h 49"/>
                  <a:gd name="T4" fmla="*/ 44 w 49"/>
                  <a:gd name="T5" fmla="*/ 0 h 49"/>
                  <a:gd name="T6" fmla="*/ 49 w 49"/>
                  <a:gd name="T7" fmla="*/ 5 h 49"/>
                  <a:gd name="T8" fmla="*/ 5 w 49"/>
                  <a:gd name="T9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49">
                    <a:moveTo>
                      <a:pt x="5" y="49"/>
                    </a:moveTo>
                    <a:lnTo>
                      <a:pt x="0" y="44"/>
                    </a:lnTo>
                    <a:lnTo>
                      <a:pt x="44" y="0"/>
                    </a:lnTo>
                    <a:lnTo>
                      <a:pt x="49" y="5"/>
                    </a:lnTo>
                    <a:lnTo>
                      <a:pt x="5" y="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" name="Freeform 32">
                <a:extLst>
                  <a:ext uri="{FF2B5EF4-FFF2-40B4-BE49-F238E27FC236}">
                    <a16:creationId xmlns:a16="http://schemas.microsoft.com/office/drawing/2014/main" id="{C7503F4A-FD76-411F-89B9-CDB61E95C9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9913" y="1631950"/>
                <a:ext cx="84138" cy="85725"/>
              </a:xfrm>
              <a:custGeom>
                <a:avLst/>
                <a:gdLst>
                  <a:gd name="T0" fmla="*/ 5 w 53"/>
                  <a:gd name="T1" fmla="*/ 54 h 54"/>
                  <a:gd name="T2" fmla="*/ 0 w 53"/>
                  <a:gd name="T3" fmla="*/ 49 h 54"/>
                  <a:gd name="T4" fmla="*/ 48 w 53"/>
                  <a:gd name="T5" fmla="*/ 0 h 54"/>
                  <a:gd name="T6" fmla="*/ 53 w 53"/>
                  <a:gd name="T7" fmla="*/ 5 h 54"/>
                  <a:gd name="T8" fmla="*/ 5 w 53"/>
                  <a:gd name="T9" fmla="*/ 5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3" h="54">
                    <a:moveTo>
                      <a:pt x="5" y="54"/>
                    </a:moveTo>
                    <a:lnTo>
                      <a:pt x="0" y="49"/>
                    </a:lnTo>
                    <a:lnTo>
                      <a:pt x="48" y="0"/>
                    </a:lnTo>
                    <a:lnTo>
                      <a:pt x="53" y="5"/>
                    </a:lnTo>
                    <a:lnTo>
                      <a:pt x="5" y="5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" name="Freeform 33">
                <a:extLst>
                  <a:ext uri="{FF2B5EF4-FFF2-40B4-BE49-F238E27FC236}">
                    <a16:creationId xmlns:a16="http://schemas.microsoft.com/office/drawing/2014/main" id="{E21A373E-1AB2-47DA-9F91-CFC4A10E48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1826" y="1631950"/>
                <a:ext cx="84138" cy="85725"/>
              </a:xfrm>
              <a:custGeom>
                <a:avLst/>
                <a:gdLst>
                  <a:gd name="T0" fmla="*/ 5 w 53"/>
                  <a:gd name="T1" fmla="*/ 54 h 54"/>
                  <a:gd name="T2" fmla="*/ 0 w 53"/>
                  <a:gd name="T3" fmla="*/ 49 h 54"/>
                  <a:gd name="T4" fmla="*/ 48 w 53"/>
                  <a:gd name="T5" fmla="*/ 0 h 54"/>
                  <a:gd name="T6" fmla="*/ 53 w 53"/>
                  <a:gd name="T7" fmla="*/ 5 h 54"/>
                  <a:gd name="T8" fmla="*/ 5 w 53"/>
                  <a:gd name="T9" fmla="*/ 5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3" h="54">
                    <a:moveTo>
                      <a:pt x="5" y="54"/>
                    </a:moveTo>
                    <a:lnTo>
                      <a:pt x="0" y="49"/>
                    </a:lnTo>
                    <a:lnTo>
                      <a:pt x="48" y="0"/>
                    </a:lnTo>
                    <a:lnTo>
                      <a:pt x="53" y="5"/>
                    </a:lnTo>
                    <a:lnTo>
                      <a:pt x="5" y="5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" name="Freeform 34">
                <a:extLst>
                  <a:ext uri="{FF2B5EF4-FFF2-40B4-BE49-F238E27FC236}">
                    <a16:creationId xmlns:a16="http://schemas.microsoft.com/office/drawing/2014/main" id="{9F8AE030-7DF2-49F5-A2BF-79F8D3F359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3738" y="1631950"/>
                <a:ext cx="84138" cy="85725"/>
              </a:xfrm>
              <a:custGeom>
                <a:avLst/>
                <a:gdLst>
                  <a:gd name="T0" fmla="*/ 5 w 53"/>
                  <a:gd name="T1" fmla="*/ 54 h 54"/>
                  <a:gd name="T2" fmla="*/ 0 w 53"/>
                  <a:gd name="T3" fmla="*/ 49 h 54"/>
                  <a:gd name="T4" fmla="*/ 48 w 53"/>
                  <a:gd name="T5" fmla="*/ 0 h 54"/>
                  <a:gd name="T6" fmla="*/ 53 w 53"/>
                  <a:gd name="T7" fmla="*/ 5 h 54"/>
                  <a:gd name="T8" fmla="*/ 5 w 53"/>
                  <a:gd name="T9" fmla="*/ 5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3" h="54">
                    <a:moveTo>
                      <a:pt x="5" y="54"/>
                    </a:moveTo>
                    <a:lnTo>
                      <a:pt x="0" y="49"/>
                    </a:lnTo>
                    <a:lnTo>
                      <a:pt x="48" y="0"/>
                    </a:lnTo>
                    <a:lnTo>
                      <a:pt x="53" y="5"/>
                    </a:lnTo>
                    <a:lnTo>
                      <a:pt x="5" y="5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" name="Freeform 35">
                <a:extLst>
                  <a:ext uri="{FF2B5EF4-FFF2-40B4-BE49-F238E27FC236}">
                    <a16:creationId xmlns:a16="http://schemas.microsoft.com/office/drawing/2014/main" id="{75A014CB-52C2-4CAC-92B1-039250C931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5651" y="1631950"/>
                <a:ext cx="84138" cy="85725"/>
              </a:xfrm>
              <a:custGeom>
                <a:avLst/>
                <a:gdLst>
                  <a:gd name="T0" fmla="*/ 5 w 53"/>
                  <a:gd name="T1" fmla="*/ 54 h 54"/>
                  <a:gd name="T2" fmla="*/ 0 w 53"/>
                  <a:gd name="T3" fmla="*/ 49 h 54"/>
                  <a:gd name="T4" fmla="*/ 48 w 53"/>
                  <a:gd name="T5" fmla="*/ 0 h 54"/>
                  <a:gd name="T6" fmla="*/ 53 w 53"/>
                  <a:gd name="T7" fmla="*/ 5 h 54"/>
                  <a:gd name="T8" fmla="*/ 5 w 53"/>
                  <a:gd name="T9" fmla="*/ 5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3" h="54">
                    <a:moveTo>
                      <a:pt x="5" y="54"/>
                    </a:moveTo>
                    <a:lnTo>
                      <a:pt x="0" y="49"/>
                    </a:lnTo>
                    <a:lnTo>
                      <a:pt x="48" y="0"/>
                    </a:lnTo>
                    <a:lnTo>
                      <a:pt x="53" y="5"/>
                    </a:lnTo>
                    <a:lnTo>
                      <a:pt x="5" y="5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" name="Freeform 36">
                <a:extLst>
                  <a:ext uri="{FF2B5EF4-FFF2-40B4-BE49-F238E27FC236}">
                    <a16:creationId xmlns:a16="http://schemas.microsoft.com/office/drawing/2014/main" id="{38C98745-0FA1-4770-98C3-6BFA0B5BE6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7563" y="1647825"/>
                <a:ext cx="69850" cy="69850"/>
              </a:xfrm>
              <a:custGeom>
                <a:avLst/>
                <a:gdLst>
                  <a:gd name="T0" fmla="*/ 5 w 44"/>
                  <a:gd name="T1" fmla="*/ 44 h 44"/>
                  <a:gd name="T2" fmla="*/ 0 w 44"/>
                  <a:gd name="T3" fmla="*/ 39 h 44"/>
                  <a:gd name="T4" fmla="*/ 39 w 44"/>
                  <a:gd name="T5" fmla="*/ 0 h 44"/>
                  <a:gd name="T6" fmla="*/ 44 w 44"/>
                  <a:gd name="T7" fmla="*/ 5 h 44"/>
                  <a:gd name="T8" fmla="*/ 5 w 44"/>
                  <a:gd name="T9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44">
                    <a:moveTo>
                      <a:pt x="5" y="44"/>
                    </a:moveTo>
                    <a:lnTo>
                      <a:pt x="0" y="39"/>
                    </a:lnTo>
                    <a:lnTo>
                      <a:pt x="39" y="0"/>
                    </a:lnTo>
                    <a:lnTo>
                      <a:pt x="44" y="5"/>
                    </a:lnTo>
                    <a:lnTo>
                      <a:pt x="5" y="4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467DF15F-1E58-4CE6-A513-EA5E427E84B5}"/>
                </a:ext>
              </a:extLst>
            </p:cNvPr>
            <p:cNvSpPr txBox="1"/>
            <p:nvPr/>
          </p:nvSpPr>
          <p:spPr>
            <a:xfrm>
              <a:off x="1022550" y="2550768"/>
              <a:ext cx="1761290" cy="215444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Requirement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1A8A2D57-0137-4128-99F4-4B7A61D4410A}"/>
              </a:ext>
            </a:extLst>
          </p:cNvPr>
          <p:cNvGrpSpPr/>
          <p:nvPr/>
        </p:nvGrpSpPr>
        <p:grpSpPr>
          <a:xfrm>
            <a:off x="712293" y="1819797"/>
            <a:ext cx="2110649" cy="215444"/>
            <a:chOff x="673191" y="1583558"/>
            <a:chExt cx="2110649" cy="215444"/>
          </a:xfrm>
        </p:grpSpPr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3885EC3B-435C-4EE6-85EB-1A1CB96012CB}"/>
                </a:ext>
              </a:extLst>
            </p:cNvPr>
            <p:cNvSpPr txBox="1"/>
            <p:nvPr/>
          </p:nvSpPr>
          <p:spPr>
            <a:xfrm>
              <a:off x="1022550" y="1583558"/>
              <a:ext cx="1761290" cy="215444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 anchor="ctr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chemeClr val="bg1"/>
                  </a:solidFill>
                </a:defRPr>
              </a:lvl1pPr>
            </a:lstStyle>
            <a:p>
              <a:r>
                <a:rPr lang="en-US" dirty="0" smtClean="0"/>
                <a:t>Introduction</a:t>
              </a:r>
              <a:endParaRPr lang="en-US" dirty="0"/>
            </a:p>
          </p:txBody>
        </p: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3ACC1DB5-94A0-463E-9D17-415515BE117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3191" y="1593661"/>
              <a:ext cx="203040" cy="194400"/>
              <a:chOff x="-638175" y="3963988"/>
              <a:chExt cx="373062" cy="357187"/>
            </a:xfr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2700000" scaled="0"/>
            </a:gradFill>
          </p:grpSpPr>
          <p:sp>
            <p:nvSpPr>
              <p:cNvPr id="139" name="Freeform 40">
                <a:extLst>
                  <a:ext uri="{FF2B5EF4-FFF2-40B4-BE49-F238E27FC236}">
                    <a16:creationId xmlns:a16="http://schemas.microsoft.com/office/drawing/2014/main" id="{A687222F-35CE-48AB-85F9-5B65E6D907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92138" y="4149725"/>
                <a:ext cx="280987" cy="171450"/>
              </a:xfrm>
              <a:custGeom>
                <a:avLst/>
                <a:gdLst>
                  <a:gd name="T0" fmla="*/ 70 w 72"/>
                  <a:gd name="T1" fmla="*/ 44 h 44"/>
                  <a:gd name="T2" fmla="*/ 46 w 72"/>
                  <a:gd name="T3" fmla="*/ 44 h 44"/>
                  <a:gd name="T4" fmla="*/ 44 w 72"/>
                  <a:gd name="T5" fmla="*/ 42 h 44"/>
                  <a:gd name="T6" fmla="*/ 44 w 72"/>
                  <a:gd name="T7" fmla="*/ 16 h 44"/>
                  <a:gd name="T8" fmla="*/ 28 w 72"/>
                  <a:gd name="T9" fmla="*/ 16 h 44"/>
                  <a:gd name="T10" fmla="*/ 28 w 72"/>
                  <a:gd name="T11" fmla="*/ 42 h 44"/>
                  <a:gd name="T12" fmla="*/ 26 w 72"/>
                  <a:gd name="T13" fmla="*/ 44 h 44"/>
                  <a:gd name="T14" fmla="*/ 2 w 72"/>
                  <a:gd name="T15" fmla="*/ 44 h 44"/>
                  <a:gd name="T16" fmla="*/ 0 w 72"/>
                  <a:gd name="T17" fmla="*/ 42 h 44"/>
                  <a:gd name="T18" fmla="*/ 0 w 72"/>
                  <a:gd name="T19" fmla="*/ 2 h 44"/>
                  <a:gd name="T20" fmla="*/ 2 w 72"/>
                  <a:gd name="T21" fmla="*/ 0 h 44"/>
                  <a:gd name="T22" fmla="*/ 4 w 72"/>
                  <a:gd name="T23" fmla="*/ 2 h 44"/>
                  <a:gd name="T24" fmla="*/ 4 w 72"/>
                  <a:gd name="T25" fmla="*/ 40 h 44"/>
                  <a:gd name="T26" fmla="*/ 24 w 72"/>
                  <a:gd name="T27" fmla="*/ 40 h 44"/>
                  <a:gd name="T28" fmla="*/ 24 w 72"/>
                  <a:gd name="T29" fmla="*/ 14 h 44"/>
                  <a:gd name="T30" fmla="*/ 26 w 72"/>
                  <a:gd name="T31" fmla="*/ 12 h 44"/>
                  <a:gd name="T32" fmla="*/ 46 w 72"/>
                  <a:gd name="T33" fmla="*/ 12 h 44"/>
                  <a:gd name="T34" fmla="*/ 48 w 72"/>
                  <a:gd name="T35" fmla="*/ 14 h 44"/>
                  <a:gd name="T36" fmla="*/ 48 w 72"/>
                  <a:gd name="T37" fmla="*/ 40 h 44"/>
                  <a:gd name="T38" fmla="*/ 68 w 72"/>
                  <a:gd name="T39" fmla="*/ 40 h 44"/>
                  <a:gd name="T40" fmla="*/ 68 w 72"/>
                  <a:gd name="T41" fmla="*/ 4 h 44"/>
                  <a:gd name="T42" fmla="*/ 70 w 72"/>
                  <a:gd name="T43" fmla="*/ 2 h 44"/>
                  <a:gd name="T44" fmla="*/ 72 w 72"/>
                  <a:gd name="T45" fmla="*/ 4 h 44"/>
                  <a:gd name="T46" fmla="*/ 72 w 72"/>
                  <a:gd name="T47" fmla="*/ 42 h 44"/>
                  <a:gd name="T48" fmla="*/ 70 w 72"/>
                  <a:gd name="T49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72" h="44">
                    <a:moveTo>
                      <a:pt x="70" y="44"/>
                    </a:moveTo>
                    <a:cubicBezTo>
                      <a:pt x="46" y="44"/>
                      <a:pt x="46" y="44"/>
                      <a:pt x="46" y="44"/>
                    </a:cubicBezTo>
                    <a:cubicBezTo>
                      <a:pt x="45" y="44"/>
                      <a:pt x="44" y="43"/>
                      <a:pt x="44" y="42"/>
                    </a:cubicBezTo>
                    <a:cubicBezTo>
                      <a:pt x="44" y="16"/>
                      <a:pt x="44" y="16"/>
                      <a:pt x="44" y="16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28" y="42"/>
                      <a:pt x="28" y="42"/>
                      <a:pt x="28" y="42"/>
                    </a:cubicBezTo>
                    <a:cubicBezTo>
                      <a:pt x="28" y="43"/>
                      <a:pt x="27" y="44"/>
                      <a:pt x="26" y="44"/>
                    </a:cubicBezTo>
                    <a:cubicBezTo>
                      <a:pt x="2" y="44"/>
                      <a:pt x="2" y="44"/>
                      <a:pt x="2" y="44"/>
                    </a:cubicBezTo>
                    <a:cubicBezTo>
                      <a:pt x="1" y="44"/>
                      <a:pt x="0" y="43"/>
                      <a:pt x="0" y="4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3" y="0"/>
                      <a:pt x="4" y="1"/>
                      <a:pt x="4" y="2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24" y="40"/>
                      <a:pt x="24" y="40"/>
                      <a:pt x="24" y="40"/>
                    </a:cubicBezTo>
                    <a:cubicBezTo>
                      <a:pt x="24" y="14"/>
                      <a:pt x="24" y="14"/>
                      <a:pt x="24" y="14"/>
                    </a:cubicBezTo>
                    <a:cubicBezTo>
                      <a:pt x="24" y="13"/>
                      <a:pt x="25" y="12"/>
                      <a:pt x="26" y="12"/>
                    </a:cubicBezTo>
                    <a:cubicBezTo>
                      <a:pt x="46" y="12"/>
                      <a:pt x="46" y="12"/>
                      <a:pt x="46" y="12"/>
                    </a:cubicBezTo>
                    <a:cubicBezTo>
                      <a:pt x="47" y="12"/>
                      <a:pt x="48" y="13"/>
                      <a:pt x="48" y="14"/>
                    </a:cubicBezTo>
                    <a:cubicBezTo>
                      <a:pt x="48" y="40"/>
                      <a:pt x="48" y="40"/>
                      <a:pt x="48" y="40"/>
                    </a:cubicBezTo>
                    <a:cubicBezTo>
                      <a:pt x="68" y="40"/>
                      <a:pt x="68" y="40"/>
                      <a:pt x="68" y="40"/>
                    </a:cubicBezTo>
                    <a:cubicBezTo>
                      <a:pt x="68" y="4"/>
                      <a:pt x="68" y="4"/>
                      <a:pt x="68" y="4"/>
                    </a:cubicBezTo>
                    <a:cubicBezTo>
                      <a:pt x="68" y="3"/>
                      <a:pt x="69" y="2"/>
                      <a:pt x="70" y="2"/>
                    </a:cubicBezTo>
                    <a:cubicBezTo>
                      <a:pt x="71" y="2"/>
                      <a:pt x="72" y="3"/>
                      <a:pt x="72" y="4"/>
                    </a:cubicBezTo>
                    <a:cubicBezTo>
                      <a:pt x="72" y="42"/>
                      <a:pt x="72" y="42"/>
                      <a:pt x="72" y="42"/>
                    </a:cubicBezTo>
                    <a:cubicBezTo>
                      <a:pt x="72" y="43"/>
                      <a:pt x="71" y="44"/>
                      <a:pt x="70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" name="Freeform 41">
                <a:extLst>
                  <a:ext uri="{FF2B5EF4-FFF2-40B4-BE49-F238E27FC236}">
                    <a16:creationId xmlns:a16="http://schemas.microsoft.com/office/drawing/2014/main" id="{F0AC3D10-8537-4F5C-BA51-BE86E4C157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638175" y="3963988"/>
                <a:ext cx="373062" cy="193675"/>
              </a:xfrm>
              <a:custGeom>
                <a:avLst/>
                <a:gdLst>
                  <a:gd name="T0" fmla="*/ 94 w 96"/>
                  <a:gd name="T1" fmla="*/ 50 h 50"/>
                  <a:gd name="T2" fmla="*/ 93 w 96"/>
                  <a:gd name="T3" fmla="*/ 49 h 50"/>
                  <a:gd name="T4" fmla="*/ 48 w 96"/>
                  <a:gd name="T5" fmla="*/ 5 h 50"/>
                  <a:gd name="T6" fmla="*/ 3 w 96"/>
                  <a:gd name="T7" fmla="*/ 49 h 50"/>
                  <a:gd name="T8" fmla="*/ 1 w 96"/>
                  <a:gd name="T9" fmla="*/ 49 h 50"/>
                  <a:gd name="T10" fmla="*/ 1 w 96"/>
                  <a:gd name="T11" fmla="*/ 47 h 50"/>
                  <a:gd name="T12" fmla="*/ 47 w 96"/>
                  <a:gd name="T13" fmla="*/ 1 h 50"/>
                  <a:gd name="T14" fmla="*/ 49 w 96"/>
                  <a:gd name="T15" fmla="*/ 1 h 50"/>
                  <a:gd name="T16" fmla="*/ 95 w 96"/>
                  <a:gd name="T17" fmla="*/ 47 h 50"/>
                  <a:gd name="T18" fmla="*/ 95 w 96"/>
                  <a:gd name="T19" fmla="*/ 49 h 50"/>
                  <a:gd name="T20" fmla="*/ 94 w 96"/>
                  <a:gd name="T21" fmla="*/ 5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6" h="50">
                    <a:moveTo>
                      <a:pt x="94" y="50"/>
                    </a:moveTo>
                    <a:cubicBezTo>
                      <a:pt x="93" y="50"/>
                      <a:pt x="93" y="50"/>
                      <a:pt x="93" y="49"/>
                    </a:cubicBezTo>
                    <a:cubicBezTo>
                      <a:pt x="48" y="5"/>
                      <a:pt x="48" y="5"/>
                      <a:pt x="48" y="5"/>
                    </a:cubicBezTo>
                    <a:cubicBezTo>
                      <a:pt x="3" y="49"/>
                      <a:pt x="3" y="49"/>
                      <a:pt x="3" y="49"/>
                    </a:cubicBezTo>
                    <a:cubicBezTo>
                      <a:pt x="3" y="50"/>
                      <a:pt x="1" y="50"/>
                      <a:pt x="1" y="49"/>
                    </a:cubicBezTo>
                    <a:cubicBezTo>
                      <a:pt x="0" y="49"/>
                      <a:pt x="0" y="47"/>
                      <a:pt x="1" y="47"/>
                    </a:cubicBezTo>
                    <a:cubicBezTo>
                      <a:pt x="47" y="1"/>
                      <a:pt x="47" y="1"/>
                      <a:pt x="47" y="1"/>
                    </a:cubicBezTo>
                    <a:cubicBezTo>
                      <a:pt x="47" y="0"/>
                      <a:pt x="49" y="0"/>
                      <a:pt x="49" y="1"/>
                    </a:cubicBezTo>
                    <a:cubicBezTo>
                      <a:pt x="95" y="47"/>
                      <a:pt x="95" y="47"/>
                      <a:pt x="95" y="47"/>
                    </a:cubicBezTo>
                    <a:cubicBezTo>
                      <a:pt x="96" y="47"/>
                      <a:pt x="96" y="49"/>
                      <a:pt x="95" y="49"/>
                    </a:cubicBezTo>
                    <a:cubicBezTo>
                      <a:pt x="95" y="50"/>
                      <a:pt x="95" y="50"/>
                      <a:pt x="94" y="5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" name="Freeform 42">
                <a:extLst>
                  <a:ext uri="{FF2B5EF4-FFF2-40B4-BE49-F238E27FC236}">
                    <a16:creationId xmlns:a16="http://schemas.microsoft.com/office/drawing/2014/main" id="{EA0E21D1-2DD0-4E7F-A71A-4247943FDC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96875" y="3979863"/>
                <a:ext cx="69850" cy="69850"/>
              </a:xfrm>
              <a:custGeom>
                <a:avLst/>
                <a:gdLst>
                  <a:gd name="T0" fmla="*/ 16 w 18"/>
                  <a:gd name="T1" fmla="*/ 18 h 18"/>
                  <a:gd name="T2" fmla="*/ 14 w 18"/>
                  <a:gd name="T3" fmla="*/ 16 h 18"/>
                  <a:gd name="T4" fmla="*/ 14 w 18"/>
                  <a:gd name="T5" fmla="*/ 4 h 18"/>
                  <a:gd name="T6" fmla="*/ 2 w 18"/>
                  <a:gd name="T7" fmla="*/ 4 h 18"/>
                  <a:gd name="T8" fmla="*/ 0 w 18"/>
                  <a:gd name="T9" fmla="*/ 2 h 18"/>
                  <a:gd name="T10" fmla="*/ 2 w 18"/>
                  <a:gd name="T11" fmla="*/ 0 h 18"/>
                  <a:gd name="T12" fmla="*/ 16 w 18"/>
                  <a:gd name="T13" fmla="*/ 0 h 18"/>
                  <a:gd name="T14" fmla="*/ 18 w 18"/>
                  <a:gd name="T15" fmla="*/ 2 h 18"/>
                  <a:gd name="T16" fmla="*/ 18 w 18"/>
                  <a:gd name="T17" fmla="*/ 16 h 18"/>
                  <a:gd name="T18" fmla="*/ 16 w 18"/>
                  <a:gd name="T1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8" h="18">
                    <a:moveTo>
                      <a:pt x="16" y="18"/>
                    </a:moveTo>
                    <a:cubicBezTo>
                      <a:pt x="15" y="18"/>
                      <a:pt x="14" y="17"/>
                      <a:pt x="14" y="16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1" y="4"/>
                      <a:pt x="0" y="3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7" y="0"/>
                      <a:pt x="18" y="1"/>
                      <a:pt x="18" y="2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18" y="17"/>
                      <a:pt x="17" y="18"/>
                      <a:pt x="16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CDB53A22-8AEE-4243-9DB2-84D154565F3E}"/>
              </a:ext>
            </a:extLst>
          </p:cNvPr>
          <p:cNvGrpSpPr/>
          <p:nvPr/>
        </p:nvGrpSpPr>
        <p:grpSpPr>
          <a:xfrm>
            <a:off x="706437" y="2322289"/>
            <a:ext cx="2116505" cy="215444"/>
            <a:chOff x="667335" y="2067163"/>
            <a:chExt cx="2116505" cy="215444"/>
          </a:xfrm>
        </p:grpSpPr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9C893A6B-97BB-45BD-9037-912AC433153B}"/>
                </a:ext>
              </a:extLst>
            </p:cNvPr>
            <p:cNvSpPr txBox="1"/>
            <p:nvPr/>
          </p:nvSpPr>
          <p:spPr>
            <a:xfrm>
              <a:off x="1022550" y="2067163"/>
              <a:ext cx="1761290" cy="215444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Documentation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74E23A1E-9E28-42D8-B6A6-DBAA170B92A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67335" y="2067546"/>
              <a:ext cx="214753" cy="213840"/>
              <a:chOff x="-523875" y="3440113"/>
              <a:chExt cx="373062" cy="371476"/>
            </a:xfr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2700000" scaled="0"/>
            </a:gradFill>
          </p:grpSpPr>
          <p:sp>
            <p:nvSpPr>
              <p:cNvPr id="146" name="Freeform 46">
                <a:extLst>
                  <a:ext uri="{FF2B5EF4-FFF2-40B4-BE49-F238E27FC236}">
                    <a16:creationId xmlns:a16="http://schemas.microsoft.com/office/drawing/2014/main" id="{A6F64926-EAD6-411D-B4C7-86595D6B860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523875" y="3440113"/>
                <a:ext cx="373062" cy="317500"/>
              </a:xfrm>
              <a:custGeom>
                <a:avLst/>
                <a:gdLst>
                  <a:gd name="T0" fmla="*/ 15 w 96"/>
                  <a:gd name="T1" fmla="*/ 82 h 82"/>
                  <a:gd name="T2" fmla="*/ 14 w 96"/>
                  <a:gd name="T3" fmla="*/ 82 h 82"/>
                  <a:gd name="T4" fmla="*/ 0 w 96"/>
                  <a:gd name="T5" fmla="*/ 48 h 82"/>
                  <a:gd name="T6" fmla="*/ 48 w 96"/>
                  <a:gd name="T7" fmla="*/ 0 h 82"/>
                  <a:gd name="T8" fmla="*/ 96 w 96"/>
                  <a:gd name="T9" fmla="*/ 48 h 82"/>
                  <a:gd name="T10" fmla="*/ 82 w 96"/>
                  <a:gd name="T11" fmla="*/ 82 h 82"/>
                  <a:gd name="T12" fmla="*/ 80 w 96"/>
                  <a:gd name="T13" fmla="*/ 82 h 82"/>
                  <a:gd name="T14" fmla="*/ 62 w 96"/>
                  <a:gd name="T15" fmla="*/ 74 h 82"/>
                  <a:gd name="T16" fmla="*/ 55 w 96"/>
                  <a:gd name="T17" fmla="*/ 72 h 82"/>
                  <a:gd name="T18" fmla="*/ 54 w 96"/>
                  <a:gd name="T19" fmla="*/ 70 h 82"/>
                  <a:gd name="T20" fmla="*/ 54 w 96"/>
                  <a:gd name="T21" fmla="*/ 60 h 82"/>
                  <a:gd name="T22" fmla="*/ 55 w 96"/>
                  <a:gd name="T23" fmla="*/ 58 h 82"/>
                  <a:gd name="T24" fmla="*/ 60 w 96"/>
                  <a:gd name="T25" fmla="*/ 48 h 82"/>
                  <a:gd name="T26" fmla="*/ 62 w 96"/>
                  <a:gd name="T27" fmla="*/ 46 h 82"/>
                  <a:gd name="T28" fmla="*/ 62 w 96"/>
                  <a:gd name="T29" fmla="*/ 44 h 82"/>
                  <a:gd name="T30" fmla="*/ 62 w 96"/>
                  <a:gd name="T31" fmla="*/ 42 h 82"/>
                  <a:gd name="T32" fmla="*/ 60 w 96"/>
                  <a:gd name="T33" fmla="*/ 40 h 82"/>
                  <a:gd name="T34" fmla="*/ 61 w 96"/>
                  <a:gd name="T35" fmla="*/ 38 h 82"/>
                  <a:gd name="T36" fmla="*/ 62 w 96"/>
                  <a:gd name="T37" fmla="*/ 26 h 82"/>
                  <a:gd name="T38" fmla="*/ 51 w 96"/>
                  <a:gd name="T39" fmla="*/ 22 h 82"/>
                  <a:gd name="T40" fmla="*/ 40 w 96"/>
                  <a:gd name="T41" fmla="*/ 26 h 82"/>
                  <a:gd name="T42" fmla="*/ 38 w 96"/>
                  <a:gd name="T43" fmla="*/ 28 h 82"/>
                  <a:gd name="T44" fmla="*/ 35 w 96"/>
                  <a:gd name="T45" fmla="*/ 28 h 82"/>
                  <a:gd name="T46" fmla="*/ 36 w 96"/>
                  <a:gd name="T47" fmla="*/ 38 h 82"/>
                  <a:gd name="T48" fmla="*/ 36 w 96"/>
                  <a:gd name="T49" fmla="*/ 40 h 82"/>
                  <a:gd name="T50" fmla="*/ 34 w 96"/>
                  <a:gd name="T51" fmla="*/ 42 h 82"/>
                  <a:gd name="T52" fmla="*/ 34 w 96"/>
                  <a:gd name="T53" fmla="*/ 44 h 82"/>
                  <a:gd name="T54" fmla="*/ 34 w 96"/>
                  <a:gd name="T55" fmla="*/ 46 h 82"/>
                  <a:gd name="T56" fmla="*/ 36 w 96"/>
                  <a:gd name="T57" fmla="*/ 48 h 82"/>
                  <a:gd name="T58" fmla="*/ 41 w 96"/>
                  <a:gd name="T59" fmla="*/ 58 h 82"/>
                  <a:gd name="T60" fmla="*/ 42 w 96"/>
                  <a:gd name="T61" fmla="*/ 60 h 82"/>
                  <a:gd name="T62" fmla="*/ 42 w 96"/>
                  <a:gd name="T63" fmla="*/ 70 h 82"/>
                  <a:gd name="T64" fmla="*/ 41 w 96"/>
                  <a:gd name="T65" fmla="*/ 72 h 82"/>
                  <a:gd name="T66" fmla="*/ 35 w 96"/>
                  <a:gd name="T67" fmla="*/ 74 h 82"/>
                  <a:gd name="T68" fmla="*/ 16 w 96"/>
                  <a:gd name="T69" fmla="*/ 82 h 82"/>
                  <a:gd name="T70" fmla="*/ 15 w 96"/>
                  <a:gd name="T71" fmla="*/ 82 h 82"/>
                  <a:gd name="T72" fmla="*/ 48 w 96"/>
                  <a:gd name="T73" fmla="*/ 4 h 82"/>
                  <a:gd name="T74" fmla="*/ 4 w 96"/>
                  <a:gd name="T75" fmla="*/ 48 h 82"/>
                  <a:gd name="T76" fmla="*/ 16 w 96"/>
                  <a:gd name="T77" fmla="*/ 78 h 82"/>
                  <a:gd name="T78" fmla="*/ 33 w 96"/>
                  <a:gd name="T79" fmla="*/ 70 h 82"/>
                  <a:gd name="T80" fmla="*/ 38 w 96"/>
                  <a:gd name="T81" fmla="*/ 69 h 82"/>
                  <a:gd name="T82" fmla="*/ 38 w 96"/>
                  <a:gd name="T83" fmla="*/ 61 h 82"/>
                  <a:gd name="T84" fmla="*/ 32 w 96"/>
                  <a:gd name="T85" fmla="*/ 49 h 82"/>
                  <a:gd name="T86" fmla="*/ 30 w 96"/>
                  <a:gd name="T87" fmla="*/ 44 h 82"/>
                  <a:gd name="T88" fmla="*/ 32 w 96"/>
                  <a:gd name="T89" fmla="*/ 39 h 82"/>
                  <a:gd name="T90" fmla="*/ 32 w 96"/>
                  <a:gd name="T91" fmla="*/ 26 h 82"/>
                  <a:gd name="T92" fmla="*/ 37 w 96"/>
                  <a:gd name="T93" fmla="*/ 24 h 82"/>
                  <a:gd name="T94" fmla="*/ 51 w 96"/>
                  <a:gd name="T95" fmla="*/ 18 h 82"/>
                  <a:gd name="T96" fmla="*/ 66 w 96"/>
                  <a:gd name="T97" fmla="*/ 26 h 82"/>
                  <a:gd name="T98" fmla="*/ 64 w 96"/>
                  <a:gd name="T99" fmla="*/ 39 h 82"/>
                  <a:gd name="T100" fmla="*/ 66 w 96"/>
                  <a:gd name="T101" fmla="*/ 44 h 82"/>
                  <a:gd name="T102" fmla="*/ 64 w 96"/>
                  <a:gd name="T103" fmla="*/ 49 h 82"/>
                  <a:gd name="T104" fmla="*/ 58 w 96"/>
                  <a:gd name="T105" fmla="*/ 61 h 82"/>
                  <a:gd name="T106" fmla="*/ 58 w 96"/>
                  <a:gd name="T107" fmla="*/ 69 h 82"/>
                  <a:gd name="T108" fmla="*/ 63 w 96"/>
                  <a:gd name="T109" fmla="*/ 70 h 82"/>
                  <a:gd name="T110" fmla="*/ 80 w 96"/>
                  <a:gd name="T111" fmla="*/ 78 h 82"/>
                  <a:gd name="T112" fmla="*/ 92 w 96"/>
                  <a:gd name="T113" fmla="*/ 48 h 82"/>
                  <a:gd name="T114" fmla="*/ 48 w 96"/>
                  <a:gd name="T115" fmla="*/ 4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96" h="82">
                    <a:moveTo>
                      <a:pt x="15" y="82"/>
                    </a:moveTo>
                    <a:cubicBezTo>
                      <a:pt x="15" y="82"/>
                      <a:pt x="14" y="82"/>
                      <a:pt x="14" y="82"/>
                    </a:cubicBezTo>
                    <a:cubicBezTo>
                      <a:pt x="5" y="73"/>
                      <a:pt x="0" y="61"/>
                      <a:pt x="0" y="48"/>
                    </a:cubicBezTo>
                    <a:cubicBezTo>
                      <a:pt x="0" y="22"/>
                      <a:pt x="22" y="0"/>
                      <a:pt x="48" y="0"/>
                    </a:cubicBezTo>
                    <a:cubicBezTo>
                      <a:pt x="74" y="0"/>
                      <a:pt x="96" y="22"/>
                      <a:pt x="96" y="48"/>
                    </a:cubicBezTo>
                    <a:cubicBezTo>
                      <a:pt x="96" y="61"/>
                      <a:pt x="91" y="73"/>
                      <a:pt x="82" y="82"/>
                    </a:cubicBezTo>
                    <a:cubicBezTo>
                      <a:pt x="81" y="82"/>
                      <a:pt x="80" y="82"/>
                      <a:pt x="80" y="82"/>
                    </a:cubicBezTo>
                    <a:cubicBezTo>
                      <a:pt x="76" y="79"/>
                      <a:pt x="69" y="77"/>
                      <a:pt x="62" y="74"/>
                    </a:cubicBezTo>
                    <a:cubicBezTo>
                      <a:pt x="60" y="73"/>
                      <a:pt x="57" y="73"/>
                      <a:pt x="55" y="72"/>
                    </a:cubicBezTo>
                    <a:cubicBezTo>
                      <a:pt x="55" y="72"/>
                      <a:pt x="54" y="71"/>
                      <a:pt x="54" y="70"/>
                    </a:cubicBezTo>
                    <a:cubicBezTo>
                      <a:pt x="54" y="60"/>
                      <a:pt x="54" y="60"/>
                      <a:pt x="54" y="60"/>
                    </a:cubicBezTo>
                    <a:cubicBezTo>
                      <a:pt x="54" y="59"/>
                      <a:pt x="55" y="58"/>
                      <a:pt x="55" y="58"/>
                    </a:cubicBezTo>
                    <a:cubicBezTo>
                      <a:pt x="56" y="58"/>
                      <a:pt x="60" y="56"/>
                      <a:pt x="60" y="48"/>
                    </a:cubicBezTo>
                    <a:cubicBezTo>
                      <a:pt x="60" y="47"/>
                      <a:pt x="61" y="46"/>
                      <a:pt x="62" y="46"/>
                    </a:cubicBezTo>
                    <a:cubicBezTo>
                      <a:pt x="62" y="46"/>
                      <a:pt x="62" y="45"/>
                      <a:pt x="62" y="44"/>
                    </a:cubicBezTo>
                    <a:cubicBezTo>
                      <a:pt x="62" y="43"/>
                      <a:pt x="62" y="42"/>
                      <a:pt x="62" y="42"/>
                    </a:cubicBezTo>
                    <a:cubicBezTo>
                      <a:pt x="61" y="42"/>
                      <a:pt x="60" y="41"/>
                      <a:pt x="60" y="40"/>
                    </a:cubicBezTo>
                    <a:cubicBezTo>
                      <a:pt x="60" y="39"/>
                      <a:pt x="60" y="39"/>
                      <a:pt x="61" y="38"/>
                    </a:cubicBezTo>
                    <a:cubicBezTo>
                      <a:pt x="61" y="35"/>
                      <a:pt x="63" y="30"/>
                      <a:pt x="62" y="26"/>
                    </a:cubicBezTo>
                    <a:cubicBezTo>
                      <a:pt x="61" y="24"/>
                      <a:pt x="57" y="22"/>
                      <a:pt x="51" y="22"/>
                    </a:cubicBezTo>
                    <a:cubicBezTo>
                      <a:pt x="45" y="22"/>
                      <a:pt x="41" y="24"/>
                      <a:pt x="40" y="26"/>
                    </a:cubicBezTo>
                    <a:cubicBezTo>
                      <a:pt x="40" y="28"/>
                      <a:pt x="39" y="28"/>
                      <a:pt x="38" y="28"/>
                    </a:cubicBezTo>
                    <a:cubicBezTo>
                      <a:pt x="37" y="28"/>
                      <a:pt x="35" y="28"/>
                      <a:pt x="35" y="28"/>
                    </a:cubicBezTo>
                    <a:cubicBezTo>
                      <a:pt x="33" y="30"/>
                      <a:pt x="35" y="36"/>
                      <a:pt x="36" y="38"/>
                    </a:cubicBezTo>
                    <a:cubicBezTo>
                      <a:pt x="36" y="39"/>
                      <a:pt x="36" y="40"/>
                      <a:pt x="36" y="40"/>
                    </a:cubicBezTo>
                    <a:cubicBezTo>
                      <a:pt x="36" y="41"/>
                      <a:pt x="35" y="42"/>
                      <a:pt x="34" y="42"/>
                    </a:cubicBezTo>
                    <a:cubicBezTo>
                      <a:pt x="34" y="42"/>
                      <a:pt x="34" y="43"/>
                      <a:pt x="34" y="44"/>
                    </a:cubicBezTo>
                    <a:cubicBezTo>
                      <a:pt x="34" y="45"/>
                      <a:pt x="34" y="46"/>
                      <a:pt x="34" y="46"/>
                    </a:cubicBezTo>
                    <a:cubicBezTo>
                      <a:pt x="35" y="46"/>
                      <a:pt x="36" y="47"/>
                      <a:pt x="36" y="48"/>
                    </a:cubicBezTo>
                    <a:cubicBezTo>
                      <a:pt x="36" y="56"/>
                      <a:pt x="40" y="58"/>
                      <a:pt x="41" y="58"/>
                    </a:cubicBezTo>
                    <a:cubicBezTo>
                      <a:pt x="41" y="58"/>
                      <a:pt x="42" y="59"/>
                      <a:pt x="42" y="60"/>
                    </a:cubicBezTo>
                    <a:cubicBezTo>
                      <a:pt x="42" y="70"/>
                      <a:pt x="42" y="70"/>
                      <a:pt x="42" y="70"/>
                    </a:cubicBezTo>
                    <a:cubicBezTo>
                      <a:pt x="42" y="71"/>
                      <a:pt x="41" y="72"/>
                      <a:pt x="41" y="72"/>
                    </a:cubicBezTo>
                    <a:cubicBezTo>
                      <a:pt x="39" y="73"/>
                      <a:pt x="37" y="73"/>
                      <a:pt x="35" y="74"/>
                    </a:cubicBezTo>
                    <a:cubicBezTo>
                      <a:pt x="28" y="77"/>
                      <a:pt x="20" y="79"/>
                      <a:pt x="16" y="82"/>
                    </a:cubicBezTo>
                    <a:cubicBezTo>
                      <a:pt x="16" y="82"/>
                      <a:pt x="16" y="82"/>
                      <a:pt x="15" y="82"/>
                    </a:cubicBezTo>
                    <a:close/>
                    <a:moveTo>
                      <a:pt x="48" y="4"/>
                    </a:moveTo>
                    <a:cubicBezTo>
                      <a:pt x="24" y="4"/>
                      <a:pt x="4" y="24"/>
                      <a:pt x="4" y="48"/>
                    </a:cubicBezTo>
                    <a:cubicBezTo>
                      <a:pt x="4" y="59"/>
                      <a:pt x="8" y="70"/>
                      <a:pt x="16" y="78"/>
                    </a:cubicBezTo>
                    <a:cubicBezTo>
                      <a:pt x="20" y="75"/>
                      <a:pt x="27" y="73"/>
                      <a:pt x="33" y="70"/>
                    </a:cubicBezTo>
                    <a:cubicBezTo>
                      <a:pt x="35" y="70"/>
                      <a:pt x="36" y="69"/>
                      <a:pt x="38" y="69"/>
                    </a:cubicBezTo>
                    <a:cubicBezTo>
                      <a:pt x="38" y="61"/>
                      <a:pt x="38" y="61"/>
                      <a:pt x="38" y="61"/>
                    </a:cubicBezTo>
                    <a:cubicBezTo>
                      <a:pt x="36" y="60"/>
                      <a:pt x="32" y="57"/>
                      <a:pt x="32" y="49"/>
                    </a:cubicBezTo>
                    <a:cubicBezTo>
                      <a:pt x="30" y="49"/>
                      <a:pt x="30" y="47"/>
                      <a:pt x="30" y="44"/>
                    </a:cubicBezTo>
                    <a:cubicBezTo>
                      <a:pt x="30" y="42"/>
                      <a:pt x="30" y="40"/>
                      <a:pt x="32" y="39"/>
                    </a:cubicBezTo>
                    <a:cubicBezTo>
                      <a:pt x="31" y="35"/>
                      <a:pt x="29" y="29"/>
                      <a:pt x="32" y="26"/>
                    </a:cubicBezTo>
                    <a:cubicBezTo>
                      <a:pt x="33" y="24"/>
                      <a:pt x="35" y="24"/>
                      <a:pt x="37" y="24"/>
                    </a:cubicBezTo>
                    <a:cubicBezTo>
                      <a:pt x="39" y="20"/>
                      <a:pt x="46" y="18"/>
                      <a:pt x="51" y="18"/>
                    </a:cubicBezTo>
                    <a:cubicBezTo>
                      <a:pt x="57" y="18"/>
                      <a:pt x="65" y="20"/>
                      <a:pt x="66" y="26"/>
                    </a:cubicBezTo>
                    <a:cubicBezTo>
                      <a:pt x="67" y="30"/>
                      <a:pt x="65" y="36"/>
                      <a:pt x="64" y="39"/>
                    </a:cubicBezTo>
                    <a:cubicBezTo>
                      <a:pt x="66" y="40"/>
                      <a:pt x="66" y="42"/>
                      <a:pt x="66" y="44"/>
                    </a:cubicBezTo>
                    <a:cubicBezTo>
                      <a:pt x="66" y="47"/>
                      <a:pt x="66" y="49"/>
                      <a:pt x="64" y="49"/>
                    </a:cubicBezTo>
                    <a:cubicBezTo>
                      <a:pt x="64" y="57"/>
                      <a:pt x="60" y="60"/>
                      <a:pt x="58" y="61"/>
                    </a:cubicBezTo>
                    <a:cubicBezTo>
                      <a:pt x="58" y="69"/>
                      <a:pt x="58" y="69"/>
                      <a:pt x="58" y="69"/>
                    </a:cubicBezTo>
                    <a:cubicBezTo>
                      <a:pt x="60" y="69"/>
                      <a:pt x="61" y="70"/>
                      <a:pt x="63" y="70"/>
                    </a:cubicBezTo>
                    <a:cubicBezTo>
                      <a:pt x="70" y="73"/>
                      <a:pt x="76" y="75"/>
                      <a:pt x="80" y="78"/>
                    </a:cubicBezTo>
                    <a:cubicBezTo>
                      <a:pt x="88" y="70"/>
                      <a:pt x="92" y="59"/>
                      <a:pt x="92" y="48"/>
                    </a:cubicBezTo>
                    <a:cubicBezTo>
                      <a:pt x="92" y="24"/>
                      <a:pt x="72" y="4"/>
                      <a:pt x="48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" name="Freeform 47">
                <a:extLst>
                  <a:ext uri="{FF2B5EF4-FFF2-40B4-BE49-F238E27FC236}">
                    <a16:creationId xmlns:a16="http://schemas.microsoft.com/office/drawing/2014/main" id="{67D2AC67-79B2-4FC2-98A8-3CB49FAC71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469900" y="3746501"/>
                <a:ext cx="265112" cy="65088"/>
              </a:xfrm>
              <a:custGeom>
                <a:avLst/>
                <a:gdLst>
                  <a:gd name="T0" fmla="*/ 34 w 68"/>
                  <a:gd name="T1" fmla="*/ 17 h 17"/>
                  <a:gd name="T2" fmla="*/ 0 w 68"/>
                  <a:gd name="T3" fmla="*/ 3 h 17"/>
                  <a:gd name="T4" fmla="*/ 3 w 68"/>
                  <a:gd name="T5" fmla="*/ 0 h 17"/>
                  <a:gd name="T6" fmla="*/ 34 w 68"/>
                  <a:gd name="T7" fmla="*/ 13 h 17"/>
                  <a:gd name="T8" fmla="*/ 65 w 68"/>
                  <a:gd name="T9" fmla="*/ 0 h 17"/>
                  <a:gd name="T10" fmla="*/ 68 w 68"/>
                  <a:gd name="T11" fmla="*/ 3 h 17"/>
                  <a:gd name="T12" fmla="*/ 34 w 68"/>
                  <a:gd name="T13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8" h="17">
                    <a:moveTo>
                      <a:pt x="34" y="17"/>
                    </a:moveTo>
                    <a:cubicBezTo>
                      <a:pt x="21" y="17"/>
                      <a:pt x="9" y="12"/>
                      <a:pt x="0" y="3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11" y="8"/>
                      <a:pt x="22" y="13"/>
                      <a:pt x="34" y="13"/>
                    </a:cubicBezTo>
                    <a:cubicBezTo>
                      <a:pt x="46" y="13"/>
                      <a:pt x="57" y="8"/>
                      <a:pt x="65" y="0"/>
                    </a:cubicBezTo>
                    <a:cubicBezTo>
                      <a:pt x="68" y="3"/>
                      <a:pt x="68" y="3"/>
                      <a:pt x="68" y="3"/>
                    </a:cubicBezTo>
                    <a:cubicBezTo>
                      <a:pt x="59" y="12"/>
                      <a:pt x="47" y="17"/>
                      <a:pt x="34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61B3BF31-A3E7-428A-AA5C-CA9936151361}"/>
              </a:ext>
            </a:extLst>
          </p:cNvPr>
          <p:cNvGrpSpPr/>
          <p:nvPr/>
        </p:nvGrpSpPr>
        <p:grpSpPr>
          <a:xfrm>
            <a:off x="737463" y="3327273"/>
            <a:ext cx="2085479" cy="215444"/>
            <a:chOff x="698361" y="3034373"/>
            <a:chExt cx="2085479" cy="215444"/>
          </a:xfrm>
        </p:grpSpPr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C6F65731-6003-4E2B-8CAA-066B5E03522D}"/>
                </a:ext>
              </a:extLst>
            </p:cNvPr>
            <p:cNvSpPr txBox="1"/>
            <p:nvPr/>
          </p:nvSpPr>
          <p:spPr>
            <a:xfrm>
              <a:off x="1022550" y="3034373"/>
              <a:ext cx="1761290" cy="215444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System Features</a:t>
              </a:r>
            </a:p>
          </p:txBody>
        </p:sp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5901D3A6-BF18-4F5D-BCD6-9EA2451F5E6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8361" y="3041295"/>
              <a:ext cx="152701" cy="201600"/>
              <a:chOff x="-582613" y="3649663"/>
              <a:chExt cx="282575" cy="373062"/>
            </a:xfr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2700000" scaled="0"/>
            </a:gradFill>
          </p:grpSpPr>
          <p:sp>
            <p:nvSpPr>
              <p:cNvPr id="155" name="Freeform 51">
                <a:extLst>
                  <a:ext uri="{FF2B5EF4-FFF2-40B4-BE49-F238E27FC236}">
                    <a16:creationId xmlns:a16="http://schemas.microsoft.com/office/drawing/2014/main" id="{E86D3BA9-73D0-4CBA-8925-AB4CA225057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582613" y="3649663"/>
                <a:ext cx="282575" cy="373062"/>
              </a:xfrm>
              <a:custGeom>
                <a:avLst/>
                <a:gdLst>
                  <a:gd name="T0" fmla="*/ 70 w 72"/>
                  <a:gd name="T1" fmla="*/ 96 h 96"/>
                  <a:gd name="T2" fmla="*/ 2 w 72"/>
                  <a:gd name="T3" fmla="*/ 96 h 96"/>
                  <a:gd name="T4" fmla="*/ 0 w 72"/>
                  <a:gd name="T5" fmla="*/ 94 h 96"/>
                  <a:gd name="T6" fmla="*/ 0 w 72"/>
                  <a:gd name="T7" fmla="*/ 2 h 96"/>
                  <a:gd name="T8" fmla="*/ 2 w 72"/>
                  <a:gd name="T9" fmla="*/ 0 h 96"/>
                  <a:gd name="T10" fmla="*/ 70 w 72"/>
                  <a:gd name="T11" fmla="*/ 0 h 96"/>
                  <a:gd name="T12" fmla="*/ 72 w 72"/>
                  <a:gd name="T13" fmla="*/ 2 h 96"/>
                  <a:gd name="T14" fmla="*/ 72 w 72"/>
                  <a:gd name="T15" fmla="*/ 94 h 96"/>
                  <a:gd name="T16" fmla="*/ 70 w 72"/>
                  <a:gd name="T17" fmla="*/ 96 h 96"/>
                  <a:gd name="T18" fmla="*/ 4 w 72"/>
                  <a:gd name="T19" fmla="*/ 92 h 96"/>
                  <a:gd name="T20" fmla="*/ 68 w 72"/>
                  <a:gd name="T21" fmla="*/ 92 h 96"/>
                  <a:gd name="T22" fmla="*/ 68 w 72"/>
                  <a:gd name="T23" fmla="*/ 4 h 96"/>
                  <a:gd name="T24" fmla="*/ 4 w 72"/>
                  <a:gd name="T25" fmla="*/ 4 h 96"/>
                  <a:gd name="T26" fmla="*/ 4 w 72"/>
                  <a:gd name="T27" fmla="*/ 92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2" h="96">
                    <a:moveTo>
                      <a:pt x="70" y="96"/>
                    </a:moveTo>
                    <a:cubicBezTo>
                      <a:pt x="2" y="96"/>
                      <a:pt x="2" y="96"/>
                      <a:pt x="2" y="96"/>
                    </a:cubicBezTo>
                    <a:cubicBezTo>
                      <a:pt x="1" y="96"/>
                      <a:pt x="0" y="95"/>
                      <a:pt x="0" y="94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70" y="0"/>
                      <a:pt x="70" y="0"/>
                      <a:pt x="70" y="0"/>
                    </a:cubicBezTo>
                    <a:cubicBezTo>
                      <a:pt x="71" y="0"/>
                      <a:pt x="72" y="1"/>
                      <a:pt x="72" y="2"/>
                    </a:cubicBezTo>
                    <a:cubicBezTo>
                      <a:pt x="72" y="94"/>
                      <a:pt x="72" y="94"/>
                      <a:pt x="72" y="94"/>
                    </a:cubicBezTo>
                    <a:cubicBezTo>
                      <a:pt x="72" y="95"/>
                      <a:pt x="71" y="96"/>
                      <a:pt x="70" y="96"/>
                    </a:cubicBezTo>
                    <a:close/>
                    <a:moveTo>
                      <a:pt x="4" y="92"/>
                    </a:moveTo>
                    <a:cubicBezTo>
                      <a:pt x="68" y="92"/>
                      <a:pt x="68" y="92"/>
                      <a:pt x="68" y="92"/>
                    </a:cubicBezTo>
                    <a:cubicBezTo>
                      <a:pt x="68" y="4"/>
                      <a:pt x="68" y="4"/>
                      <a:pt x="68" y="4"/>
                    </a:cubicBezTo>
                    <a:cubicBezTo>
                      <a:pt x="4" y="4"/>
                      <a:pt x="4" y="4"/>
                      <a:pt x="4" y="4"/>
                    </a:cubicBezTo>
                    <a:lnTo>
                      <a:pt x="4" y="9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" name="Freeform 52">
                <a:extLst>
                  <a:ext uri="{FF2B5EF4-FFF2-40B4-BE49-F238E27FC236}">
                    <a16:creationId xmlns:a16="http://schemas.microsoft.com/office/drawing/2014/main" id="{BBFFE739-4620-481B-8E2D-969BA6985D1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504826" y="3681413"/>
                <a:ext cx="127000" cy="92075"/>
              </a:xfrm>
              <a:custGeom>
                <a:avLst/>
                <a:gdLst>
                  <a:gd name="T0" fmla="*/ 30 w 32"/>
                  <a:gd name="T1" fmla="*/ 24 h 24"/>
                  <a:gd name="T2" fmla="*/ 2 w 32"/>
                  <a:gd name="T3" fmla="*/ 24 h 24"/>
                  <a:gd name="T4" fmla="*/ 0 w 32"/>
                  <a:gd name="T5" fmla="*/ 22 h 24"/>
                  <a:gd name="T6" fmla="*/ 0 w 32"/>
                  <a:gd name="T7" fmla="*/ 2 h 24"/>
                  <a:gd name="T8" fmla="*/ 2 w 32"/>
                  <a:gd name="T9" fmla="*/ 0 h 24"/>
                  <a:gd name="T10" fmla="*/ 30 w 32"/>
                  <a:gd name="T11" fmla="*/ 0 h 24"/>
                  <a:gd name="T12" fmla="*/ 32 w 32"/>
                  <a:gd name="T13" fmla="*/ 2 h 24"/>
                  <a:gd name="T14" fmla="*/ 32 w 32"/>
                  <a:gd name="T15" fmla="*/ 22 h 24"/>
                  <a:gd name="T16" fmla="*/ 30 w 32"/>
                  <a:gd name="T17" fmla="*/ 24 h 24"/>
                  <a:gd name="T18" fmla="*/ 4 w 32"/>
                  <a:gd name="T19" fmla="*/ 20 h 24"/>
                  <a:gd name="T20" fmla="*/ 28 w 32"/>
                  <a:gd name="T21" fmla="*/ 20 h 24"/>
                  <a:gd name="T22" fmla="*/ 28 w 32"/>
                  <a:gd name="T23" fmla="*/ 4 h 24"/>
                  <a:gd name="T24" fmla="*/ 4 w 32"/>
                  <a:gd name="T25" fmla="*/ 4 h 24"/>
                  <a:gd name="T26" fmla="*/ 4 w 32"/>
                  <a:gd name="T27" fmla="*/ 2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2" h="24">
                    <a:moveTo>
                      <a:pt x="30" y="24"/>
                    </a:moveTo>
                    <a:cubicBezTo>
                      <a:pt x="2" y="24"/>
                      <a:pt x="2" y="24"/>
                      <a:pt x="2" y="24"/>
                    </a:cubicBezTo>
                    <a:cubicBezTo>
                      <a:pt x="1" y="24"/>
                      <a:pt x="0" y="23"/>
                      <a:pt x="0" y="2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1" y="0"/>
                      <a:pt x="32" y="1"/>
                      <a:pt x="32" y="2"/>
                    </a:cubicBezTo>
                    <a:cubicBezTo>
                      <a:pt x="32" y="22"/>
                      <a:pt x="32" y="22"/>
                      <a:pt x="32" y="22"/>
                    </a:cubicBezTo>
                    <a:cubicBezTo>
                      <a:pt x="32" y="23"/>
                      <a:pt x="31" y="24"/>
                      <a:pt x="30" y="24"/>
                    </a:cubicBezTo>
                    <a:close/>
                    <a:moveTo>
                      <a:pt x="4" y="20"/>
                    </a:moveTo>
                    <a:cubicBezTo>
                      <a:pt x="28" y="20"/>
                      <a:pt x="28" y="20"/>
                      <a:pt x="28" y="20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4" y="4"/>
                      <a:pt x="4" y="4"/>
                      <a:pt x="4" y="4"/>
                    </a:cubicBezTo>
                    <a:lnTo>
                      <a:pt x="4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" name="Freeform 53">
                <a:extLst>
                  <a:ext uri="{FF2B5EF4-FFF2-40B4-BE49-F238E27FC236}">
                    <a16:creationId xmlns:a16="http://schemas.microsoft.com/office/drawing/2014/main" id="{4FE8EA05-6F9D-43B7-BB21-8DDFCDE825B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504826" y="3789363"/>
                <a:ext cx="127000" cy="93662"/>
              </a:xfrm>
              <a:custGeom>
                <a:avLst/>
                <a:gdLst>
                  <a:gd name="T0" fmla="*/ 30 w 32"/>
                  <a:gd name="T1" fmla="*/ 24 h 24"/>
                  <a:gd name="T2" fmla="*/ 2 w 32"/>
                  <a:gd name="T3" fmla="*/ 24 h 24"/>
                  <a:gd name="T4" fmla="*/ 0 w 32"/>
                  <a:gd name="T5" fmla="*/ 22 h 24"/>
                  <a:gd name="T6" fmla="*/ 0 w 32"/>
                  <a:gd name="T7" fmla="*/ 2 h 24"/>
                  <a:gd name="T8" fmla="*/ 2 w 32"/>
                  <a:gd name="T9" fmla="*/ 0 h 24"/>
                  <a:gd name="T10" fmla="*/ 30 w 32"/>
                  <a:gd name="T11" fmla="*/ 0 h 24"/>
                  <a:gd name="T12" fmla="*/ 32 w 32"/>
                  <a:gd name="T13" fmla="*/ 2 h 24"/>
                  <a:gd name="T14" fmla="*/ 32 w 32"/>
                  <a:gd name="T15" fmla="*/ 22 h 24"/>
                  <a:gd name="T16" fmla="*/ 30 w 32"/>
                  <a:gd name="T17" fmla="*/ 24 h 24"/>
                  <a:gd name="T18" fmla="*/ 4 w 32"/>
                  <a:gd name="T19" fmla="*/ 20 h 24"/>
                  <a:gd name="T20" fmla="*/ 28 w 32"/>
                  <a:gd name="T21" fmla="*/ 20 h 24"/>
                  <a:gd name="T22" fmla="*/ 28 w 32"/>
                  <a:gd name="T23" fmla="*/ 4 h 24"/>
                  <a:gd name="T24" fmla="*/ 4 w 32"/>
                  <a:gd name="T25" fmla="*/ 4 h 24"/>
                  <a:gd name="T26" fmla="*/ 4 w 32"/>
                  <a:gd name="T27" fmla="*/ 2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2" h="24">
                    <a:moveTo>
                      <a:pt x="30" y="24"/>
                    </a:moveTo>
                    <a:cubicBezTo>
                      <a:pt x="2" y="24"/>
                      <a:pt x="2" y="24"/>
                      <a:pt x="2" y="24"/>
                    </a:cubicBezTo>
                    <a:cubicBezTo>
                      <a:pt x="1" y="24"/>
                      <a:pt x="0" y="23"/>
                      <a:pt x="0" y="2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1" y="0"/>
                      <a:pt x="32" y="1"/>
                      <a:pt x="32" y="2"/>
                    </a:cubicBezTo>
                    <a:cubicBezTo>
                      <a:pt x="32" y="22"/>
                      <a:pt x="32" y="22"/>
                      <a:pt x="32" y="22"/>
                    </a:cubicBezTo>
                    <a:cubicBezTo>
                      <a:pt x="32" y="23"/>
                      <a:pt x="31" y="24"/>
                      <a:pt x="30" y="24"/>
                    </a:cubicBezTo>
                    <a:close/>
                    <a:moveTo>
                      <a:pt x="4" y="20"/>
                    </a:moveTo>
                    <a:cubicBezTo>
                      <a:pt x="28" y="20"/>
                      <a:pt x="28" y="20"/>
                      <a:pt x="28" y="20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4" y="4"/>
                      <a:pt x="4" y="4"/>
                      <a:pt x="4" y="4"/>
                    </a:cubicBezTo>
                    <a:lnTo>
                      <a:pt x="4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" name="Freeform 54">
                <a:extLst>
                  <a:ext uri="{FF2B5EF4-FFF2-40B4-BE49-F238E27FC236}">
                    <a16:creationId xmlns:a16="http://schemas.microsoft.com/office/drawing/2014/main" id="{DF427472-8E5C-495A-B2AD-7E79000EA41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504826" y="3898900"/>
                <a:ext cx="127000" cy="92075"/>
              </a:xfrm>
              <a:custGeom>
                <a:avLst/>
                <a:gdLst>
                  <a:gd name="T0" fmla="*/ 30 w 32"/>
                  <a:gd name="T1" fmla="*/ 24 h 24"/>
                  <a:gd name="T2" fmla="*/ 2 w 32"/>
                  <a:gd name="T3" fmla="*/ 24 h 24"/>
                  <a:gd name="T4" fmla="*/ 0 w 32"/>
                  <a:gd name="T5" fmla="*/ 22 h 24"/>
                  <a:gd name="T6" fmla="*/ 0 w 32"/>
                  <a:gd name="T7" fmla="*/ 2 h 24"/>
                  <a:gd name="T8" fmla="*/ 2 w 32"/>
                  <a:gd name="T9" fmla="*/ 0 h 24"/>
                  <a:gd name="T10" fmla="*/ 30 w 32"/>
                  <a:gd name="T11" fmla="*/ 0 h 24"/>
                  <a:gd name="T12" fmla="*/ 32 w 32"/>
                  <a:gd name="T13" fmla="*/ 2 h 24"/>
                  <a:gd name="T14" fmla="*/ 32 w 32"/>
                  <a:gd name="T15" fmla="*/ 22 h 24"/>
                  <a:gd name="T16" fmla="*/ 30 w 32"/>
                  <a:gd name="T17" fmla="*/ 24 h 24"/>
                  <a:gd name="T18" fmla="*/ 4 w 32"/>
                  <a:gd name="T19" fmla="*/ 20 h 24"/>
                  <a:gd name="T20" fmla="*/ 28 w 32"/>
                  <a:gd name="T21" fmla="*/ 20 h 24"/>
                  <a:gd name="T22" fmla="*/ 28 w 32"/>
                  <a:gd name="T23" fmla="*/ 4 h 24"/>
                  <a:gd name="T24" fmla="*/ 4 w 32"/>
                  <a:gd name="T25" fmla="*/ 4 h 24"/>
                  <a:gd name="T26" fmla="*/ 4 w 32"/>
                  <a:gd name="T27" fmla="*/ 2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2" h="24">
                    <a:moveTo>
                      <a:pt x="30" y="24"/>
                    </a:moveTo>
                    <a:cubicBezTo>
                      <a:pt x="2" y="24"/>
                      <a:pt x="2" y="24"/>
                      <a:pt x="2" y="24"/>
                    </a:cubicBezTo>
                    <a:cubicBezTo>
                      <a:pt x="1" y="24"/>
                      <a:pt x="0" y="23"/>
                      <a:pt x="0" y="2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1" y="0"/>
                      <a:pt x="32" y="1"/>
                      <a:pt x="32" y="2"/>
                    </a:cubicBezTo>
                    <a:cubicBezTo>
                      <a:pt x="32" y="22"/>
                      <a:pt x="32" y="22"/>
                      <a:pt x="32" y="22"/>
                    </a:cubicBezTo>
                    <a:cubicBezTo>
                      <a:pt x="32" y="23"/>
                      <a:pt x="31" y="24"/>
                      <a:pt x="30" y="24"/>
                    </a:cubicBezTo>
                    <a:close/>
                    <a:moveTo>
                      <a:pt x="4" y="20"/>
                    </a:moveTo>
                    <a:cubicBezTo>
                      <a:pt x="28" y="20"/>
                      <a:pt x="28" y="20"/>
                      <a:pt x="28" y="20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4" y="4"/>
                      <a:pt x="4" y="4"/>
                      <a:pt x="4" y="4"/>
                    </a:cubicBezTo>
                    <a:lnTo>
                      <a:pt x="4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" name="Freeform 55">
                <a:extLst>
                  <a:ext uri="{FF2B5EF4-FFF2-40B4-BE49-F238E27FC236}">
                    <a16:creationId xmlns:a16="http://schemas.microsoft.com/office/drawing/2014/main" id="{E10EC1A7-84A2-4CF3-B6A2-E85B1D7F29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50863" y="3681413"/>
                <a:ext cx="31750" cy="30162"/>
              </a:xfrm>
              <a:custGeom>
                <a:avLst/>
                <a:gdLst>
                  <a:gd name="T0" fmla="*/ 6 w 8"/>
                  <a:gd name="T1" fmla="*/ 8 h 8"/>
                  <a:gd name="T2" fmla="*/ 2 w 8"/>
                  <a:gd name="T3" fmla="*/ 8 h 8"/>
                  <a:gd name="T4" fmla="*/ 0 w 8"/>
                  <a:gd name="T5" fmla="*/ 6 h 8"/>
                  <a:gd name="T6" fmla="*/ 0 w 8"/>
                  <a:gd name="T7" fmla="*/ 2 h 8"/>
                  <a:gd name="T8" fmla="*/ 2 w 8"/>
                  <a:gd name="T9" fmla="*/ 0 h 8"/>
                  <a:gd name="T10" fmla="*/ 6 w 8"/>
                  <a:gd name="T11" fmla="*/ 0 h 8"/>
                  <a:gd name="T12" fmla="*/ 8 w 8"/>
                  <a:gd name="T13" fmla="*/ 2 h 8"/>
                  <a:gd name="T14" fmla="*/ 8 w 8"/>
                  <a:gd name="T15" fmla="*/ 6 h 8"/>
                  <a:gd name="T16" fmla="*/ 6 w 8"/>
                  <a:gd name="T17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8">
                    <a:moveTo>
                      <a:pt x="6" y="8"/>
                    </a:moveTo>
                    <a:cubicBezTo>
                      <a:pt x="2" y="8"/>
                      <a:pt x="2" y="8"/>
                      <a:pt x="2" y="8"/>
                    </a:cubicBezTo>
                    <a:cubicBezTo>
                      <a:pt x="1" y="8"/>
                      <a:pt x="0" y="7"/>
                      <a:pt x="0" y="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7" y="0"/>
                      <a:pt x="8" y="1"/>
                      <a:pt x="8" y="2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7"/>
                      <a:pt x="7" y="8"/>
                      <a:pt x="6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" name="Freeform 56">
                <a:extLst>
                  <a:ext uri="{FF2B5EF4-FFF2-40B4-BE49-F238E27FC236}">
                    <a16:creationId xmlns:a16="http://schemas.microsoft.com/office/drawing/2014/main" id="{5893021A-A8B5-473E-B7E9-E2AF095023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50863" y="3743325"/>
                <a:ext cx="31750" cy="30162"/>
              </a:xfrm>
              <a:custGeom>
                <a:avLst/>
                <a:gdLst>
                  <a:gd name="T0" fmla="*/ 6 w 8"/>
                  <a:gd name="T1" fmla="*/ 8 h 8"/>
                  <a:gd name="T2" fmla="*/ 2 w 8"/>
                  <a:gd name="T3" fmla="*/ 8 h 8"/>
                  <a:gd name="T4" fmla="*/ 0 w 8"/>
                  <a:gd name="T5" fmla="*/ 6 h 8"/>
                  <a:gd name="T6" fmla="*/ 0 w 8"/>
                  <a:gd name="T7" fmla="*/ 2 h 8"/>
                  <a:gd name="T8" fmla="*/ 2 w 8"/>
                  <a:gd name="T9" fmla="*/ 0 h 8"/>
                  <a:gd name="T10" fmla="*/ 6 w 8"/>
                  <a:gd name="T11" fmla="*/ 0 h 8"/>
                  <a:gd name="T12" fmla="*/ 8 w 8"/>
                  <a:gd name="T13" fmla="*/ 2 h 8"/>
                  <a:gd name="T14" fmla="*/ 8 w 8"/>
                  <a:gd name="T15" fmla="*/ 6 h 8"/>
                  <a:gd name="T16" fmla="*/ 6 w 8"/>
                  <a:gd name="T17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8">
                    <a:moveTo>
                      <a:pt x="6" y="8"/>
                    </a:moveTo>
                    <a:cubicBezTo>
                      <a:pt x="2" y="8"/>
                      <a:pt x="2" y="8"/>
                      <a:pt x="2" y="8"/>
                    </a:cubicBezTo>
                    <a:cubicBezTo>
                      <a:pt x="1" y="8"/>
                      <a:pt x="0" y="7"/>
                      <a:pt x="0" y="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7" y="0"/>
                      <a:pt x="8" y="1"/>
                      <a:pt x="8" y="2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7"/>
                      <a:pt x="7" y="8"/>
                      <a:pt x="6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" name="Freeform 57">
                <a:extLst>
                  <a:ext uri="{FF2B5EF4-FFF2-40B4-BE49-F238E27FC236}">
                    <a16:creationId xmlns:a16="http://schemas.microsoft.com/office/drawing/2014/main" id="{402A112C-6563-42CD-BC23-69BC990A8C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50863" y="3789363"/>
                <a:ext cx="31750" cy="31750"/>
              </a:xfrm>
              <a:custGeom>
                <a:avLst/>
                <a:gdLst>
                  <a:gd name="T0" fmla="*/ 6 w 8"/>
                  <a:gd name="T1" fmla="*/ 8 h 8"/>
                  <a:gd name="T2" fmla="*/ 2 w 8"/>
                  <a:gd name="T3" fmla="*/ 8 h 8"/>
                  <a:gd name="T4" fmla="*/ 0 w 8"/>
                  <a:gd name="T5" fmla="*/ 6 h 8"/>
                  <a:gd name="T6" fmla="*/ 0 w 8"/>
                  <a:gd name="T7" fmla="*/ 2 h 8"/>
                  <a:gd name="T8" fmla="*/ 2 w 8"/>
                  <a:gd name="T9" fmla="*/ 0 h 8"/>
                  <a:gd name="T10" fmla="*/ 6 w 8"/>
                  <a:gd name="T11" fmla="*/ 0 h 8"/>
                  <a:gd name="T12" fmla="*/ 8 w 8"/>
                  <a:gd name="T13" fmla="*/ 2 h 8"/>
                  <a:gd name="T14" fmla="*/ 8 w 8"/>
                  <a:gd name="T15" fmla="*/ 6 h 8"/>
                  <a:gd name="T16" fmla="*/ 6 w 8"/>
                  <a:gd name="T17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8">
                    <a:moveTo>
                      <a:pt x="6" y="8"/>
                    </a:moveTo>
                    <a:cubicBezTo>
                      <a:pt x="2" y="8"/>
                      <a:pt x="2" y="8"/>
                      <a:pt x="2" y="8"/>
                    </a:cubicBezTo>
                    <a:cubicBezTo>
                      <a:pt x="1" y="8"/>
                      <a:pt x="0" y="7"/>
                      <a:pt x="0" y="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7" y="0"/>
                      <a:pt x="8" y="1"/>
                      <a:pt x="8" y="2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7"/>
                      <a:pt x="7" y="8"/>
                      <a:pt x="6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" name="Freeform 58">
                <a:extLst>
                  <a:ext uri="{FF2B5EF4-FFF2-40B4-BE49-F238E27FC236}">
                    <a16:creationId xmlns:a16="http://schemas.microsoft.com/office/drawing/2014/main" id="{77119A48-50FE-4105-B01B-415FCE9B73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50863" y="3851275"/>
                <a:ext cx="31750" cy="31750"/>
              </a:xfrm>
              <a:custGeom>
                <a:avLst/>
                <a:gdLst>
                  <a:gd name="T0" fmla="*/ 6 w 8"/>
                  <a:gd name="T1" fmla="*/ 8 h 8"/>
                  <a:gd name="T2" fmla="*/ 2 w 8"/>
                  <a:gd name="T3" fmla="*/ 8 h 8"/>
                  <a:gd name="T4" fmla="*/ 0 w 8"/>
                  <a:gd name="T5" fmla="*/ 6 h 8"/>
                  <a:gd name="T6" fmla="*/ 0 w 8"/>
                  <a:gd name="T7" fmla="*/ 2 h 8"/>
                  <a:gd name="T8" fmla="*/ 2 w 8"/>
                  <a:gd name="T9" fmla="*/ 0 h 8"/>
                  <a:gd name="T10" fmla="*/ 6 w 8"/>
                  <a:gd name="T11" fmla="*/ 0 h 8"/>
                  <a:gd name="T12" fmla="*/ 8 w 8"/>
                  <a:gd name="T13" fmla="*/ 2 h 8"/>
                  <a:gd name="T14" fmla="*/ 8 w 8"/>
                  <a:gd name="T15" fmla="*/ 6 h 8"/>
                  <a:gd name="T16" fmla="*/ 6 w 8"/>
                  <a:gd name="T17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8">
                    <a:moveTo>
                      <a:pt x="6" y="8"/>
                    </a:moveTo>
                    <a:cubicBezTo>
                      <a:pt x="2" y="8"/>
                      <a:pt x="2" y="8"/>
                      <a:pt x="2" y="8"/>
                    </a:cubicBezTo>
                    <a:cubicBezTo>
                      <a:pt x="1" y="8"/>
                      <a:pt x="0" y="7"/>
                      <a:pt x="0" y="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7" y="0"/>
                      <a:pt x="8" y="1"/>
                      <a:pt x="8" y="2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7"/>
                      <a:pt x="7" y="8"/>
                      <a:pt x="6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" name="Freeform 59">
                <a:extLst>
                  <a:ext uri="{FF2B5EF4-FFF2-40B4-BE49-F238E27FC236}">
                    <a16:creationId xmlns:a16="http://schemas.microsoft.com/office/drawing/2014/main" id="{266FB4EA-D038-4C07-B66E-3870F6687A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50863" y="3898900"/>
                <a:ext cx="31750" cy="30162"/>
              </a:xfrm>
              <a:custGeom>
                <a:avLst/>
                <a:gdLst>
                  <a:gd name="T0" fmla="*/ 6 w 8"/>
                  <a:gd name="T1" fmla="*/ 8 h 8"/>
                  <a:gd name="T2" fmla="*/ 2 w 8"/>
                  <a:gd name="T3" fmla="*/ 8 h 8"/>
                  <a:gd name="T4" fmla="*/ 0 w 8"/>
                  <a:gd name="T5" fmla="*/ 6 h 8"/>
                  <a:gd name="T6" fmla="*/ 0 w 8"/>
                  <a:gd name="T7" fmla="*/ 2 h 8"/>
                  <a:gd name="T8" fmla="*/ 2 w 8"/>
                  <a:gd name="T9" fmla="*/ 0 h 8"/>
                  <a:gd name="T10" fmla="*/ 6 w 8"/>
                  <a:gd name="T11" fmla="*/ 0 h 8"/>
                  <a:gd name="T12" fmla="*/ 8 w 8"/>
                  <a:gd name="T13" fmla="*/ 2 h 8"/>
                  <a:gd name="T14" fmla="*/ 8 w 8"/>
                  <a:gd name="T15" fmla="*/ 6 h 8"/>
                  <a:gd name="T16" fmla="*/ 6 w 8"/>
                  <a:gd name="T17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8">
                    <a:moveTo>
                      <a:pt x="6" y="8"/>
                    </a:moveTo>
                    <a:cubicBezTo>
                      <a:pt x="2" y="8"/>
                      <a:pt x="2" y="8"/>
                      <a:pt x="2" y="8"/>
                    </a:cubicBezTo>
                    <a:cubicBezTo>
                      <a:pt x="1" y="8"/>
                      <a:pt x="0" y="7"/>
                      <a:pt x="0" y="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7" y="0"/>
                      <a:pt x="8" y="1"/>
                      <a:pt x="8" y="2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7"/>
                      <a:pt x="7" y="8"/>
                      <a:pt x="6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" name="Freeform 60">
                <a:extLst>
                  <a:ext uri="{FF2B5EF4-FFF2-40B4-BE49-F238E27FC236}">
                    <a16:creationId xmlns:a16="http://schemas.microsoft.com/office/drawing/2014/main" id="{585194A3-652F-41E9-A72C-E0AB7BB550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50863" y="3960813"/>
                <a:ext cx="31750" cy="30162"/>
              </a:xfrm>
              <a:custGeom>
                <a:avLst/>
                <a:gdLst>
                  <a:gd name="T0" fmla="*/ 6 w 8"/>
                  <a:gd name="T1" fmla="*/ 8 h 8"/>
                  <a:gd name="T2" fmla="*/ 2 w 8"/>
                  <a:gd name="T3" fmla="*/ 8 h 8"/>
                  <a:gd name="T4" fmla="*/ 0 w 8"/>
                  <a:gd name="T5" fmla="*/ 6 h 8"/>
                  <a:gd name="T6" fmla="*/ 0 w 8"/>
                  <a:gd name="T7" fmla="*/ 2 h 8"/>
                  <a:gd name="T8" fmla="*/ 2 w 8"/>
                  <a:gd name="T9" fmla="*/ 0 h 8"/>
                  <a:gd name="T10" fmla="*/ 6 w 8"/>
                  <a:gd name="T11" fmla="*/ 0 h 8"/>
                  <a:gd name="T12" fmla="*/ 8 w 8"/>
                  <a:gd name="T13" fmla="*/ 2 h 8"/>
                  <a:gd name="T14" fmla="*/ 8 w 8"/>
                  <a:gd name="T15" fmla="*/ 6 h 8"/>
                  <a:gd name="T16" fmla="*/ 6 w 8"/>
                  <a:gd name="T17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8">
                    <a:moveTo>
                      <a:pt x="6" y="8"/>
                    </a:moveTo>
                    <a:cubicBezTo>
                      <a:pt x="2" y="8"/>
                      <a:pt x="2" y="8"/>
                      <a:pt x="2" y="8"/>
                    </a:cubicBezTo>
                    <a:cubicBezTo>
                      <a:pt x="1" y="8"/>
                      <a:pt x="0" y="7"/>
                      <a:pt x="0" y="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7" y="0"/>
                      <a:pt x="8" y="1"/>
                      <a:pt x="8" y="2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7"/>
                      <a:pt x="7" y="8"/>
                      <a:pt x="6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" name="Freeform 61">
                <a:extLst>
                  <a:ext uri="{FF2B5EF4-FFF2-40B4-BE49-F238E27FC236}">
                    <a16:creationId xmlns:a16="http://schemas.microsoft.com/office/drawing/2014/main" id="{01CD788C-72C5-44D3-BB3D-F8C311A55C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63538" y="3681413"/>
                <a:ext cx="31750" cy="30162"/>
              </a:xfrm>
              <a:custGeom>
                <a:avLst/>
                <a:gdLst>
                  <a:gd name="T0" fmla="*/ 6 w 8"/>
                  <a:gd name="T1" fmla="*/ 8 h 8"/>
                  <a:gd name="T2" fmla="*/ 2 w 8"/>
                  <a:gd name="T3" fmla="*/ 8 h 8"/>
                  <a:gd name="T4" fmla="*/ 0 w 8"/>
                  <a:gd name="T5" fmla="*/ 6 h 8"/>
                  <a:gd name="T6" fmla="*/ 0 w 8"/>
                  <a:gd name="T7" fmla="*/ 2 h 8"/>
                  <a:gd name="T8" fmla="*/ 2 w 8"/>
                  <a:gd name="T9" fmla="*/ 0 h 8"/>
                  <a:gd name="T10" fmla="*/ 6 w 8"/>
                  <a:gd name="T11" fmla="*/ 0 h 8"/>
                  <a:gd name="T12" fmla="*/ 8 w 8"/>
                  <a:gd name="T13" fmla="*/ 2 h 8"/>
                  <a:gd name="T14" fmla="*/ 8 w 8"/>
                  <a:gd name="T15" fmla="*/ 6 h 8"/>
                  <a:gd name="T16" fmla="*/ 6 w 8"/>
                  <a:gd name="T17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8">
                    <a:moveTo>
                      <a:pt x="6" y="8"/>
                    </a:moveTo>
                    <a:cubicBezTo>
                      <a:pt x="2" y="8"/>
                      <a:pt x="2" y="8"/>
                      <a:pt x="2" y="8"/>
                    </a:cubicBezTo>
                    <a:cubicBezTo>
                      <a:pt x="1" y="8"/>
                      <a:pt x="0" y="7"/>
                      <a:pt x="0" y="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7" y="0"/>
                      <a:pt x="8" y="1"/>
                      <a:pt x="8" y="2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7"/>
                      <a:pt x="7" y="8"/>
                      <a:pt x="6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" name="Freeform 62">
                <a:extLst>
                  <a:ext uri="{FF2B5EF4-FFF2-40B4-BE49-F238E27FC236}">
                    <a16:creationId xmlns:a16="http://schemas.microsoft.com/office/drawing/2014/main" id="{DD08BFB3-C0E3-4A1B-B3B4-94222F3D1B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63538" y="3743325"/>
                <a:ext cx="31750" cy="30162"/>
              </a:xfrm>
              <a:custGeom>
                <a:avLst/>
                <a:gdLst>
                  <a:gd name="T0" fmla="*/ 6 w 8"/>
                  <a:gd name="T1" fmla="*/ 8 h 8"/>
                  <a:gd name="T2" fmla="*/ 2 w 8"/>
                  <a:gd name="T3" fmla="*/ 8 h 8"/>
                  <a:gd name="T4" fmla="*/ 0 w 8"/>
                  <a:gd name="T5" fmla="*/ 6 h 8"/>
                  <a:gd name="T6" fmla="*/ 0 w 8"/>
                  <a:gd name="T7" fmla="*/ 2 h 8"/>
                  <a:gd name="T8" fmla="*/ 2 w 8"/>
                  <a:gd name="T9" fmla="*/ 0 h 8"/>
                  <a:gd name="T10" fmla="*/ 6 w 8"/>
                  <a:gd name="T11" fmla="*/ 0 h 8"/>
                  <a:gd name="T12" fmla="*/ 8 w 8"/>
                  <a:gd name="T13" fmla="*/ 2 h 8"/>
                  <a:gd name="T14" fmla="*/ 8 w 8"/>
                  <a:gd name="T15" fmla="*/ 6 h 8"/>
                  <a:gd name="T16" fmla="*/ 6 w 8"/>
                  <a:gd name="T17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8">
                    <a:moveTo>
                      <a:pt x="6" y="8"/>
                    </a:moveTo>
                    <a:cubicBezTo>
                      <a:pt x="2" y="8"/>
                      <a:pt x="2" y="8"/>
                      <a:pt x="2" y="8"/>
                    </a:cubicBezTo>
                    <a:cubicBezTo>
                      <a:pt x="1" y="8"/>
                      <a:pt x="0" y="7"/>
                      <a:pt x="0" y="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7" y="0"/>
                      <a:pt x="8" y="1"/>
                      <a:pt x="8" y="2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7"/>
                      <a:pt x="7" y="8"/>
                      <a:pt x="6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" name="Freeform 63">
                <a:extLst>
                  <a:ext uri="{FF2B5EF4-FFF2-40B4-BE49-F238E27FC236}">
                    <a16:creationId xmlns:a16="http://schemas.microsoft.com/office/drawing/2014/main" id="{7370070C-8354-4944-826E-4F4706A099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63538" y="3789363"/>
                <a:ext cx="31750" cy="31750"/>
              </a:xfrm>
              <a:custGeom>
                <a:avLst/>
                <a:gdLst>
                  <a:gd name="T0" fmla="*/ 6 w 8"/>
                  <a:gd name="T1" fmla="*/ 8 h 8"/>
                  <a:gd name="T2" fmla="*/ 2 w 8"/>
                  <a:gd name="T3" fmla="*/ 8 h 8"/>
                  <a:gd name="T4" fmla="*/ 0 w 8"/>
                  <a:gd name="T5" fmla="*/ 6 h 8"/>
                  <a:gd name="T6" fmla="*/ 0 w 8"/>
                  <a:gd name="T7" fmla="*/ 2 h 8"/>
                  <a:gd name="T8" fmla="*/ 2 w 8"/>
                  <a:gd name="T9" fmla="*/ 0 h 8"/>
                  <a:gd name="T10" fmla="*/ 6 w 8"/>
                  <a:gd name="T11" fmla="*/ 0 h 8"/>
                  <a:gd name="T12" fmla="*/ 8 w 8"/>
                  <a:gd name="T13" fmla="*/ 2 h 8"/>
                  <a:gd name="T14" fmla="*/ 8 w 8"/>
                  <a:gd name="T15" fmla="*/ 6 h 8"/>
                  <a:gd name="T16" fmla="*/ 6 w 8"/>
                  <a:gd name="T17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8">
                    <a:moveTo>
                      <a:pt x="6" y="8"/>
                    </a:moveTo>
                    <a:cubicBezTo>
                      <a:pt x="2" y="8"/>
                      <a:pt x="2" y="8"/>
                      <a:pt x="2" y="8"/>
                    </a:cubicBezTo>
                    <a:cubicBezTo>
                      <a:pt x="1" y="8"/>
                      <a:pt x="0" y="7"/>
                      <a:pt x="0" y="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7" y="0"/>
                      <a:pt x="8" y="1"/>
                      <a:pt x="8" y="2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7"/>
                      <a:pt x="7" y="8"/>
                      <a:pt x="6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" name="Freeform 64">
                <a:extLst>
                  <a:ext uri="{FF2B5EF4-FFF2-40B4-BE49-F238E27FC236}">
                    <a16:creationId xmlns:a16="http://schemas.microsoft.com/office/drawing/2014/main" id="{CD40DB7B-BCF5-46F9-B4E8-6F842A68B6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63538" y="3851275"/>
                <a:ext cx="31750" cy="31750"/>
              </a:xfrm>
              <a:custGeom>
                <a:avLst/>
                <a:gdLst>
                  <a:gd name="T0" fmla="*/ 6 w 8"/>
                  <a:gd name="T1" fmla="*/ 8 h 8"/>
                  <a:gd name="T2" fmla="*/ 2 w 8"/>
                  <a:gd name="T3" fmla="*/ 8 h 8"/>
                  <a:gd name="T4" fmla="*/ 0 w 8"/>
                  <a:gd name="T5" fmla="*/ 6 h 8"/>
                  <a:gd name="T6" fmla="*/ 0 w 8"/>
                  <a:gd name="T7" fmla="*/ 2 h 8"/>
                  <a:gd name="T8" fmla="*/ 2 w 8"/>
                  <a:gd name="T9" fmla="*/ 0 h 8"/>
                  <a:gd name="T10" fmla="*/ 6 w 8"/>
                  <a:gd name="T11" fmla="*/ 0 h 8"/>
                  <a:gd name="T12" fmla="*/ 8 w 8"/>
                  <a:gd name="T13" fmla="*/ 2 h 8"/>
                  <a:gd name="T14" fmla="*/ 8 w 8"/>
                  <a:gd name="T15" fmla="*/ 6 h 8"/>
                  <a:gd name="T16" fmla="*/ 6 w 8"/>
                  <a:gd name="T17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8">
                    <a:moveTo>
                      <a:pt x="6" y="8"/>
                    </a:moveTo>
                    <a:cubicBezTo>
                      <a:pt x="2" y="8"/>
                      <a:pt x="2" y="8"/>
                      <a:pt x="2" y="8"/>
                    </a:cubicBezTo>
                    <a:cubicBezTo>
                      <a:pt x="1" y="8"/>
                      <a:pt x="0" y="7"/>
                      <a:pt x="0" y="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7" y="0"/>
                      <a:pt x="8" y="1"/>
                      <a:pt x="8" y="2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7"/>
                      <a:pt x="7" y="8"/>
                      <a:pt x="6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" name="Freeform 65">
                <a:extLst>
                  <a:ext uri="{FF2B5EF4-FFF2-40B4-BE49-F238E27FC236}">
                    <a16:creationId xmlns:a16="http://schemas.microsoft.com/office/drawing/2014/main" id="{C48FBC6F-2166-4F63-91E0-3286A6ADF5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63538" y="3898900"/>
                <a:ext cx="31750" cy="30162"/>
              </a:xfrm>
              <a:custGeom>
                <a:avLst/>
                <a:gdLst>
                  <a:gd name="T0" fmla="*/ 6 w 8"/>
                  <a:gd name="T1" fmla="*/ 8 h 8"/>
                  <a:gd name="T2" fmla="*/ 2 w 8"/>
                  <a:gd name="T3" fmla="*/ 8 h 8"/>
                  <a:gd name="T4" fmla="*/ 0 w 8"/>
                  <a:gd name="T5" fmla="*/ 6 h 8"/>
                  <a:gd name="T6" fmla="*/ 0 w 8"/>
                  <a:gd name="T7" fmla="*/ 2 h 8"/>
                  <a:gd name="T8" fmla="*/ 2 w 8"/>
                  <a:gd name="T9" fmla="*/ 0 h 8"/>
                  <a:gd name="T10" fmla="*/ 6 w 8"/>
                  <a:gd name="T11" fmla="*/ 0 h 8"/>
                  <a:gd name="T12" fmla="*/ 8 w 8"/>
                  <a:gd name="T13" fmla="*/ 2 h 8"/>
                  <a:gd name="T14" fmla="*/ 8 w 8"/>
                  <a:gd name="T15" fmla="*/ 6 h 8"/>
                  <a:gd name="T16" fmla="*/ 6 w 8"/>
                  <a:gd name="T17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8">
                    <a:moveTo>
                      <a:pt x="6" y="8"/>
                    </a:moveTo>
                    <a:cubicBezTo>
                      <a:pt x="2" y="8"/>
                      <a:pt x="2" y="8"/>
                      <a:pt x="2" y="8"/>
                    </a:cubicBezTo>
                    <a:cubicBezTo>
                      <a:pt x="1" y="8"/>
                      <a:pt x="0" y="7"/>
                      <a:pt x="0" y="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7" y="0"/>
                      <a:pt x="8" y="1"/>
                      <a:pt x="8" y="2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7"/>
                      <a:pt x="7" y="8"/>
                      <a:pt x="6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" name="Freeform 66">
                <a:extLst>
                  <a:ext uri="{FF2B5EF4-FFF2-40B4-BE49-F238E27FC236}">
                    <a16:creationId xmlns:a16="http://schemas.microsoft.com/office/drawing/2014/main" id="{C24DBFAF-D93E-491A-9316-96227C0513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63538" y="3960813"/>
                <a:ext cx="31750" cy="30162"/>
              </a:xfrm>
              <a:custGeom>
                <a:avLst/>
                <a:gdLst>
                  <a:gd name="T0" fmla="*/ 6 w 8"/>
                  <a:gd name="T1" fmla="*/ 8 h 8"/>
                  <a:gd name="T2" fmla="*/ 2 w 8"/>
                  <a:gd name="T3" fmla="*/ 8 h 8"/>
                  <a:gd name="T4" fmla="*/ 0 w 8"/>
                  <a:gd name="T5" fmla="*/ 6 h 8"/>
                  <a:gd name="T6" fmla="*/ 0 w 8"/>
                  <a:gd name="T7" fmla="*/ 2 h 8"/>
                  <a:gd name="T8" fmla="*/ 2 w 8"/>
                  <a:gd name="T9" fmla="*/ 0 h 8"/>
                  <a:gd name="T10" fmla="*/ 6 w 8"/>
                  <a:gd name="T11" fmla="*/ 0 h 8"/>
                  <a:gd name="T12" fmla="*/ 8 w 8"/>
                  <a:gd name="T13" fmla="*/ 2 h 8"/>
                  <a:gd name="T14" fmla="*/ 8 w 8"/>
                  <a:gd name="T15" fmla="*/ 6 h 8"/>
                  <a:gd name="T16" fmla="*/ 6 w 8"/>
                  <a:gd name="T17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8">
                    <a:moveTo>
                      <a:pt x="6" y="8"/>
                    </a:moveTo>
                    <a:cubicBezTo>
                      <a:pt x="2" y="8"/>
                      <a:pt x="2" y="8"/>
                      <a:pt x="2" y="8"/>
                    </a:cubicBezTo>
                    <a:cubicBezTo>
                      <a:pt x="1" y="8"/>
                      <a:pt x="0" y="7"/>
                      <a:pt x="0" y="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7" y="0"/>
                      <a:pt x="8" y="1"/>
                      <a:pt x="8" y="2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7"/>
                      <a:pt x="7" y="8"/>
                      <a:pt x="6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37F6E39B-C53B-469A-8808-9309240C513A}"/>
              </a:ext>
            </a:extLst>
          </p:cNvPr>
          <p:cNvGrpSpPr/>
          <p:nvPr/>
        </p:nvGrpSpPr>
        <p:grpSpPr>
          <a:xfrm>
            <a:off x="707348" y="3829765"/>
            <a:ext cx="2115594" cy="215444"/>
            <a:chOff x="668246" y="3522227"/>
            <a:chExt cx="2115594" cy="215444"/>
          </a:xfrm>
        </p:grpSpPr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7C6C2B63-B002-4F4E-9AFC-EC4BFAC167C1}"/>
                </a:ext>
              </a:extLst>
            </p:cNvPr>
            <p:cNvSpPr txBox="1"/>
            <p:nvPr/>
          </p:nvSpPr>
          <p:spPr>
            <a:xfrm>
              <a:off x="1022550" y="3522227"/>
              <a:ext cx="1761290" cy="215444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Modeling Phase 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2F914102-1485-4844-A855-5F0116BD7B5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68246" y="3523029"/>
              <a:ext cx="212930" cy="213840"/>
              <a:chOff x="-596900" y="3533775"/>
              <a:chExt cx="371475" cy="373063"/>
            </a:xfr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2700000" scaled="0"/>
            </a:gradFill>
          </p:grpSpPr>
          <p:sp>
            <p:nvSpPr>
              <p:cNvPr id="184" name="Freeform 70">
                <a:extLst>
                  <a:ext uri="{FF2B5EF4-FFF2-40B4-BE49-F238E27FC236}">
                    <a16:creationId xmlns:a16="http://schemas.microsoft.com/office/drawing/2014/main" id="{F4C6C0AB-C743-4ABA-940F-52C8EBEEC8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476250" y="3622675"/>
                <a:ext cx="130175" cy="117475"/>
              </a:xfrm>
              <a:custGeom>
                <a:avLst/>
                <a:gdLst>
                  <a:gd name="T0" fmla="*/ 12 w 34"/>
                  <a:gd name="T1" fmla="*/ 30 h 30"/>
                  <a:gd name="T2" fmla="*/ 11 w 34"/>
                  <a:gd name="T3" fmla="*/ 29 h 30"/>
                  <a:gd name="T4" fmla="*/ 0 w 34"/>
                  <a:gd name="T5" fmla="*/ 18 h 30"/>
                  <a:gd name="T6" fmla="*/ 0 w 34"/>
                  <a:gd name="T7" fmla="*/ 16 h 30"/>
                  <a:gd name="T8" fmla="*/ 3 w 34"/>
                  <a:gd name="T9" fmla="*/ 16 h 30"/>
                  <a:gd name="T10" fmla="*/ 12 w 34"/>
                  <a:gd name="T11" fmla="*/ 25 h 30"/>
                  <a:gd name="T12" fmla="*/ 31 w 34"/>
                  <a:gd name="T13" fmla="*/ 1 h 30"/>
                  <a:gd name="T14" fmla="*/ 33 w 34"/>
                  <a:gd name="T15" fmla="*/ 1 h 30"/>
                  <a:gd name="T16" fmla="*/ 34 w 34"/>
                  <a:gd name="T17" fmla="*/ 4 h 30"/>
                  <a:gd name="T18" fmla="*/ 14 w 34"/>
                  <a:gd name="T19" fmla="*/ 29 h 30"/>
                  <a:gd name="T20" fmla="*/ 13 w 34"/>
                  <a:gd name="T21" fmla="*/ 30 h 30"/>
                  <a:gd name="T22" fmla="*/ 12 w 34"/>
                  <a:gd name="T23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4" h="30">
                    <a:moveTo>
                      <a:pt x="12" y="30"/>
                    </a:moveTo>
                    <a:cubicBezTo>
                      <a:pt x="12" y="30"/>
                      <a:pt x="11" y="29"/>
                      <a:pt x="11" y="29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18"/>
                      <a:pt x="0" y="16"/>
                      <a:pt x="0" y="16"/>
                    </a:cubicBezTo>
                    <a:cubicBezTo>
                      <a:pt x="1" y="15"/>
                      <a:pt x="2" y="15"/>
                      <a:pt x="3" y="16"/>
                    </a:cubicBezTo>
                    <a:cubicBezTo>
                      <a:pt x="12" y="25"/>
                      <a:pt x="12" y="25"/>
                      <a:pt x="12" y="25"/>
                    </a:cubicBezTo>
                    <a:cubicBezTo>
                      <a:pt x="31" y="1"/>
                      <a:pt x="31" y="1"/>
                      <a:pt x="31" y="1"/>
                    </a:cubicBezTo>
                    <a:cubicBezTo>
                      <a:pt x="31" y="0"/>
                      <a:pt x="33" y="0"/>
                      <a:pt x="33" y="1"/>
                    </a:cubicBezTo>
                    <a:cubicBezTo>
                      <a:pt x="34" y="2"/>
                      <a:pt x="34" y="3"/>
                      <a:pt x="34" y="4"/>
                    </a:cubicBezTo>
                    <a:cubicBezTo>
                      <a:pt x="14" y="29"/>
                      <a:pt x="14" y="29"/>
                      <a:pt x="14" y="29"/>
                    </a:cubicBezTo>
                    <a:cubicBezTo>
                      <a:pt x="14" y="29"/>
                      <a:pt x="13" y="30"/>
                      <a:pt x="13" y="30"/>
                    </a:cubicBezTo>
                    <a:cubicBezTo>
                      <a:pt x="12" y="30"/>
                      <a:pt x="12" y="30"/>
                      <a:pt x="12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" name="Freeform 71">
                <a:extLst>
                  <a:ext uri="{FF2B5EF4-FFF2-40B4-BE49-F238E27FC236}">
                    <a16:creationId xmlns:a16="http://schemas.microsoft.com/office/drawing/2014/main" id="{3AE7E8A1-5458-4F89-88D9-A34414634D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96900" y="3748088"/>
                <a:ext cx="147638" cy="158750"/>
              </a:xfrm>
              <a:custGeom>
                <a:avLst/>
                <a:gdLst>
                  <a:gd name="T0" fmla="*/ 23 w 38"/>
                  <a:gd name="T1" fmla="*/ 41 h 41"/>
                  <a:gd name="T2" fmla="*/ 23 w 38"/>
                  <a:gd name="T3" fmla="*/ 41 h 41"/>
                  <a:gd name="T4" fmla="*/ 21 w 38"/>
                  <a:gd name="T5" fmla="*/ 40 h 41"/>
                  <a:gd name="T6" fmla="*/ 16 w 38"/>
                  <a:gd name="T7" fmla="*/ 27 h 41"/>
                  <a:gd name="T8" fmla="*/ 2 w 38"/>
                  <a:gd name="T9" fmla="*/ 29 h 41"/>
                  <a:gd name="T10" fmla="*/ 0 w 38"/>
                  <a:gd name="T11" fmla="*/ 28 h 41"/>
                  <a:gd name="T12" fmla="*/ 0 w 38"/>
                  <a:gd name="T13" fmla="*/ 26 h 41"/>
                  <a:gd name="T14" fmla="*/ 15 w 38"/>
                  <a:gd name="T15" fmla="*/ 0 h 41"/>
                  <a:gd name="T16" fmla="*/ 19 w 38"/>
                  <a:gd name="T17" fmla="*/ 2 h 41"/>
                  <a:gd name="T18" fmla="*/ 6 w 38"/>
                  <a:gd name="T19" fmla="*/ 24 h 41"/>
                  <a:gd name="T20" fmla="*/ 17 w 38"/>
                  <a:gd name="T21" fmla="*/ 22 h 41"/>
                  <a:gd name="T22" fmla="*/ 19 w 38"/>
                  <a:gd name="T23" fmla="*/ 24 h 41"/>
                  <a:gd name="T24" fmla="*/ 23 w 38"/>
                  <a:gd name="T25" fmla="*/ 34 h 41"/>
                  <a:gd name="T26" fmla="*/ 34 w 38"/>
                  <a:gd name="T27" fmla="*/ 16 h 41"/>
                  <a:gd name="T28" fmla="*/ 38 w 38"/>
                  <a:gd name="T29" fmla="*/ 18 h 41"/>
                  <a:gd name="T30" fmla="*/ 24 w 38"/>
                  <a:gd name="T31" fmla="*/ 40 h 41"/>
                  <a:gd name="T32" fmla="*/ 23 w 38"/>
                  <a:gd name="T33" fmla="*/ 4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8" h="41">
                    <a:moveTo>
                      <a:pt x="23" y="41"/>
                    </a:moveTo>
                    <a:cubicBezTo>
                      <a:pt x="23" y="41"/>
                      <a:pt x="23" y="41"/>
                      <a:pt x="23" y="41"/>
                    </a:cubicBezTo>
                    <a:cubicBezTo>
                      <a:pt x="22" y="41"/>
                      <a:pt x="21" y="40"/>
                      <a:pt x="21" y="40"/>
                    </a:cubicBezTo>
                    <a:cubicBezTo>
                      <a:pt x="16" y="27"/>
                      <a:pt x="16" y="27"/>
                      <a:pt x="16" y="27"/>
                    </a:cubicBezTo>
                    <a:cubicBezTo>
                      <a:pt x="2" y="29"/>
                      <a:pt x="2" y="29"/>
                      <a:pt x="2" y="29"/>
                    </a:cubicBezTo>
                    <a:cubicBezTo>
                      <a:pt x="2" y="29"/>
                      <a:pt x="1" y="29"/>
                      <a:pt x="0" y="28"/>
                    </a:cubicBezTo>
                    <a:cubicBezTo>
                      <a:pt x="0" y="27"/>
                      <a:pt x="0" y="27"/>
                      <a:pt x="0" y="26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9" y="23"/>
                      <a:pt x="19" y="24"/>
                    </a:cubicBezTo>
                    <a:cubicBezTo>
                      <a:pt x="23" y="34"/>
                      <a:pt x="23" y="34"/>
                      <a:pt x="23" y="34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8" y="18"/>
                      <a:pt x="38" y="18"/>
                      <a:pt x="38" y="18"/>
                    </a:cubicBezTo>
                    <a:cubicBezTo>
                      <a:pt x="24" y="40"/>
                      <a:pt x="24" y="40"/>
                      <a:pt x="24" y="40"/>
                    </a:cubicBezTo>
                    <a:cubicBezTo>
                      <a:pt x="24" y="41"/>
                      <a:pt x="23" y="41"/>
                      <a:pt x="23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" name="Freeform 72">
                <a:extLst>
                  <a:ext uri="{FF2B5EF4-FFF2-40B4-BE49-F238E27FC236}">
                    <a16:creationId xmlns:a16="http://schemas.microsoft.com/office/drawing/2014/main" id="{EF12CCA8-D2C0-448B-B024-2C5985EE92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73063" y="3748088"/>
                <a:ext cx="147638" cy="158750"/>
              </a:xfrm>
              <a:custGeom>
                <a:avLst/>
                <a:gdLst>
                  <a:gd name="T0" fmla="*/ 15 w 38"/>
                  <a:gd name="T1" fmla="*/ 41 h 41"/>
                  <a:gd name="T2" fmla="*/ 14 w 38"/>
                  <a:gd name="T3" fmla="*/ 40 h 41"/>
                  <a:gd name="T4" fmla="*/ 0 w 38"/>
                  <a:gd name="T5" fmla="*/ 18 h 41"/>
                  <a:gd name="T6" fmla="*/ 4 w 38"/>
                  <a:gd name="T7" fmla="*/ 16 h 41"/>
                  <a:gd name="T8" fmla="*/ 15 w 38"/>
                  <a:gd name="T9" fmla="*/ 34 h 41"/>
                  <a:gd name="T10" fmla="*/ 19 w 38"/>
                  <a:gd name="T11" fmla="*/ 24 h 41"/>
                  <a:gd name="T12" fmla="*/ 21 w 38"/>
                  <a:gd name="T13" fmla="*/ 22 h 41"/>
                  <a:gd name="T14" fmla="*/ 32 w 38"/>
                  <a:gd name="T15" fmla="*/ 24 h 41"/>
                  <a:gd name="T16" fmla="*/ 19 w 38"/>
                  <a:gd name="T17" fmla="*/ 2 h 41"/>
                  <a:gd name="T18" fmla="*/ 23 w 38"/>
                  <a:gd name="T19" fmla="*/ 0 h 41"/>
                  <a:gd name="T20" fmla="*/ 38 w 38"/>
                  <a:gd name="T21" fmla="*/ 26 h 41"/>
                  <a:gd name="T22" fmla="*/ 38 w 38"/>
                  <a:gd name="T23" fmla="*/ 28 h 41"/>
                  <a:gd name="T24" fmla="*/ 36 w 38"/>
                  <a:gd name="T25" fmla="*/ 29 h 41"/>
                  <a:gd name="T26" fmla="*/ 22 w 38"/>
                  <a:gd name="T27" fmla="*/ 27 h 41"/>
                  <a:gd name="T28" fmla="*/ 17 w 38"/>
                  <a:gd name="T29" fmla="*/ 40 h 41"/>
                  <a:gd name="T30" fmla="*/ 15 w 38"/>
                  <a:gd name="T31" fmla="*/ 41 h 41"/>
                  <a:gd name="T32" fmla="*/ 15 w 38"/>
                  <a:gd name="T33" fmla="*/ 4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8" h="41">
                    <a:moveTo>
                      <a:pt x="15" y="41"/>
                    </a:moveTo>
                    <a:cubicBezTo>
                      <a:pt x="15" y="41"/>
                      <a:pt x="14" y="41"/>
                      <a:pt x="14" y="40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15" y="34"/>
                      <a:pt x="15" y="34"/>
                      <a:pt x="15" y="34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9" y="23"/>
                      <a:pt x="20" y="22"/>
                      <a:pt x="21" y="22"/>
                    </a:cubicBezTo>
                    <a:cubicBezTo>
                      <a:pt x="32" y="24"/>
                      <a:pt x="32" y="24"/>
                      <a:pt x="32" y="24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38" y="26"/>
                      <a:pt x="38" y="26"/>
                      <a:pt x="38" y="26"/>
                    </a:cubicBezTo>
                    <a:cubicBezTo>
                      <a:pt x="38" y="27"/>
                      <a:pt x="38" y="27"/>
                      <a:pt x="38" y="28"/>
                    </a:cubicBezTo>
                    <a:cubicBezTo>
                      <a:pt x="37" y="29"/>
                      <a:pt x="36" y="29"/>
                      <a:pt x="36" y="29"/>
                    </a:cubicBezTo>
                    <a:cubicBezTo>
                      <a:pt x="22" y="27"/>
                      <a:pt x="22" y="27"/>
                      <a:pt x="22" y="27"/>
                    </a:cubicBezTo>
                    <a:cubicBezTo>
                      <a:pt x="17" y="40"/>
                      <a:pt x="17" y="40"/>
                      <a:pt x="17" y="40"/>
                    </a:cubicBezTo>
                    <a:cubicBezTo>
                      <a:pt x="17" y="40"/>
                      <a:pt x="16" y="41"/>
                      <a:pt x="15" y="41"/>
                    </a:cubicBezTo>
                    <a:cubicBezTo>
                      <a:pt x="15" y="41"/>
                      <a:pt x="15" y="41"/>
                      <a:pt x="15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" name="Freeform 73">
                <a:extLst>
                  <a:ext uri="{FF2B5EF4-FFF2-40B4-BE49-F238E27FC236}">
                    <a16:creationId xmlns:a16="http://schemas.microsoft.com/office/drawing/2014/main" id="{70F860E1-2A34-477F-B583-4B12DFF61A9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558800" y="3533775"/>
                <a:ext cx="295275" cy="295275"/>
              </a:xfrm>
              <a:custGeom>
                <a:avLst/>
                <a:gdLst>
                  <a:gd name="T0" fmla="*/ 38 w 76"/>
                  <a:gd name="T1" fmla="*/ 76 h 76"/>
                  <a:gd name="T2" fmla="*/ 0 w 76"/>
                  <a:gd name="T3" fmla="*/ 38 h 76"/>
                  <a:gd name="T4" fmla="*/ 38 w 76"/>
                  <a:gd name="T5" fmla="*/ 0 h 76"/>
                  <a:gd name="T6" fmla="*/ 76 w 76"/>
                  <a:gd name="T7" fmla="*/ 38 h 76"/>
                  <a:gd name="T8" fmla="*/ 38 w 76"/>
                  <a:gd name="T9" fmla="*/ 76 h 76"/>
                  <a:gd name="T10" fmla="*/ 38 w 76"/>
                  <a:gd name="T11" fmla="*/ 4 h 76"/>
                  <a:gd name="T12" fmla="*/ 4 w 76"/>
                  <a:gd name="T13" fmla="*/ 38 h 76"/>
                  <a:gd name="T14" fmla="*/ 38 w 76"/>
                  <a:gd name="T15" fmla="*/ 72 h 76"/>
                  <a:gd name="T16" fmla="*/ 72 w 76"/>
                  <a:gd name="T17" fmla="*/ 38 h 76"/>
                  <a:gd name="T18" fmla="*/ 38 w 76"/>
                  <a:gd name="T19" fmla="*/ 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6" h="76">
                    <a:moveTo>
                      <a:pt x="38" y="76"/>
                    </a:moveTo>
                    <a:cubicBezTo>
                      <a:pt x="17" y="76"/>
                      <a:pt x="0" y="59"/>
                      <a:pt x="0" y="38"/>
                    </a:cubicBezTo>
                    <a:cubicBezTo>
                      <a:pt x="0" y="17"/>
                      <a:pt x="17" y="0"/>
                      <a:pt x="38" y="0"/>
                    </a:cubicBezTo>
                    <a:cubicBezTo>
                      <a:pt x="59" y="0"/>
                      <a:pt x="76" y="17"/>
                      <a:pt x="76" y="38"/>
                    </a:cubicBezTo>
                    <a:cubicBezTo>
                      <a:pt x="76" y="59"/>
                      <a:pt x="59" y="76"/>
                      <a:pt x="38" y="76"/>
                    </a:cubicBezTo>
                    <a:close/>
                    <a:moveTo>
                      <a:pt x="38" y="4"/>
                    </a:moveTo>
                    <a:cubicBezTo>
                      <a:pt x="19" y="4"/>
                      <a:pt x="4" y="19"/>
                      <a:pt x="4" y="38"/>
                    </a:cubicBezTo>
                    <a:cubicBezTo>
                      <a:pt x="4" y="57"/>
                      <a:pt x="19" y="72"/>
                      <a:pt x="38" y="72"/>
                    </a:cubicBezTo>
                    <a:cubicBezTo>
                      <a:pt x="57" y="72"/>
                      <a:pt x="72" y="57"/>
                      <a:pt x="72" y="38"/>
                    </a:cubicBezTo>
                    <a:cubicBezTo>
                      <a:pt x="72" y="19"/>
                      <a:pt x="57" y="4"/>
                      <a:pt x="38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D910657B-369E-4D15-9BD1-CA8EA9430E95}"/>
              </a:ext>
            </a:extLst>
          </p:cNvPr>
          <p:cNvGrpSpPr/>
          <p:nvPr/>
        </p:nvGrpSpPr>
        <p:grpSpPr>
          <a:xfrm>
            <a:off x="733158" y="4342779"/>
            <a:ext cx="2066666" cy="430887"/>
            <a:chOff x="694056" y="4012105"/>
            <a:chExt cx="2066666" cy="430887"/>
          </a:xfrm>
        </p:grpSpPr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4DEEBC8C-7500-493F-A4FC-FDEA58A5405D}"/>
                </a:ext>
              </a:extLst>
            </p:cNvPr>
            <p:cNvSpPr txBox="1"/>
            <p:nvPr/>
          </p:nvSpPr>
          <p:spPr>
            <a:xfrm>
              <a:off x="999432" y="4012105"/>
              <a:ext cx="1761290" cy="430887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User </a:t>
              </a:r>
              <a:r>
                <a:rPr lang="en-US" sz="1400" dirty="0" smtClean="0">
                  <a:solidFill>
                    <a:schemeClr val="bg1"/>
                  </a:solidFill>
                </a:rPr>
                <a:t>Interference</a:t>
              </a:r>
              <a:endParaRPr lang="en-US" sz="1400" dirty="0">
                <a:solidFill>
                  <a:schemeClr val="bg1"/>
                </a:solidFill>
              </a:endParaRPr>
            </a:p>
            <a:p>
              <a:endParaRPr lang="en-US" sz="1400" dirty="0">
                <a:solidFill>
                  <a:schemeClr val="bg1"/>
                </a:solidFill>
              </a:endParaRPr>
            </a:p>
          </p:txBody>
        </p:sp>
        <p:grpSp>
          <p:nvGrpSpPr>
            <p:cNvPr id="190" name="Group 189">
              <a:extLst>
                <a:ext uri="{FF2B5EF4-FFF2-40B4-BE49-F238E27FC236}">
                  <a16:creationId xmlns:a16="http://schemas.microsoft.com/office/drawing/2014/main" id="{F61D7388-5C53-4C9C-A9AF-A3876EE0B79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4056" y="4012105"/>
              <a:ext cx="161311" cy="194400"/>
              <a:chOff x="-395288" y="3805238"/>
              <a:chExt cx="309563" cy="373062"/>
            </a:xfr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2700000" scaled="0"/>
            </a:gradFill>
          </p:grpSpPr>
          <p:sp>
            <p:nvSpPr>
              <p:cNvPr id="191" name="Freeform 77">
                <a:extLst>
                  <a:ext uri="{FF2B5EF4-FFF2-40B4-BE49-F238E27FC236}">
                    <a16:creationId xmlns:a16="http://schemas.microsoft.com/office/drawing/2014/main" id="{4D8069C1-27EC-4E6E-BC96-BC70BE42B7A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95288" y="3805238"/>
                <a:ext cx="309563" cy="373062"/>
              </a:xfrm>
              <a:custGeom>
                <a:avLst/>
                <a:gdLst>
                  <a:gd name="T0" fmla="*/ 40 w 80"/>
                  <a:gd name="T1" fmla="*/ 96 h 96"/>
                  <a:gd name="T2" fmla="*/ 0 w 80"/>
                  <a:gd name="T3" fmla="*/ 58 h 96"/>
                  <a:gd name="T4" fmla="*/ 0 w 80"/>
                  <a:gd name="T5" fmla="*/ 56 h 96"/>
                  <a:gd name="T6" fmla="*/ 14 w 80"/>
                  <a:gd name="T7" fmla="*/ 25 h 96"/>
                  <a:gd name="T8" fmla="*/ 16 w 80"/>
                  <a:gd name="T9" fmla="*/ 25 h 96"/>
                  <a:gd name="T10" fmla="*/ 18 w 80"/>
                  <a:gd name="T11" fmla="*/ 26 h 96"/>
                  <a:gd name="T12" fmla="*/ 23 w 80"/>
                  <a:gd name="T13" fmla="*/ 37 h 96"/>
                  <a:gd name="T14" fmla="*/ 26 w 80"/>
                  <a:gd name="T15" fmla="*/ 22 h 96"/>
                  <a:gd name="T16" fmla="*/ 26 w 80"/>
                  <a:gd name="T17" fmla="*/ 20 h 96"/>
                  <a:gd name="T18" fmla="*/ 21 w 80"/>
                  <a:gd name="T19" fmla="*/ 4 h 96"/>
                  <a:gd name="T20" fmla="*/ 21 w 80"/>
                  <a:gd name="T21" fmla="*/ 1 h 96"/>
                  <a:gd name="T22" fmla="*/ 23 w 80"/>
                  <a:gd name="T23" fmla="*/ 1 h 96"/>
                  <a:gd name="T24" fmla="*/ 55 w 80"/>
                  <a:gd name="T25" fmla="*/ 19 h 96"/>
                  <a:gd name="T26" fmla="*/ 66 w 80"/>
                  <a:gd name="T27" fmla="*/ 49 h 96"/>
                  <a:gd name="T28" fmla="*/ 75 w 80"/>
                  <a:gd name="T29" fmla="*/ 44 h 96"/>
                  <a:gd name="T30" fmla="*/ 77 w 80"/>
                  <a:gd name="T31" fmla="*/ 43 h 96"/>
                  <a:gd name="T32" fmla="*/ 78 w 80"/>
                  <a:gd name="T33" fmla="*/ 45 h 96"/>
                  <a:gd name="T34" fmla="*/ 80 w 80"/>
                  <a:gd name="T35" fmla="*/ 56 h 96"/>
                  <a:gd name="T36" fmla="*/ 40 w 80"/>
                  <a:gd name="T37" fmla="*/ 96 h 96"/>
                  <a:gd name="T38" fmla="*/ 15 w 80"/>
                  <a:gd name="T39" fmla="*/ 30 h 96"/>
                  <a:gd name="T40" fmla="*/ 4 w 80"/>
                  <a:gd name="T41" fmla="*/ 56 h 96"/>
                  <a:gd name="T42" fmla="*/ 4 w 80"/>
                  <a:gd name="T43" fmla="*/ 58 h 96"/>
                  <a:gd name="T44" fmla="*/ 40 w 80"/>
                  <a:gd name="T45" fmla="*/ 92 h 96"/>
                  <a:gd name="T46" fmla="*/ 76 w 80"/>
                  <a:gd name="T47" fmla="*/ 56 h 96"/>
                  <a:gd name="T48" fmla="*/ 75 w 80"/>
                  <a:gd name="T49" fmla="*/ 49 h 96"/>
                  <a:gd name="T50" fmla="*/ 65 w 80"/>
                  <a:gd name="T51" fmla="*/ 54 h 96"/>
                  <a:gd name="T52" fmla="*/ 63 w 80"/>
                  <a:gd name="T53" fmla="*/ 54 h 96"/>
                  <a:gd name="T54" fmla="*/ 62 w 80"/>
                  <a:gd name="T55" fmla="*/ 52 h 96"/>
                  <a:gd name="T56" fmla="*/ 62 w 80"/>
                  <a:gd name="T57" fmla="*/ 51 h 96"/>
                  <a:gd name="T58" fmla="*/ 52 w 80"/>
                  <a:gd name="T59" fmla="*/ 22 h 96"/>
                  <a:gd name="T60" fmla="*/ 26 w 80"/>
                  <a:gd name="T61" fmla="*/ 5 h 96"/>
                  <a:gd name="T62" fmla="*/ 30 w 80"/>
                  <a:gd name="T63" fmla="*/ 20 h 96"/>
                  <a:gd name="T64" fmla="*/ 30 w 80"/>
                  <a:gd name="T65" fmla="*/ 22 h 96"/>
                  <a:gd name="T66" fmla="*/ 25 w 80"/>
                  <a:gd name="T67" fmla="*/ 42 h 96"/>
                  <a:gd name="T68" fmla="*/ 23 w 80"/>
                  <a:gd name="T69" fmla="*/ 43 h 96"/>
                  <a:gd name="T70" fmla="*/ 22 w 80"/>
                  <a:gd name="T71" fmla="*/ 42 h 96"/>
                  <a:gd name="T72" fmla="*/ 15 w 80"/>
                  <a:gd name="T73" fmla="*/ 3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80" h="96">
                    <a:moveTo>
                      <a:pt x="40" y="96"/>
                    </a:moveTo>
                    <a:cubicBezTo>
                      <a:pt x="19" y="96"/>
                      <a:pt x="1" y="79"/>
                      <a:pt x="0" y="58"/>
                    </a:cubicBezTo>
                    <a:cubicBezTo>
                      <a:pt x="0" y="57"/>
                      <a:pt x="0" y="57"/>
                      <a:pt x="0" y="56"/>
                    </a:cubicBezTo>
                    <a:cubicBezTo>
                      <a:pt x="0" y="44"/>
                      <a:pt x="5" y="33"/>
                      <a:pt x="14" y="25"/>
                    </a:cubicBezTo>
                    <a:cubicBezTo>
                      <a:pt x="15" y="25"/>
                      <a:pt x="16" y="25"/>
                      <a:pt x="16" y="25"/>
                    </a:cubicBezTo>
                    <a:cubicBezTo>
                      <a:pt x="17" y="25"/>
                      <a:pt x="17" y="26"/>
                      <a:pt x="18" y="26"/>
                    </a:cubicBezTo>
                    <a:cubicBezTo>
                      <a:pt x="19" y="30"/>
                      <a:pt x="20" y="34"/>
                      <a:pt x="23" y="37"/>
                    </a:cubicBezTo>
                    <a:cubicBezTo>
                      <a:pt x="25" y="32"/>
                      <a:pt x="26" y="27"/>
                      <a:pt x="26" y="22"/>
                    </a:cubicBezTo>
                    <a:cubicBezTo>
                      <a:pt x="26" y="21"/>
                      <a:pt x="26" y="21"/>
                      <a:pt x="26" y="20"/>
                    </a:cubicBezTo>
                    <a:cubicBezTo>
                      <a:pt x="26" y="14"/>
                      <a:pt x="24" y="9"/>
                      <a:pt x="21" y="4"/>
                    </a:cubicBezTo>
                    <a:cubicBezTo>
                      <a:pt x="21" y="3"/>
                      <a:pt x="21" y="2"/>
                      <a:pt x="21" y="1"/>
                    </a:cubicBezTo>
                    <a:cubicBezTo>
                      <a:pt x="22" y="1"/>
                      <a:pt x="22" y="0"/>
                      <a:pt x="23" y="1"/>
                    </a:cubicBezTo>
                    <a:cubicBezTo>
                      <a:pt x="36" y="3"/>
                      <a:pt x="47" y="9"/>
                      <a:pt x="55" y="19"/>
                    </a:cubicBezTo>
                    <a:cubicBezTo>
                      <a:pt x="62" y="28"/>
                      <a:pt x="66" y="38"/>
                      <a:pt x="66" y="49"/>
                    </a:cubicBezTo>
                    <a:cubicBezTo>
                      <a:pt x="69" y="48"/>
                      <a:pt x="72" y="46"/>
                      <a:pt x="75" y="44"/>
                    </a:cubicBezTo>
                    <a:cubicBezTo>
                      <a:pt x="76" y="43"/>
                      <a:pt x="76" y="43"/>
                      <a:pt x="77" y="43"/>
                    </a:cubicBezTo>
                    <a:cubicBezTo>
                      <a:pt x="78" y="43"/>
                      <a:pt x="78" y="44"/>
                      <a:pt x="78" y="45"/>
                    </a:cubicBezTo>
                    <a:cubicBezTo>
                      <a:pt x="79" y="48"/>
                      <a:pt x="80" y="52"/>
                      <a:pt x="80" y="56"/>
                    </a:cubicBezTo>
                    <a:cubicBezTo>
                      <a:pt x="80" y="78"/>
                      <a:pt x="62" y="96"/>
                      <a:pt x="40" y="96"/>
                    </a:cubicBezTo>
                    <a:close/>
                    <a:moveTo>
                      <a:pt x="15" y="30"/>
                    </a:moveTo>
                    <a:cubicBezTo>
                      <a:pt x="8" y="37"/>
                      <a:pt x="4" y="46"/>
                      <a:pt x="4" y="56"/>
                    </a:cubicBezTo>
                    <a:cubicBezTo>
                      <a:pt x="4" y="57"/>
                      <a:pt x="4" y="57"/>
                      <a:pt x="4" y="58"/>
                    </a:cubicBezTo>
                    <a:cubicBezTo>
                      <a:pt x="5" y="77"/>
                      <a:pt x="21" y="92"/>
                      <a:pt x="40" y="92"/>
                    </a:cubicBezTo>
                    <a:cubicBezTo>
                      <a:pt x="60" y="92"/>
                      <a:pt x="76" y="76"/>
                      <a:pt x="76" y="56"/>
                    </a:cubicBezTo>
                    <a:cubicBezTo>
                      <a:pt x="76" y="53"/>
                      <a:pt x="76" y="51"/>
                      <a:pt x="75" y="49"/>
                    </a:cubicBezTo>
                    <a:cubicBezTo>
                      <a:pt x="72" y="51"/>
                      <a:pt x="68" y="53"/>
                      <a:pt x="65" y="54"/>
                    </a:cubicBezTo>
                    <a:cubicBezTo>
                      <a:pt x="64" y="54"/>
                      <a:pt x="63" y="54"/>
                      <a:pt x="63" y="54"/>
                    </a:cubicBezTo>
                    <a:cubicBezTo>
                      <a:pt x="62" y="53"/>
                      <a:pt x="62" y="53"/>
                      <a:pt x="62" y="52"/>
                    </a:cubicBezTo>
                    <a:cubicBezTo>
                      <a:pt x="62" y="52"/>
                      <a:pt x="62" y="51"/>
                      <a:pt x="62" y="51"/>
                    </a:cubicBezTo>
                    <a:cubicBezTo>
                      <a:pt x="62" y="40"/>
                      <a:pt x="58" y="30"/>
                      <a:pt x="52" y="22"/>
                    </a:cubicBezTo>
                    <a:cubicBezTo>
                      <a:pt x="45" y="14"/>
                      <a:pt x="36" y="8"/>
                      <a:pt x="26" y="5"/>
                    </a:cubicBezTo>
                    <a:cubicBezTo>
                      <a:pt x="28" y="10"/>
                      <a:pt x="30" y="15"/>
                      <a:pt x="30" y="20"/>
                    </a:cubicBezTo>
                    <a:cubicBezTo>
                      <a:pt x="30" y="21"/>
                      <a:pt x="30" y="21"/>
                      <a:pt x="30" y="22"/>
                    </a:cubicBezTo>
                    <a:cubicBezTo>
                      <a:pt x="30" y="29"/>
                      <a:pt x="28" y="36"/>
                      <a:pt x="25" y="42"/>
                    </a:cubicBezTo>
                    <a:cubicBezTo>
                      <a:pt x="25" y="42"/>
                      <a:pt x="24" y="43"/>
                      <a:pt x="23" y="43"/>
                    </a:cubicBezTo>
                    <a:cubicBezTo>
                      <a:pt x="23" y="43"/>
                      <a:pt x="22" y="42"/>
                      <a:pt x="22" y="42"/>
                    </a:cubicBezTo>
                    <a:cubicBezTo>
                      <a:pt x="19" y="39"/>
                      <a:pt x="16" y="35"/>
                      <a:pt x="15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" name="Freeform 78">
                <a:extLst>
                  <a:ext uri="{FF2B5EF4-FFF2-40B4-BE49-F238E27FC236}">
                    <a16:creationId xmlns:a16="http://schemas.microsoft.com/office/drawing/2014/main" id="{FD842128-F9F4-48DA-8420-FD9B4F55600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11150" y="3987800"/>
                <a:ext cx="141288" cy="190500"/>
              </a:xfrm>
              <a:custGeom>
                <a:avLst/>
                <a:gdLst>
                  <a:gd name="T0" fmla="*/ 18 w 36"/>
                  <a:gd name="T1" fmla="*/ 49 h 49"/>
                  <a:gd name="T2" fmla="*/ 0 w 36"/>
                  <a:gd name="T3" fmla="*/ 31 h 49"/>
                  <a:gd name="T4" fmla="*/ 24 w 36"/>
                  <a:gd name="T5" fmla="*/ 0 h 49"/>
                  <a:gd name="T6" fmla="*/ 26 w 36"/>
                  <a:gd name="T7" fmla="*/ 1 h 49"/>
                  <a:gd name="T8" fmla="*/ 26 w 36"/>
                  <a:gd name="T9" fmla="*/ 3 h 49"/>
                  <a:gd name="T10" fmla="*/ 21 w 36"/>
                  <a:gd name="T11" fmla="*/ 19 h 49"/>
                  <a:gd name="T12" fmla="*/ 23 w 36"/>
                  <a:gd name="T13" fmla="*/ 16 h 49"/>
                  <a:gd name="T14" fmla="*/ 24 w 36"/>
                  <a:gd name="T15" fmla="*/ 14 h 49"/>
                  <a:gd name="T16" fmla="*/ 25 w 36"/>
                  <a:gd name="T17" fmla="*/ 14 h 49"/>
                  <a:gd name="T18" fmla="*/ 36 w 36"/>
                  <a:gd name="T19" fmla="*/ 31 h 49"/>
                  <a:gd name="T20" fmla="*/ 18 w 36"/>
                  <a:gd name="T21" fmla="*/ 49 h 49"/>
                  <a:gd name="T22" fmla="*/ 18 w 36"/>
                  <a:gd name="T23" fmla="*/ 6 h 49"/>
                  <a:gd name="T24" fmla="*/ 4 w 36"/>
                  <a:gd name="T25" fmla="*/ 31 h 49"/>
                  <a:gd name="T26" fmla="*/ 18 w 36"/>
                  <a:gd name="T27" fmla="*/ 45 h 49"/>
                  <a:gd name="T28" fmla="*/ 32 w 36"/>
                  <a:gd name="T29" fmla="*/ 31 h 49"/>
                  <a:gd name="T30" fmla="*/ 26 w 36"/>
                  <a:gd name="T31" fmla="*/ 19 h 49"/>
                  <a:gd name="T32" fmla="*/ 22 w 36"/>
                  <a:gd name="T33" fmla="*/ 24 h 49"/>
                  <a:gd name="T34" fmla="*/ 20 w 36"/>
                  <a:gd name="T35" fmla="*/ 24 h 49"/>
                  <a:gd name="T36" fmla="*/ 19 w 36"/>
                  <a:gd name="T37" fmla="*/ 23 h 49"/>
                  <a:gd name="T38" fmla="*/ 18 w 36"/>
                  <a:gd name="T39" fmla="*/ 6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6" h="49">
                    <a:moveTo>
                      <a:pt x="18" y="49"/>
                    </a:moveTo>
                    <a:cubicBezTo>
                      <a:pt x="8" y="49"/>
                      <a:pt x="0" y="41"/>
                      <a:pt x="0" y="31"/>
                    </a:cubicBezTo>
                    <a:cubicBezTo>
                      <a:pt x="0" y="16"/>
                      <a:pt x="10" y="3"/>
                      <a:pt x="24" y="0"/>
                    </a:cubicBezTo>
                    <a:cubicBezTo>
                      <a:pt x="25" y="0"/>
                      <a:pt x="26" y="0"/>
                      <a:pt x="26" y="1"/>
                    </a:cubicBezTo>
                    <a:cubicBezTo>
                      <a:pt x="27" y="2"/>
                      <a:pt x="27" y="3"/>
                      <a:pt x="26" y="3"/>
                    </a:cubicBezTo>
                    <a:cubicBezTo>
                      <a:pt x="20" y="7"/>
                      <a:pt x="20" y="15"/>
                      <a:pt x="21" y="19"/>
                    </a:cubicBezTo>
                    <a:cubicBezTo>
                      <a:pt x="22" y="18"/>
                      <a:pt x="23" y="17"/>
                      <a:pt x="23" y="16"/>
                    </a:cubicBezTo>
                    <a:cubicBezTo>
                      <a:pt x="23" y="15"/>
                      <a:pt x="23" y="15"/>
                      <a:pt x="24" y="14"/>
                    </a:cubicBezTo>
                    <a:cubicBezTo>
                      <a:pt x="24" y="14"/>
                      <a:pt x="25" y="14"/>
                      <a:pt x="25" y="14"/>
                    </a:cubicBezTo>
                    <a:cubicBezTo>
                      <a:pt x="32" y="17"/>
                      <a:pt x="36" y="23"/>
                      <a:pt x="36" y="31"/>
                    </a:cubicBezTo>
                    <a:cubicBezTo>
                      <a:pt x="36" y="41"/>
                      <a:pt x="28" y="49"/>
                      <a:pt x="18" y="49"/>
                    </a:cubicBezTo>
                    <a:close/>
                    <a:moveTo>
                      <a:pt x="18" y="6"/>
                    </a:moveTo>
                    <a:cubicBezTo>
                      <a:pt x="10" y="11"/>
                      <a:pt x="4" y="20"/>
                      <a:pt x="4" y="31"/>
                    </a:cubicBezTo>
                    <a:cubicBezTo>
                      <a:pt x="4" y="39"/>
                      <a:pt x="10" y="45"/>
                      <a:pt x="18" y="45"/>
                    </a:cubicBezTo>
                    <a:cubicBezTo>
                      <a:pt x="26" y="45"/>
                      <a:pt x="32" y="39"/>
                      <a:pt x="32" y="31"/>
                    </a:cubicBezTo>
                    <a:cubicBezTo>
                      <a:pt x="32" y="27"/>
                      <a:pt x="31" y="22"/>
                      <a:pt x="26" y="19"/>
                    </a:cubicBezTo>
                    <a:cubicBezTo>
                      <a:pt x="25" y="21"/>
                      <a:pt x="23" y="23"/>
                      <a:pt x="22" y="24"/>
                    </a:cubicBezTo>
                    <a:cubicBezTo>
                      <a:pt x="21" y="24"/>
                      <a:pt x="21" y="24"/>
                      <a:pt x="20" y="24"/>
                    </a:cubicBezTo>
                    <a:cubicBezTo>
                      <a:pt x="20" y="24"/>
                      <a:pt x="19" y="24"/>
                      <a:pt x="19" y="23"/>
                    </a:cubicBezTo>
                    <a:cubicBezTo>
                      <a:pt x="16" y="19"/>
                      <a:pt x="16" y="12"/>
                      <a:pt x="18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402E847D-3311-42A2-95D0-B52451098952}"/>
              </a:ext>
            </a:extLst>
          </p:cNvPr>
          <p:cNvGrpSpPr/>
          <p:nvPr/>
        </p:nvGrpSpPr>
        <p:grpSpPr>
          <a:xfrm>
            <a:off x="716613" y="4845271"/>
            <a:ext cx="2083211" cy="229615"/>
            <a:chOff x="677511" y="4495710"/>
            <a:chExt cx="2083211" cy="229615"/>
          </a:xfrm>
        </p:grpSpPr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454FF9A8-3A3A-4AD4-BDAC-F54FE61CC697}"/>
                </a:ext>
              </a:extLst>
            </p:cNvPr>
            <p:cNvSpPr txBox="1"/>
            <p:nvPr/>
          </p:nvSpPr>
          <p:spPr>
            <a:xfrm>
              <a:off x="999432" y="4509881"/>
              <a:ext cx="1761290" cy="215444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Database Connectivity</a:t>
              </a:r>
            </a:p>
          </p:txBody>
        </p:sp>
        <p:grpSp>
          <p:nvGrpSpPr>
            <p:cNvPr id="195" name="Group 194">
              <a:extLst>
                <a:ext uri="{FF2B5EF4-FFF2-40B4-BE49-F238E27FC236}">
                  <a16:creationId xmlns:a16="http://schemas.microsoft.com/office/drawing/2014/main" id="{90990404-4453-4681-9B77-AC011C053C5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7511" y="4495710"/>
              <a:ext cx="194400" cy="194400"/>
              <a:chOff x="-774700" y="4160838"/>
              <a:chExt cx="357187" cy="357187"/>
            </a:xfr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2700000" scaled="0"/>
            </a:gradFill>
          </p:grpSpPr>
          <p:sp>
            <p:nvSpPr>
              <p:cNvPr id="196" name="Freeform 82">
                <a:extLst>
                  <a:ext uri="{FF2B5EF4-FFF2-40B4-BE49-F238E27FC236}">
                    <a16:creationId xmlns:a16="http://schemas.microsoft.com/office/drawing/2014/main" id="{CB5B57D4-D4AF-43AE-A416-78935C60FDC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774700" y="4160838"/>
                <a:ext cx="357187" cy="357187"/>
              </a:xfrm>
              <a:custGeom>
                <a:avLst/>
                <a:gdLst>
                  <a:gd name="T0" fmla="*/ 46 w 92"/>
                  <a:gd name="T1" fmla="*/ 92 h 92"/>
                  <a:gd name="T2" fmla="*/ 0 w 92"/>
                  <a:gd name="T3" fmla="*/ 46 h 92"/>
                  <a:gd name="T4" fmla="*/ 46 w 92"/>
                  <a:gd name="T5" fmla="*/ 0 h 92"/>
                  <a:gd name="T6" fmla="*/ 92 w 92"/>
                  <a:gd name="T7" fmla="*/ 46 h 92"/>
                  <a:gd name="T8" fmla="*/ 46 w 92"/>
                  <a:gd name="T9" fmla="*/ 92 h 92"/>
                  <a:gd name="T10" fmla="*/ 46 w 92"/>
                  <a:gd name="T11" fmla="*/ 4 h 92"/>
                  <a:gd name="T12" fmla="*/ 4 w 92"/>
                  <a:gd name="T13" fmla="*/ 46 h 92"/>
                  <a:gd name="T14" fmla="*/ 46 w 92"/>
                  <a:gd name="T15" fmla="*/ 88 h 92"/>
                  <a:gd name="T16" fmla="*/ 88 w 92"/>
                  <a:gd name="T17" fmla="*/ 46 h 92"/>
                  <a:gd name="T18" fmla="*/ 46 w 92"/>
                  <a:gd name="T19" fmla="*/ 4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2" h="92">
                    <a:moveTo>
                      <a:pt x="46" y="92"/>
                    </a:moveTo>
                    <a:cubicBezTo>
                      <a:pt x="21" y="92"/>
                      <a:pt x="0" y="71"/>
                      <a:pt x="0" y="46"/>
                    </a:cubicBezTo>
                    <a:cubicBezTo>
                      <a:pt x="0" y="21"/>
                      <a:pt x="21" y="0"/>
                      <a:pt x="46" y="0"/>
                    </a:cubicBezTo>
                    <a:cubicBezTo>
                      <a:pt x="71" y="0"/>
                      <a:pt x="92" y="21"/>
                      <a:pt x="92" y="46"/>
                    </a:cubicBezTo>
                    <a:cubicBezTo>
                      <a:pt x="92" y="71"/>
                      <a:pt x="71" y="92"/>
                      <a:pt x="46" y="92"/>
                    </a:cubicBezTo>
                    <a:close/>
                    <a:moveTo>
                      <a:pt x="46" y="4"/>
                    </a:moveTo>
                    <a:cubicBezTo>
                      <a:pt x="23" y="4"/>
                      <a:pt x="4" y="23"/>
                      <a:pt x="4" y="46"/>
                    </a:cubicBezTo>
                    <a:cubicBezTo>
                      <a:pt x="4" y="69"/>
                      <a:pt x="23" y="88"/>
                      <a:pt x="46" y="88"/>
                    </a:cubicBezTo>
                    <a:cubicBezTo>
                      <a:pt x="69" y="88"/>
                      <a:pt x="88" y="69"/>
                      <a:pt x="88" y="46"/>
                    </a:cubicBezTo>
                    <a:cubicBezTo>
                      <a:pt x="88" y="23"/>
                      <a:pt x="69" y="4"/>
                      <a:pt x="4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7" name="Freeform 83">
                <a:extLst>
                  <a:ext uri="{FF2B5EF4-FFF2-40B4-BE49-F238E27FC236}">
                    <a16:creationId xmlns:a16="http://schemas.microsoft.com/office/drawing/2014/main" id="{85A23CFC-4F02-4BA9-8659-73F1ECDCE8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650875" y="4246563"/>
                <a:ext cx="109537" cy="155575"/>
              </a:xfrm>
              <a:custGeom>
                <a:avLst/>
                <a:gdLst>
                  <a:gd name="T0" fmla="*/ 14 w 28"/>
                  <a:gd name="T1" fmla="*/ 40 h 40"/>
                  <a:gd name="T2" fmla="*/ 12 w 28"/>
                  <a:gd name="T3" fmla="*/ 38 h 40"/>
                  <a:gd name="T4" fmla="*/ 12 w 28"/>
                  <a:gd name="T5" fmla="*/ 26 h 40"/>
                  <a:gd name="T6" fmla="*/ 14 w 28"/>
                  <a:gd name="T7" fmla="*/ 24 h 40"/>
                  <a:gd name="T8" fmla="*/ 24 w 28"/>
                  <a:gd name="T9" fmla="*/ 14 h 40"/>
                  <a:gd name="T10" fmla="*/ 14 w 28"/>
                  <a:gd name="T11" fmla="*/ 4 h 40"/>
                  <a:gd name="T12" fmla="*/ 4 w 28"/>
                  <a:gd name="T13" fmla="*/ 14 h 40"/>
                  <a:gd name="T14" fmla="*/ 2 w 28"/>
                  <a:gd name="T15" fmla="*/ 16 h 40"/>
                  <a:gd name="T16" fmla="*/ 0 w 28"/>
                  <a:gd name="T17" fmla="*/ 14 h 40"/>
                  <a:gd name="T18" fmla="*/ 14 w 28"/>
                  <a:gd name="T19" fmla="*/ 0 h 40"/>
                  <a:gd name="T20" fmla="*/ 28 w 28"/>
                  <a:gd name="T21" fmla="*/ 14 h 40"/>
                  <a:gd name="T22" fmla="*/ 16 w 28"/>
                  <a:gd name="T23" fmla="*/ 28 h 40"/>
                  <a:gd name="T24" fmla="*/ 16 w 28"/>
                  <a:gd name="T25" fmla="*/ 38 h 40"/>
                  <a:gd name="T26" fmla="*/ 14 w 28"/>
                  <a:gd name="T27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8" h="40">
                    <a:moveTo>
                      <a:pt x="14" y="40"/>
                    </a:moveTo>
                    <a:cubicBezTo>
                      <a:pt x="13" y="40"/>
                      <a:pt x="12" y="39"/>
                      <a:pt x="12" y="38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12" y="25"/>
                      <a:pt x="13" y="24"/>
                      <a:pt x="14" y="24"/>
                    </a:cubicBezTo>
                    <a:cubicBezTo>
                      <a:pt x="20" y="24"/>
                      <a:pt x="24" y="20"/>
                      <a:pt x="24" y="14"/>
                    </a:cubicBezTo>
                    <a:cubicBezTo>
                      <a:pt x="24" y="8"/>
                      <a:pt x="20" y="4"/>
                      <a:pt x="14" y="4"/>
                    </a:cubicBezTo>
                    <a:cubicBezTo>
                      <a:pt x="8" y="4"/>
                      <a:pt x="4" y="8"/>
                      <a:pt x="4" y="14"/>
                    </a:cubicBezTo>
                    <a:cubicBezTo>
                      <a:pt x="4" y="15"/>
                      <a:pt x="3" y="16"/>
                      <a:pt x="2" y="16"/>
                    </a:cubicBezTo>
                    <a:cubicBezTo>
                      <a:pt x="1" y="16"/>
                      <a:pt x="0" y="15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ubicBezTo>
                      <a:pt x="28" y="21"/>
                      <a:pt x="23" y="27"/>
                      <a:pt x="16" y="28"/>
                    </a:cubicBezTo>
                    <a:cubicBezTo>
                      <a:pt x="16" y="38"/>
                      <a:pt x="16" y="38"/>
                      <a:pt x="16" y="38"/>
                    </a:cubicBezTo>
                    <a:cubicBezTo>
                      <a:pt x="16" y="39"/>
                      <a:pt x="15" y="40"/>
                      <a:pt x="14" y="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8" name="Oval 84">
                <a:extLst>
                  <a:ext uri="{FF2B5EF4-FFF2-40B4-BE49-F238E27FC236}">
                    <a16:creationId xmlns:a16="http://schemas.microsoft.com/office/drawing/2014/main" id="{7E1D8B11-73DD-4CE1-BCB3-ECC4484250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611188" y="4416425"/>
                <a:ext cx="30162" cy="3175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DBBF0E5F-2747-42A3-9FC7-8191EE2E535D}"/>
              </a:ext>
            </a:extLst>
          </p:cNvPr>
          <p:cNvGrpSpPr/>
          <p:nvPr/>
        </p:nvGrpSpPr>
        <p:grpSpPr>
          <a:xfrm>
            <a:off x="729187" y="5319357"/>
            <a:ext cx="2093755" cy="232523"/>
            <a:chOff x="690085" y="4950915"/>
            <a:chExt cx="2093755" cy="232523"/>
          </a:xfrm>
        </p:grpSpPr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04C2DBCB-15D3-4363-A92F-E1A509676B5A}"/>
                </a:ext>
              </a:extLst>
            </p:cNvPr>
            <p:cNvSpPr txBox="1"/>
            <p:nvPr/>
          </p:nvSpPr>
          <p:spPr>
            <a:xfrm>
              <a:off x="1022550" y="4950915"/>
              <a:ext cx="1761290" cy="215444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Implementation </a:t>
              </a:r>
            </a:p>
          </p:txBody>
        </p:sp>
        <p:grpSp>
          <p:nvGrpSpPr>
            <p:cNvPr id="201" name="Group 200">
              <a:extLst>
                <a:ext uri="{FF2B5EF4-FFF2-40B4-BE49-F238E27FC236}">
                  <a16:creationId xmlns:a16="http://schemas.microsoft.com/office/drawing/2014/main" id="{044CBBF4-751B-4A07-9B95-67CEA879676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85" y="4969598"/>
              <a:ext cx="169252" cy="213840"/>
              <a:chOff x="-536575" y="4772025"/>
              <a:chExt cx="295274" cy="373063"/>
            </a:xfr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2700000" scaled="0"/>
            </a:gradFill>
          </p:grpSpPr>
          <p:sp>
            <p:nvSpPr>
              <p:cNvPr id="202" name="Freeform 88">
                <a:extLst>
                  <a:ext uri="{FF2B5EF4-FFF2-40B4-BE49-F238E27FC236}">
                    <a16:creationId xmlns:a16="http://schemas.microsoft.com/office/drawing/2014/main" id="{98961F3B-AD5C-47A1-8157-117BE0BCF99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506413" y="4787900"/>
                <a:ext cx="265112" cy="247650"/>
              </a:xfrm>
              <a:custGeom>
                <a:avLst/>
                <a:gdLst>
                  <a:gd name="T0" fmla="*/ 66 w 68"/>
                  <a:gd name="T1" fmla="*/ 64 h 64"/>
                  <a:gd name="T2" fmla="*/ 14 w 68"/>
                  <a:gd name="T3" fmla="*/ 64 h 64"/>
                  <a:gd name="T4" fmla="*/ 12 w 68"/>
                  <a:gd name="T5" fmla="*/ 62 h 64"/>
                  <a:gd name="T6" fmla="*/ 19 w 68"/>
                  <a:gd name="T7" fmla="*/ 52 h 64"/>
                  <a:gd name="T8" fmla="*/ 2 w 68"/>
                  <a:gd name="T9" fmla="*/ 52 h 64"/>
                  <a:gd name="T10" fmla="*/ 0 w 68"/>
                  <a:gd name="T11" fmla="*/ 50 h 64"/>
                  <a:gd name="T12" fmla="*/ 0 w 68"/>
                  <a:gd name="T13" fmla="*/ 2 h 64"/>
                  <a:gd name="T14" fmla="*/ 2 w 68"/>
                  <a:gd name="T15" fmla="*/ 0 h 64"/>
                  <a:gd name="T16" fmla="*/ 30 w 68"/>
                  <a:gd name="T17" fmla="*/ 0 h 64"/>
                  <a:gd name="T18" fmla="*/ 32 w 68"/>
                  <a:gd name="T19" fmla="*/ 2 h 64"/>
                  <a:gd name="T20" fmla="*/ 32 w 68"/>
                  <a:gd name="T21" fmla="*/ 12 h 64"/>
                  <a:gd name="T22" fmla="*/ 66 w 68"/>
                  <a:gd name="T23" fmla="*/ 12 h 64"/>
                  <a:gd name="T24" fmla="*/ 68 w 68"/>
                  <a:gd name="T25" fmla="*/ 14 h 64"/>
                  <a:gd name="T26" fmla="*/ 68 w 68"/>
                  <a:gd name="T27" fmla="*/ 62 h 64"/>
                  <a:gd name="T28" fmla="*/ 66 w 68"/>
                  <a:gd name="T29" fmla="*/ 64 h 64"/>
                  <a:gd name="T30" fmla="*/ 16 w 68"/>
                  <a:gd name="T31" fmla="*/ 60 h 64"/>
                  <a:gd name="T32" fmla="*/ 64 w 68"/>
                  <a:gd name="T33" fmla="*/ 60 h 64"/>
                  <a:gd name="T34" fmla="*/ 64 w 68"/>
                  <a:gd name="T35" fmla="*/ 16 h 64"/>
                  <a:gd name="T36" fmla="*/ 30 w 68"/>
                  <a:gd name="T37" fmla="*/ 16 h 64"/>
                  <a:gd name="T38" fmla="*/ 28 w 68"/>
                  <a:gd name="T39" fmla="*/ 14 h 64"/>
                  <a:gd name="T40" fmla="*/ 28 w 68"/>
                  <a:gd name="T41" fmla="*/ 4 h 64"/>
                  <a:gd name="T42" fmla="*/ 4 w 68"/>
                  <a:gd name="T43" fmla="*/ 4 h 64"/>
                  <a:gd name="T44" fmla="*/ 4 w 68"/>
                  <a:gd name="T45" fmla="*/ 48 h 64"/>
                  <a:gd name="T46" fmla="*/ 30 w 68"/>
                  <a:gd name="T47" fmla="*/ 48 h 64"/>
                  <a:gd name="T48" fmla="*/ 32 w 68"/>
                  <a:gd name="T49" fmla="*/ 50 h 64"/>
                  <a:gd name="T50" fmla="*/ 30 w 68"/>
                  <a:gd name="T51" fmla="*/ 52 h 64"/>
                  <a:gd name="T52" fmla="*/ 16 w 68"/>
                  <a:gd name="T53" fmla="*/ 6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68" h="64">
                    <a:moveTo>
                      <a:pt x="66" y="64"/>
                    </a:moveTo>
                    <a:cubicBezTo>
                      <a:pt x="14" y="64"/>
                      <a:pt x="14" y="64"/>
                      <a:pt x="14" y="64"/>
                    </a:cubicBezTo>
                    <a:cubicBezTo>
                      <a:pt x="13" y="64"/>
                      <a:pt x="12" y="63"/>
                      <a:pt x="12" y="62"/>
                    </a:cubicBezTo>
                    <a:cubicBezTo>
                      <a:pt x="12" y="57"/>
                      <a:pt x="15" y="54"/>
                      <a:pt x="19" y="52"/>
                    </a:cubicBezTo>
                    <a:cubicBezTo>
                      <a:pt x="2" y="52"/>
                      <a:pt x="2" y="52"/>
                      <a:pt x="2" y="52"/>
                    </a:cubicBezTo>
                    <a:cubicBezTo>
                      <a:pt x="1" y="52"/>
                      <a:pt x="0" y="51"/>
                      <a:pt x="0" y="5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1" y="0"/>
                      <a:pt x="32" y="1"/>
                      <a:pt x="32" y="2"/>
                    </a:cubicBezTo>
                    <a:cubicBezTo>
                      <a:pt x="32" y="12"/>
                      <a:pt x="32" y="12"/>
                      <a:pt x="32" y="12"/>
                    </a:cubicBezTo>
                    <a:cubicBezTo>
                      <a:pt x="66" y="12"/>
                      <a:pt x="66" y="12"/>
                      <a:pt x="66" y="12"/>
                    </a:cubicBezTo>
                    <a:cubicBezTo>
                      <a:pt x="67" y="12"/>
                      <a:pt x="68" y="13"/>
                      <a:pt x="68" y="14"/>
                    </a:cubicBezTo>
                    <a:cubicBezTo>
                      <a:pt x="68" y="62"/>
                      <a:pt x="68" y="62"/>
                      <a:pt x="68" y="62"/>
                    </a:cubicBezTo>
                    <a:cubicBezTo>
                      <a:pt x="68" y="63"/>
                      <a:pt x="67" y="64"/>
                      <a:pt x="66" y="64"/>
                    </a:cubicBezTo>
                    <a:close/>
                    <a:moveTo>
                      <a:pt x="16" y="60"/>
                    </a:moveTo>
                    <a:cubicBezTo>
                      <a:pt x="64" y="60"/>
                      <a:pt x="64" y="60"/>
                      <a:pt x="64" y="60"/>
                    </a:cubicBezTo>
                    <a:cubicBezTo>
                      <a:pt x="64" y="16"/>
                      <a:pt x="64" y="16"/>
                      <a:pt x="64" y="16"/>
                    </a:cubicBezTo>
                    <a:cubicBezTo>
                      <a:pt x="30" y="16"/>
                      <a:pt x="30" y="16"/>
                      <a:pt x="30" y="16"/>
                    </a:cubicBezTo>
                    <a:cubicBezTo>
                      <a:pt x="29" y="16"/>
                      <a:pt x="28" y="15"/>
                      <a:pt x="28" y="14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8"/>
                      <a:pt x="4" y="48"/>
                      <a:pt x="4" y="48"/>
                    </a:cubicBezTo>
                    <a:cubicBezTo>
                      <a:pt x="30" y="48"/>
                      <a:pt x="30" y="48"/>
                      <a:pt x="30" y="48"/>
                    </a:cubicBezTo>
                    <a:cubicBezTo>
                      <a:pt x="31" y="48"/>
                      <a:pt x="32" y="49"/>
                      <a:pt x="32" y="50"/>
                    </a:cubicBezTo>
                    <a:cubicBezTo>
                      <a:pt x="32" y="51"/>
                      <a:pt x="31" y="52"/>
                      <a:pt x="30" y="52"/>
                    </a:cubicBezTo>
                    <a:cubicBezTo>
                      <a:pt x="27" y="53"/>
                      <a:pt x="18" y="55"/>
                      <a:pt x="16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3" name="Freeform 89">
                <a:extLst>
                  <a:ext uri="{FF2B5EF4-FFF2-40B4-BE49-F238E27FC236}">
                    <a16:creationId xmlns:a16="http://schemas.microsoft.com/office/drawing/2014/main" id="{1A46E264-8C84-4E78-B38E-A1D84F88F3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96875" y="4833938"/>
                <a:ext cx="15875" cy="155575"/>
              </a:xfrm>
              <a:custGeom>
                <a:avLst/>
                <a:gdLst>
                  <a:gd name="T0" fmla="*/ 2 w 4"/>
                  <a:gd name="T1" fmla="*/ 40 h 40"/>
                  <a:gd name="T2" fmla="*/ 0 w 4"/>
                  <a:gd name="T3" fmla="*/ 38 h 40"/>
                  <a:gd name="T4" fmla="*/ 0 w 4"/>
                  <a:gd name="T5" fmla="*/ 2 h 40"/>
                  <a:gd name="T6" fmla="*/ 2 w 4"/>
                  <a:gd name="T7" fmla="*/ 0 h 40"/>
                  <a:gd name="T8" fmla="*/ 4 w 4"/>
                  <a:gd name="T9" fmla="*/ 2 h 40"/>
                  <a:gd name="T10" fmla="*/ 4 w 4"/>
                  <a:gd name="T11" fmla="*/ 38 h 40"/>
                  <a:gd name="T12" fmla="*/ 2 w 4"/>
                  <a:gd name="T13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" h="40">
                    <a:moveTo>
                      <a:pt x="2" y="40"/>
                    </a:moveTo>
                    <a:cubicBezTo>
                      <a:pt x="1" y="40"/>
                      <a:pt x="0" y="39"/>
                      <a:pt x="0" y="38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3" y="0"/>
                      <a:pt x="4" y="1"/>
                      <a:pt x="4" y="2"/>
                    </a:cubicBezTo>
                    <a:cubicBezTo>
                      <a:pt x="4" y="38"/>
                      <a:pt x="4" y="38"/>
                      <a:pt x="4" y="38"/>
                    </a:cubicBezTo>
                    <a:cubicBezTo>
                      <a:pt x="4" y="39"/>
                      <a:pt x="3" y="40"/>
                      <a:pt x="2" y="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" name="Freeform 90">
                <a:extLst>
                  <a:ext uri="{FF2B5EF4-FFF2-40B4-BE49-F238E27FC236}">
                    <a16:creationId xmlns:a16="http://schemas.microsoft.com/office/drawing/2014/main" id="{1FF48CAD-57B5-4309-B2E7-F80F42AFFD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36575" y="4772025"/>
                <a:ext cx="14287" cy="373063"/>
              </a:xfrm>
              <a:custGeom>
                <a:avLst/>
                <a:gdLst>
                  <a:gd name="T0" fmla="*/ 2 w 4"/>
                  <a:gd name="T1" fmla="*/ 96 h 96"/>
                  <a:gd name="T2" fmla="*/ 0 w 4"/>
                  <a:gd name="T3" fmla="*/ 94 h 96"/>
                  <a:gd name="T4" fmla="*/ 0 w 4"/>
                  <a:gd name="T5" fmla="*/ 2 h 96"/>
                  <a:gd name="T6" fmla="*/ 2 w 4"/>
                  <a:gd name="T7" fmla="*/ 0 h 96"/>
                  <a:gd name="T8" fmla="*/ 4 w 4"/>
                  <a:gd name="T9" fmla="*/ 2 h 96"/>
                  <a:gd name="T10" fmla="*/ 4 w 4"/>
                  <a:gd name="T11" fmla="*/ 94 h 96"/>
                  <a:gd name="T12" fmla="*/ 2 w 4"/>
                  <a:gd name="T13" fmla="*/ 96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" h="96">
                    <a:moveTo>
                      <a:pt x="2" y="96"/>
                    </a:moveTo>
                    <a:cubicBezTo>
                      <a:pt x="1" y="96"/>
                      <a:pt x="0" y="95"/>
                      <a:pt x="0" y="94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3" y="0"/>
                      <a:pt x="4" y="1"/>
                      <a:pt x="4" y="2"/>
                    </a:cubicBezTo>
                    <a:cubicBezTo>
                      <a:pt x="4" y="94"/>
                      <a:pt x="4" y="94"/>
                      <a:pt x="4" y="94"/>
                    </a:cubicBezTo>
                    <a:cubicBezTo>
                      <a:pt x="4" y="95"/>
                      <a:pt x="3" y="96"/>
                      <a:pt x="2" y="9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" name="Rectangle 91">
                <a:extLst>
                  <a:ext uri="{FF2B5EF4-FFF2-40B4-BE49-F238E27FC236}">
                    <a16:creationId xmlns:a16="http://schemas.microsoft.com/office/drawing/2014/main" id="{879A781F-301C-4D78-B0A9-4111E3E264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458788" y="4981575"/>
                <a:ext cx="14287" cy="476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06" name="TextBox 205">
            <a:extLst>
              <a:ext uri="{FF2B5EF4-FFF2-40B4-BE49-F238E27FC236}">
                <a16:creationId xmlns:a16="http://schemas.microsoft.com/office/drawing/2014/main" id="{04C2DBCB-15D3-4363-A92F-E1A509676B5A}"/>
              </a:ext>
            </a:extLst>
          </p:cNvPr>
          <p:cNvSpPr txBox="1"/>
          <p:nvPr/>
        </p:nvSpPr>
        <p:spPr>
          <a:xfrm>
            <a:off x="1061652" y="5779272"/>
            <a:ext cx="1761290" cy="215444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Maintenance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07" name="Freeform 88">
            <a:extLst>
              <a:ext uri="{FF2B5EF4-FFF2-40B4-BE49-F238E27FC236}">
                <a16:creationId xmlns:a16="http://schemas.microsoft.com/office/drawing/2014/main" id="{98961F3B-AD5C-47A1-8157-117BE0BCF99F}"/>
              </a:ext>
            </a:extLst>
          </p:cNvPr>
          <p:cNvSpPr>
            <a:spLocks noEditPoints="1"/>
          </p:cNvSpPr>
          <p:nvPr/>
        </p:nvSpPr>
        <p:spPr bwMode="auto">
          <a:xfrm>
            <a:off x="746476" y="5789174"/>
            <a:ext cx="151963" cy="141953"/>
          </a:xfrm>
          <a:custGeom>
            <a:avLst/>
            <a:gdLst>
              <a:gd name="T0" fmla="*/ 66 w 68"/>
              <a:gd name="T1" fmla="*/ 64 h 64"/>
              <a:gd name="T2" fmla="*/ 14 w 68"/>
              <a:gd name="T3" fmla="*/ 64 h 64"/>
              <a:gd name="T4" fmla="*/ 12 w 68"/>
              <a:gd name="T5" fmla="*/ 62 h 64"/>
              <a:gd name="T6" fmla="*/ 19 w 68"/>
              <a:gd name="T7" fmla="*/ 52 h 64"/>
              <a:gd name="T8" fmla="*/ 2 w 68"/>
              <a:gd name="T9" fmla="*/ 52 h 64"/>
              <a:gd name="T10" fmla="*/ 0 w 68"/>
              <a:gd name="T11" fmla="*/ 50 h 64"/>
              <a:gd name="T12" fmla="*/ 0 w 68"/>
              <a:gd name="T13" fmla="*/ 2 h 64"/>
              <a:gd name="T14" fmla="*/ 2 w 68"/>
              <a:gd name="T15" fmla="*/ 0 h 64"/>
              <a:gd name="T16" fmla="*/ 30 w 68"/>
              <a:gd name="T17" fmla="*/ 0 h 64"/>
              <a:gd name="T18" fmla="*/ 32 w 68"/>
              <a:gd name="T19" fmla="*/ 2 h 64"/>
              <a:gd name="T20" fmla="*/ 32 w 68"/>
              <a:gd name="T21" fmla="*/ 12 h 64"/>
              <a:gd name="T22" fmla="*/ 66 w 68"/>
              <a:gd name="T23" fmla="*/ 12 h 64"/>
              <a:gd name="T24" fmla="*/ 68 w 68"/>
              <a:gd name="T25" fmla="*/ 14 h 64"/>
              <a:gd name="T26" fmla="*/ 68 w 68"/>
              <a:gd name="T27" fmla="*/ 62 h 64"/>
              <a:gd name="T28" fmla="*/ 66 w 68"/>
              <a:gd name="T29" fmla="*/ 64 h 64"/>
              <a:gd name="T30" fmla="*/ 16 w 68"/>
              <a:gd name="T31" fmla="*/ 60 h 64"/>
              <a:gd name="T32" fmla="*/ 64 w 68"/>
              <a:gd name="T33" fmla="*/ 60 h 64"/>
              <a:gd name="T34" fmla="*/ 64 w 68"/>
              <a:gd name="T35" fmla="*/ 16 h 64"/>
              <a:gd name="T36" fmla="*/ 30 w 68"/>
              <a:gd name="T37" fmla="*/ 16 h 64"/>
              <a:gd name="T38" fmla="*/ 28 w 68"/>
              <a:gd name="T39" fmla="*/ 14 h 64"/>
              <a:gd name="T40" fmla="*/ 28 w 68"/>
              <a:gd name="T41" fmla="*/ 4 h 64"/>
              <a:gd name="T42" fmla="*/ 4 w 68"/>
              <a:gd name="T43" fmla="*/ 4 h 64"/>
              <a:gd name="T44" fmla="*/ 4 w 68"/>
              <a:gd name="T45" fmla="*/ 48 h 64"/>
              <a:gd name="T46" fmla="*/ 30 w 68"/>
              <a:gd name="T47" fmla="*/ 48 h 64"/>
              <a:gd name="T48" fmla="*/ 32 w 68"/>
              <a:gd name="T49" fmla="*/ 50 h 64"/>
              <a:gd name="T50" fmla="*/ 30 w 68"/>
              <a:gd name="T51" fmla="*/ 52 h 64"/>
              <a:gd name="T52" fmla="*/ 16 w 68"/>
              <a:gd name="T53" fmla="*/ 6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68" h="64">
                <a:moveTo>
                  <a:pt x="66" y="64"/>
                </a:moveTo>
                <a:cubicBezTo>
                  <a:pt x="14" y="64"/>
                  <a:pt x="14" y="64"/>
                  <a:pt x="14" y="64"/>
                </a:cubicBezTo>
                <a:cubicBezTo>
                  <a:pt x="13" y="64"/>
                  <a:pt x="12" y="63"/>
                  <a:pt x="12" y="62"/>
                </a:cubicBezTo>
                <a:cubicBezTo>
                  <a:pt x="12" y="57"/>
                  <a:pt x="15" y="54"/>
                  <a:pt x="19" y="52"/>
                </a:cubicBezTo>
                <a:cubicBezTo>
                  <a:pt x="2" y="52"/>
                  <a:pt x="2" y="52"/>
                  <a:pt x="2" y="52"/>
                </a:cubicBezTo>
                <a:cubicBezTo>
                  <a:pt x="1" y="52"/>
                  <a:pt x="0" y="51"/>
                  <a:pt x="0" y="50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1" y="0"/>
                  <a:pt x="32" y="1"/>
                  <a:pt x="32" y="2"/>
                </a:cubicBezTo>
                <a:cubicBezTo>
                  <a:pt x="32" y="12"/>
                  <a:pt x="32" y="12"/>
                  <a:pt x="32" y="12"/>
                </a:cubicBezTo>
                <a:cubicBezTo>
                  <a:pt x="66" y="12"/>
                  <a:pt x="66" y="12"/>
                  <a:pt x="66" y="12"/>
                </a:cubicBezTo>
                <a:cubicBezTo>
                  <a:pt x="67" y="12"/>
                  <a:pt x="68" y="13"/>
                  <a:pt x="68" y="14"/>
                </a:cubicBezTo>
                <a:cubicBezTo>
                  <a:pt x="68" y="62"/>
                  <a:pt x="68" y="62"/>
                  <a:pt x="68" y="62"/>
                </a:cubicBezTo>
                <a:cubicBezTo>
                  <a:pt x="68" y="63"/>
                  <a:pt x="67" y="64"/>
                  <a:pt x="66" y="64"/>
                </a:cubicBezTo>
                <a:close/>
                <a:moveTo>
                  <a:pt x="16" y="60"/>
                </a:moveTo>
                <a:cubicBezTo>
                  <a:pt x="64" y="60"/>
                  <a:pt x="64" y="60"/>
                  <a:pt x="64" y="60"/>
                </a:cubicBezTo>
                <a:cubicBezTo>
                  <a:pt x="64" y="16"/>
                  <a:pt x="64" y="16"/>
                  <a:pt x="64" y="16"/>
                </a:cubicBezTo>
                <a:cubicBezTo>
                  <a:pt x="30" y="16"/>
                  <a:pt x="30" y="16"/>
                  <a:pt x="30" y="16"/>
                </a:cubicBezTo>
                <a:cubicBezTo>
                  <a:pt x="29" y="16"/>
                  <a:pt x="28" y="15"/>
                  <a:pt x="28" y="14"/>
                </a:cubicBezTo>
                <a:cubicBezTo>
                  <a:pt x="28" y="4"/>
                  <a:pt x="28" y="4"/>
                  <a:pt x="28" y="4"/>
                </a:cubicBezTo>
                <a:cubicBezTo>
                  <a:pt x="4" y="4"/>
                  <a:pt x="4" y="4"/>
                  <a:pt x="4" y="4"/>
                </a:cubicBezTo>
                <a:cubicBezTo>
                  <a:pt x="4" y="48"/>
                  <a:pt x="4" y="48"/>
                  <a:pt x="4" y="48"/>
                </a:cubicBezTo>
                <a:cubicBezTo>
                  <a:pt x="30" y="48"/>
                  <a:pt x="30" y="48"/>
                  <a:pt x="30" y="48"/>
                </a:cubicBezTo>
                <a:cubicBezTo>
                  <a:pt x="31" y="48"/>
                  <a:pt x="32" y="49"/>
                  <a:pt x="32" y="50"/>
                </a:cubicBezTo>
                <a:cubicBezTo>
                  <a:pt x="32" y="51"/>
                  <a:pt x="31" y="52"/>
                  <a:pt x="30" y="52"/>
                </a:cubicBezTo>
                <a:cubicBezTo>
                  <a:pt x="27" y="53"/>
                  <a:pt x="18" y="55"/>
                  <a:pt x="16" y="6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27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E8BC80A0-9718-4704-A6F8-7F095C3899FA}"/>
              </a:ext>
            </a:extLst>
          </p:cNvPr>
          <p:cNvSpPr txBox="1"/>
          <p:nvPr/>
        </p:nvSpPr>
        <p:spPr>
          <a:xfrm>
            <a:off x="3293608" y="1270164"/>
            <a:ext cx="411480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User Interference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4C6C895-2D6F-47F0-A411-0F964B4C0C80}"/>
              </a:ext>
            </a:extLst>
          </p:cNvPr>
          <p:cNvSpPr txBox="1"/>
          <p:nvPr/>
        </p:nvSpPr>
        <p:spPr>
          <a:xfrm>
            <a:off x="2487193" y="5726277"/>
            <a:ext cx="4535734" cy="553998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pPr algn="ctr">
              <a:buClr>
                <a:schemeClr val="accent2">
                  <a:lumMod val="60000"/>
                  <a:lumOff val="40000"/>
                </a:schemeClr>
              </a:buClr>
            </a:pPr>
            <a:r>
              <a:rPr lang="en-US" sz="2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Login Page Interface</a:t>
            </a:r>
          </a:p>
          <a:p>
            <a:pPr algn="ctr">
              <a:buClr>
                <a:schemeClr val="accent2">
                  <a:lumMod val="60000"/>
                  <a:lumOff val="40000"/>
                </a:schemeClr>
              </a:buClr>
            </a:pPr>
            <a:r>
              <a:rPr lang="en-US" sz="1600" dirty="0" smtClean="0">
                <a:solidFill>
                  <a:schemeClr val="bg1"/>
                </a:solidFill>
              </a:rPr>
              <a:t>Login Page will use to access Home Page.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4C6C895-2D6F-47F0-A411-0F964B4C0C80}"/>
              </a:ext>
            </a:extLst>
          </p:cNvPr>
          <p:cNvSpPr txBox="1"/>
          <p:nvPr/>
        </p:nvSpPr>
        <p:spPr>
          <a:xfrm>
            <a:off x="9052180" y="1872578"/>
            <a:ext cx="647981" cy="615553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pPr>
              <a:buClr>
                <a:schemeClr val="accent2">
                  <a:lumMod val="60000"/>
                  <a:lumOff val="40000"/>
                </a:schemeClr>
              </a:buClr>
            </a:pPr>
            <a:r>
              <a:rPr lang="en-US" sz="2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Home </a:t>
            </a:r>
          </a:p>
          <a:p>
            <a:pPr>
              <a:buClr>
                <a:schemeClr val="accent2">
                  <a:lumMod val="60000"/>
                  <a:lumOff val="40000"/>
                </a:schemeClr>
              </a:buClr>
            </a:pPr>
            <a:r>
              <a:rPr lang="en-US" sz="2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Page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0" t="309" r="1901" b="652"/>
          <a:stretch/>
        </p:blipFill>
        <p:spPr>
          <a:xfrm>
            <a:off x="3343209" y="2656464"/>
            <a:ext cx="2811344" cy="2933919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8408" y="2598327"/>
            <a:ext cx="3935529" cy="2983005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98" name="TextBox 97">
            <a:extLst>
              <a:ext uri="{FF2B5EF4-FFF2-40B4-BE49-F238E27FC236}">
                <a16:creationId xmlns:a16="http://schemas.microsoft.com/office/drawing/2014/main" id="{D4C6C895-2D6F-47F0-A411-0F964B4C0C80}"/>
              </a:ext>
            </a:extLst>
          </p:cNvPr>
          <p:cNvSpPr txBox="1"/>
          <p:nvPr/>
        </p:nvSpPr>
        <p:spPr>
          <a:xfrm>
            <a:off x="7108304" y="5708583"/>
            <a:ext cx="4535734" cy="553998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pPr algn="ctr">
              <a:buClr>
                <a:schemeClr val="accent2">
                  <a:lumMod val="60000"/>
                  <a:lumOff val="40000"/>
                </a:schemeClr>
              </a:buClr>
            </a:pPr>
            <a:r>
              <a:rPr lang="en-US" sz="2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Home Page Interface</a:t>
            </a:r>
          </a:p>
          <a:p>
            <a:pPr algn="ctr">
              <a:buClr>
                <a:schemeClr val="accent2">
                  <a:lumMod val="60000"/>
                  <a:lumOff val="40000"/>
                </a:schemeClr>
              </a:buClr>
            </a:pPr>
            <a:r>
              <a:rPr lang="en-US" sz="1600" dirty="0" smtClean="0">
                <a:solidFill>
                  <a:schemeClr val="bg1"/>
                </a:solidFill>
              </a:rPr>
              <a:t>Home Page will use to access all functionalities.</a:t>
            </a:r>
          </a:p>
        </p:txBody>
      </p:sp>
    </p:spTree>
    <p:extLst>
      <p:ext uri="{BB962C8B-B14F-4D97-AF65-F5344CB8AC3E}">
        <p14:creationId xmlns:p14="http://schemas.microsoft.com/office/powerpoint/2010/main" val="25953098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8AD93755-FD6A-4B3F-B29C-1FB584CCDED5}"/>
              </a:ext>
            </a:extLst>
          </p:cNvPr>
          <p:cNvSpPr/>
          <p:nvPr/>
        </p:nvSpPr>
        <p:spPr>
          <a:xfrm>
            <a:off x="-19413" y="31302"/>
            <a:ext cx="2842355" cy="6858000"/>
          </a:xfrm>
          <a:prstGeom prst="rect">
            <a:avLst/>
          </a:prstGeom>
          <a:gradFill>
            <a:gsLst>
              <a:gs pos="0">
                <a:srgbClr val="172041"/>
              </a:gs>
              <a:gs pos="100000">
                <a:srgbClr val="172041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EAF5AEEF-D1CD-44A5-90FD-81E1A589A454}"/>
              </a:ext>
            </a:extLst>
          </p:cNvPr>
          <p:cNvGrpSpPr/>
          <p:nvPr/>
        </p:nvGrpSpPr>
        <p:grpSpPr>
          <a:xfrm>
            <a:off x="5982890" y="471136"/>
            <a:ext cx="602457" cy="57150"/>
            <a:chOff x="10806101" y="5722143"/>
            <a:chExt cx="602457" cy="57150"/>
          </a:xfrm>
        </p:grpSpPr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886D5364-6813-46FC-AB1F-36C6D80875A0}"/>
                </a:ext>
              </a:extLst>
            </p:cNvPr>
            <p:cNvSpPr/>
            <p:nvPr/>
          </p:nvSpPr>
          <p:spPr>
            <a:xfrm>
              <a:off x="11351408" y="5722143"/>
              <a:ext cx="57150" cy="5715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0CF49D4F-B83E-4D0B-9E29-855FC12C8247}"/>
                </a:ext>
              </a:extLst>
            </p:cNvPr>
            <p:cNvSpPr/>
            <p:nvPr/>
          </p:nvSpPr>
          <p:spPr>
            <a:xfrm>
              <a:off x="11169639" y="5722143"/>
              <a:ext cx="57150" cy="5715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BCB5CC74-8A09-40F9-A0DB-F92ADDEB1464}"/>
                </a:ext>
              </a:extLst>
            </p:cNvPr>
            <p:cNvSpPr/>
            <p:nvPr/>
          </p:nvSpPr>
          <p:spPr>
            <a:xfrm>
              <a:off x="10987870" y="5722143"/>
              <a:ext cx="57150" cy="57150"/>
            </a:xfrm>
            <a:prstGeom prst="ellipse">
              <a:avLst/>
            </a:prstGeom>
            <a:solidFill>
              <a:schemeClr val="accent1">
                <a:alpha val="2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5B4CDACE-E69C-4180-B368-6EB2AC7884CF}"/>
                </a:ext>
              </a:extLst>
            </p:cNvPr>
            <p:cNvSpPr/>
            <p:nvPr/>
          </p:nvSpPr>
          <p:spPr>
            <a:xfrm>
              <a:off x="10806101" y="5722143"/>
              <a:ext cx="57150" cy="57150"/>
            </a:xfrm>
            <a:prstGeom prst="ellipse">
              <a:avLst/>
            </a:prstGeom>
            <a:solidFill>
              <a:schemeClr val="accent1">
                <a:alpha val="2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112D09B7-E76A-48E0-89F8-EA857D978483}"/>
              </a:ext>
            </a:extLst>
          </p:cNvPr>
          <p:cNvGrpSpPr/>
          <p:nvPr/>
        </p:nvGrpSpPr>
        <p:grpSpPr>
          <a:xfrm>
            <a:off x="376238" y="382125"/>
            <a:ext cx="2466116" cy="1174880"/>
            <a:chOff x="376239" y="1549789"/>
            <a:chExt cx="2466116" cy="768879"/>
          </a:xfrm>
        </p:grpSpPr>
        <p:sp>
          <p:nvSpPr>
            <p:cNvPr id="122" name="Rectangle: Top Corners Rounded 187">
              <a:extLst>
                <a:ext uri="{FF2B5EF4-FFF2-40B4-BE49-F238E27FC236}">
                  <a16:creationId xmlns:a16="http://schemas.microsoft.com/office/drawing/2014/main" id="{64238EC8-053C-4A7B-AE44-3C9AD781896A}"/>
                </a:ext>
              </a:extLst>
            </p:cNvPr>
            <p:cNvSpPr/>
            <p:nvPr/>
          </p:nvSpPr>
          <p:spPr>
            <a:xfrm rot="16200000">
              <a:off x="1360019" y="702250"/>
              <a:ext cx="498555" cy="246611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90E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Freeform 95">
              <a:extLst>
                <a:ext uri="{FF2B5EF4-FFF2-40B4-BE49-F238E27FC236}">
                  <a16:creationId xmlns:a16="http://schemas.microsoft.com/office/drawing/2014/main" id="{64ADCABE-A594-4600-956A-733BBF14D8F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4030" y="1549789"/>
              <a:ext cx="138324" cy="137848"/>
            </a:xfrm>
            <a:custGeom>
              <a:avLst/>
              <a:gdLst>
                <a:gd name="T0" fmla="*/ 610 w 610"/>
                <a:gd name="T1" fmla="*/ 0 h 608"/>
                <a:gd name="T2" fmla="*/ 610 w 610"/>
                <a:gd name="T3" fmla="*/ 608 h 608"/>
                <a:gd name="T4" fmla="*/ 0 w 610"/>
                <a:gd name="T5" fmla="*/ 608 h 608"/>
                <a:gd name="T6" fmla="*/ 0 w 610"/>
                <a:gd name="T7" fmla="*/ 607 h 608"/>
                <a:gd name="T8" fmla="*/ 610 w 610"/>
                <a:gd name="T9" fmla="*/ 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0" h="608">
                  <a:moveTo>
                    <a:pt x="610" y="0"/>
                  </a:moveTo>
                  <a:cubicBezTo>
                    <a:pt x="610" y="608"/>
                    <a:pt x="610" y="608"/>
                    <a:pt x="610" y="608"/>
                  </a:cubicBezTo>
                  <a:cubicBezTo>
                    <a:pt x="0" y="608"/>
                    <a:pt x="0" y="608"/>
                    <a:pt x="0" y="608"/>
                  </a:cubicBezTo>
                  <a:cubicBezTo>
                    <a:pt x="0" y="607"/>
                    <a:pt x="0" y="607"/>
                    <a:pt x="0" y="607"/>
                  </a:cubicBezTo>
                  <a:cubicBezTo>
                    <a:pt x="291" y="519"/>
                    <a:pt x="521" y="290"/>
                    <a:pt x="610" y="0"/>
                  </a:cubicBezTo>
                  <a:close/>
                </a:path>
              </a:pathLst>
            </a:custGeom>
            <a:solidFill>
              <a:srgbClr val="090E21"/>
            </a:solidFill>
            <a:ln w="158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95">
              <a:extLst>
                <a:ext uri="{FF2B5EF4-FFF2-40B4-BE49-F238E27FC236}">
                  <a16:creationId xmlns:a16="http://schemas.microsoft.com/office/drawing/2014/main" id="{77823DE5-92D6-4B78-834B-674025137976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704030" y="2180820"/>
              <a:ext cx="138324" cy="137848"/>
            </a:xfrm>
            <a:custGeom>
              <a:avLst/>
              <a:gdLst>
                <a:gd name="T0" fmla="*/ 610 w 610"/>
                <a:gd name="T1" fmla="*/ 0 h 608"/>
                <a:gd name="T2" fmla="*/ 610 w 610"/>
                <a:gd name="T3" fmla="*/ 608 h 608"/>
                <a:gd name="T4" fmla="*/ 0 w 610"/>
                <a:gd name="T5" fmla="*/ 608 h 608"/>
                <a:gd name="T6" fmla="*/ 0 w 610"/>
                <a:gd name="T7" fmla="*/ 607 h 608"/>
                <a:gd name="T8" fmla="*/ 610 w 610"/>
                <a:gd name="T9" fmla="*/ 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0" h="608">
                  <a:moveTo>
                    <a:pt x="610" y="0"/>
                  </a:moveTo>
                  <a:cubicBezTo>
                    <a:pt x="610" y="608"/>
                    <a:pt x="610" y="608"/>
                    <a:pt x="610" y="608"/>
                  </a:cubicBezTo>
                  <a:cubicBezTo>
                    <a:pt x="0" y="608"/>
                    <a:pt x="0" y="608"/>
                    <a:pt x="0" y="608"/>
                  </a:cubicBezTo>
                  <a:cubicBezTo>
                    <a:pt x="0" y="607"/>
                    <a:pt x="0" y="607"/>
                    <a:pt x="0" y="607"/>
                  </a:cubicBezTo>
                  <a:cubicBezTo>
                    <a:pt x="291" y="519"/>
                    <a:pt x="521" y="290"/>
                    <a:pt x="610" y="0"/>
                  </a:cubicBezTo>
                  <a:close/>
                </a:path>
              </a:pathLst>
            </a:custGeom>
            <a:solidFill>
              <a:srgbClr val="090E21"/>
            </a:solidFill>
            <a:ln w="158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056" name="TextBox 2055">
            <a:extLst>
              <a:ext uri="{FF2B5EF4-FFF2-40B4-BE49-F238E27FC236}">
                <a16:creationId xmlns:a16="http://schemas.microsoft.com/office/drawing/2014/main" id="{52EEAFF4-DAC7-44E9-8AFB-B2AA4DA32BAF}"/>
              </a:ext>
            </a:extLst>
          </p:cNvPr>
          <p:cNvSpPr txBox="1"/>
          <p:nvPr/>
        </p:nvSpPr>
        <p:spPr>
          <a:xfrm>
            <a:off x="348600" y="814880"/>
            <a:ext cx="2709348" cy="307777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b="1" spc="300" dirty="0" smtClean="0">
                <a:solidFill>
                  <a:schemeClr val="bg1"/>
                </a:solidFill>
                <a:latin typeface="+mj-lt"/>
              </a:rPr>
              <a:t>Registration</a:t>
            </a:r>
          </a:p>
        </p:txBody>
      </p: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112D09B7-E76A-48E0-89F8-EA857D978483}"/>
              </a:ext>
            </a:extLst>
          </p:cNvPr>
          <p:cNvGrpSpPr/>
          <p:nvPr/>
        </p:nvGrpSpPr>
        <p:grpSpPr>
          <a:xfrm>
            <a:off x="360957" y="4063081"/>
            <a:ext cx="2466116" cy="768879"/>
            <a:chOff x="376239" y="1549789"/>
            <a:chExt cx="2466116" cy="768879"/>
          </a:xfrm>
        </p:grpSpPr>
        <p:sp>
          <p:nvSpPr>
            <p:cNvPr id="149" name="Rectangle: Top Corners Rounded 187">
              <a:extLst>
                <a:ext uri="{FF2B5EF4-FFF2-40B4-BE49-F238E27FC236}">
                  <a16:creationId xmlns:a16="http://schemas.microsoft.com/office/drawing/2014/main" id="{64238EC8-053C-4A7B-AE44-3C9AD781896A}"/>
                </a:ext>
              </a:extLst>
            </p:cNvPr>
            <p:cNvSpPr/>
            <p:nvPr/>
          </p:nvSpPr>
          <p:spPr>
            <a:xfrm rot="16200000">
              <a:off x="1360019" y="702250"/>
              <a:ext cx="498555" cy="246611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90E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Freeform 95">
              <a:extLst>
                <a:ext uri="{FF2B5EF4-FFF2-40B4-BE49-F238E27FC236}">
                  <a16:creationId xmlns:a16="http://schemas.microsoft.com/office/drawing/2014/main" id="{64ADCABE-A594-4600-956A-733BBF14D8F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4030" y="1549789"/>
              <a:ext cx="138324" cy="137848"/>
            </a:xfrm>
            <a:custGeom>
              <a:avLst/>
              <a:gdLst>
                <a:gd name="T0" fmla="*/ 610 w 610"/>
                <a:gd name="T1" fmla="*/ 0 h 608"/>
                <a:gd name="T2" fmla="*/ 610 w 610"/>
                <a:gd name="T3" fmla="*/ 608 h 608"/>
                <a:gd name="T4" fmla="*/ 0 w 610"/>
                <a:gd name="T5" fmla="*/ 608 h 608"/>
                <a:gd name="T6" fmla="*/ 0 w 610"/>
                <a:gd name="T7" fmla="*/ 607 h 608"/>
                <a:gd name="T8" fmla="*/ 610 w 610"/>
                <a:gd name="T9" fmla="*/ 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0" h="608">
                  <a:moveTo>
                    <a:pt x="610" y="0"/>
                  </a:moveTo>
                  <a:cubicBezTo>
                    <a:pt x="610" y="608"/>
                    <a:pt x="610" y="608"/>
                    <a:pt x="610" y="608"/>
                  </a:cubicBezTo>
                  <a:cubicBezTo>
                    <a:pt x="0" y="608"/>
                    <a:pt x="0" y="608"/>
                    <a:pt x="0" y="608"/>
                  </a:cubicBezTo>
                  <a:cubicBezTo>
                    <a:pt x="0" y="607"/>
                    <a:pt x="0" y="607"/>
                    <a:pt x="0" y="607"/>
                  </a:cubicBezTo>
                  <a:cubicBezTo>
                    <a:pt x="291" y="519"/>
                    <a:pt x="521" y="290"/>
                    <a:pt x="610" y="0"/>
                  </a:cubicBezTo>
                  <a:close/>
                </a:path>
              </a:pathLst>
            </a:custGeom>
            <a:solidFill>
              <a:srgbClr val="090E21"/>
            </a:solidFill>
            <a:ln w="158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95">
              <a:extLst>
                <a:ext uri="{FF2B5EF4-FFF2-40B4-BE49-F238E27FC236}">
                  <a16:creationId xmlns:a16="http://schemas.microsoft.com/office/drawing/2014/main" id="{77823DE5-92D6-4B78-834B-674025137976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704030" y="2180820"/>
              <a:ext cx="138324" cy="137848"/>
            </a:xfrm>
            <a:custGeom>
              <a:avLst/>
              <a:gdLst>
                <a:gd name="T0" fmla="*/ 610 w 610"/>
                <a:gd name="T1" fmla="*/ 0 h 608"/>
                <a:gd name="T2" fmla="*/ 610 w 610"/>
                <a:gd name="T3" fmla="*/ 608 h 608"/>
                <a:gd name="T4" fmla="*/ 0 w 610"/>
                <a:gd name="T5" fmla="*/ 608 h 608"/>
                <a:gd name="T6" fmla="*/ 0 w 610"/>
                <a:gd name="T7" fmla="*/ 607 h 608"/>
                <a:gd name="T8" fmla="*/ 610 w 610"/>
                <a:gd name="T9" fmla="*/ 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0" h="608">
                  <a:moveTo>
                    <a:pt x="610" y="0"/>
                  </a:moveTo>
                  <a:cubicBezTo>
                    <a:pt x="610" y="608"/>
                    <a:pt x="610" y="608"/>
                    <a:pt x="610" y="608"/>
                  </a:cubicBezTo>
                  <a:cubicBezTo>
                    <a:pt x="0" y="608"/>
                    <a:pt x="0" y="608"/>
                    <a:pt x="0" y="608"/>
                  </a:cubicBezTo>
                  <a:cubicBezTo>
                    <a:pt x="0" y="607"/>
                    <a:pt x="0" y="607"/>
                    <a:pt x="0" y="607"/>
                  </a:cubicBezTo>
                  <a:cubicBezTo>
                    <a:pt x="291" y="519"/>
                    <a:pt x="521" y="290"/>
                    <a:pt x="610" y="0"/>
                  </a:cubicBezTo>
                  <a:close/>
                </a:path>
              </a:pathLst>
            </a:custGeom>
            <a:solidFill>
              <a:srgbClr val="090E21"/>
            </a:solidFill>
            <a:ln w="158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9" name="Footer Placeholder 15">
            <a:extLst>
              <a:ext uri="{FF2B5EF4-FFF2-40B4-BE49-F238E27FC236}">
                <a16:creationId xmlns:a16="http://schemas.microsoft.com/office/drawing/2014/main" id="{E4383B3B-C795-4E26-93F2-2A329ECAD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5938" y="6308725"/>
            <a:ext cx="4114800" cy="169277"/>
          </a:xfrm>
        </p:spPr>
        <p:txBody>
          <a:bodyPr/>
          <a:lstStyle/>
          <a:p>
            <a:r>
              <a:rPr lang="en-US" i="0" dirty="0" smtClean="0"/>
              <a:t>Semester Project </a:t>
            </a:r>
            <a:endParaRPr lang="en-US" i="0" dirty="0"/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112D09B7-E76A-48E0-89F8-EA857D978483}"/>
              </a:ext>
            </a:extLst>
          </p:cNvPr>
          <p:cNvGrpSpPr/>
          <p:nvPr/>
        </p:nvGrpSpPr>
        <p:grpSpPr>
          <a:xfrm rot="10800000">
            <a:off x="10548945" y="129248"/>
            <a:ext cx="1623828" cy="1174880"/>
            <a:chOff x="376239" y="1549789"/>
            <a:chExt cx="2466116" cy="768879"/>
          </a:xfrm>
        </p:grpSpPr>
        <p:sp>
          <p:nvSpPr>
            <p:cNvPr id="92" name="Rectangle: Top Corners Rounded 187">
              <a:extLst>
                <a:ext uri="{FF2B5EF4-FFF2-40B4-BE49-F238E27FC236}">
                  <a16:creationId xmlns:a16="http://schemas.microsoft.com/office/drawing/2014/main" id="{64238EC8-053C-4A7B-AE44-3C9AD781896A}"/>
                </a:ext>
              </a:extLst>
            </p:cNvPr>
            <p:cNvSpPr/>
            <p:nvPr/>
          </p:nvSpPr>
          <p:spPr>
            <a:xfrm rot="16200000">
              <a:off x="1360019" y="702250"/>
              <a:ext cx="498555" cy="246611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90E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Freeform 95">
              <a:extLst>
                <a:ext uri="{FF2B5EF4-FFF2-40B4-BE49-F238E27FC236}">
                  <a16:creationId xmlns:a16="http://schemas.microsoft.com/office/drawing/2014/main" id="{64ADCABE-A594-4600-956A-733BBF14D8F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4030" y="1549789"/>
              <a:ext cx="138324" cy="137848"/>
            </a:xfrm>
            <a:custGeom>
              <a:avLst/>
              <a:gdLst>
                <a:gd name="T0" fmla="*/ 610 w 610"/>
                <a:gd name="T1" fmla="*/ 0 h 608"/>
                <a:gd name="T2" fmla="*/ 610 w 610"/>
                <a:gd name="T3" fmla="*/ 608 h 608"/>
                <a:gd name="T4" fmla="*/ 0 w 610"/>
                <a:gd name="T5" fmla="*/ 608 h 608"/>
                <a:gd name="T6" fmla="*/ 0 w 610"/>
                <a:gd name="T7" fmla="*/ 607 h 608"/>
                <a:gd name="T8" fmla="*/ 610 w 610"/>
                <a:gd name="T9" fmla="*/ 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0" h="608">
                  <a:moveTo>
                    <a:pt x="610" y="0"/>
                  </a:moveTo>
                  <a:cubicBezTo>
                    <a:pt x="610" y="608"/>
                    <a:pt x="610" y="608"/>
                    <a:pt x="610" y="608"/>
                  </a:cubicBezTo>
                  <a:cubicBezTo>
                    <a:pt x="0" y="608"/>
                    <a:pt x="0" y="608"/>
                    <a:pt x="0" y="608"/>
                  </a:cubicBezTo>
                  <a:cubicBezTo>
                    <a:pt x="0" y="607"/>
                    <a:pt x="0" y="607"/>
                    <a:pt x="0" y="607"/>
                  </a:cubicBezTo>
                  <a:cubicBezTo>
                    <a:pt x="291" y="519"/>
                    <a:pt x="521" y="290"/>
                    <a:pt x="610" y="0"/>
                  </a:cubicBezTo>
                  <a:close/>
                </a:path>
              </a:pathLst>
            </a:custGeom>
            <a:solidFill>
              <a:srgbClr val="090E21"/>
            </a:solidFill>
            <a:ln w="158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95">
              <a:extLst>
                <a:ext uri="{FF2B5EF4-FFF2-40B4-BE49-F238E27FC236}">
                  <a16:creationId xmlns:a16="http://schemas.microsoft.com/office/drawing/2014/main" id="{77823DE5-92D6-4B78-834B-674025137976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704030" y="2180820"/>
              <a:ext cx="138324" cy="137848"/>
            </a:xfrm>
            <a:custGeom>
              <a:avLst/>
              <a:gdLst>
                <a:gd name="T0" fmla="*/ 610 w 610"/>
                <a:gd name="T1" fmla="*/ 0 h 608"/>
                <a:gd name="T2" fmla="*/ 610 w 610"/>
                <a:gd name="T3" fmla="*/ 608 h 608"/>
                <a:gd name="T4" fmla="*/ 0 w 610"/>
                <a:gd name="T5" fmla="*/ 608 h 608"/>
                <a:gd name="T6" fmla="*/ 0 w 610"/>
                <a:gd name="T7" fmla="*/ 607 h 608"/>
                <a:gd name="T8" fmla="*/ 610 w 610"/>
                <a:gd name="T9" fmla="*/ 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0" h="608">
                  <a:moveTo>
                    <a:pt x="610" y="0"/>
                  </a:moveTo>
                  <a:cubicBezTo>
                    <a:pt x="610" y="608"/>
                    <a:pt x="610" y="608"/>
                    <a:pt x="610" y="608"/>
                  </a:cubicBezTo>
                  <a:cubicBezTo>
                    <a:pt x="0" y="608"/>
                    <a:pt x="0" y="608"/>
                    <a:pt x="0" y="608"/>
                  </a:cubicBezTo>
                  <a:cubicBezTo>
                    <a:pt x="0" y="607"/>
                    <a:pt x="0" y="607"/>
                    <a:pt x="0" y="607"/>
                  </a:cubicBezTo>
                  <a:cubicBezTo>
                    <a:pt x="291" y="519"/>
                    <a:pt x="521" y="290"/>
                    <a:pt x="610" y="0"/>
                  </a:cubicBezTo>
                  <a:close/>
                </a:path>
              </a:pathLst>
            </a:custGeom>
            <a:solidFill>
              <a:srgbClr val="090E21"/>
            </a:solidFill>
            <a:ln w="158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D4C6C895-2D6F-47F0-A411-0F964B4C0C80}"/>
              </a:ext>
            </a:extLst>
          </p:cNvPr>
          <p:cNvSpPr txBox="1"/>
          <p:nvPr/>
        </p:nvSpPr>
        <p:spPr>
          <a:xfrm>
            <a:off x="4040944" y="1845592"/>
            <a:ext cx="1329590" cy="615553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pPr>
              <a:buClr>
                <a:schemeClr val="accent2">
                  <a:lumMod val="60000"/>
                  <a:lumOff val="40000"/>
                </a:schemeClr>
              </a:buClr>
            </a:pPr>
            <a:r>
              <a:rPr lang="en-US" sz="2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  Add </a:t>
            </a:r>
          </a:p>
          <a:p>
            <a:pPr>
              <a:buClr>
                <a:schemeClr val="accent2">
                  <a:lumMod val="60000"/>
                  <a:lumOff val="40000"/>
                </a:schemeClr>
              </a:buClr>
            </a:pPr>
            <a:r>
              <a:rPr lang="en-US" sz="2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Student</a:t>
            </a:r>
            <a:endParaRPr lang="en-US" sz="2000" dirty="0">
              <a:solidFill>
                <a:schemeClr val="bg1"/>
              </a:solidFill>
            </a:endParaRP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99958637-625B-4257-9F51-B26D34BCFC08}"/>
              </a:ext>
            </a:extLst>
          </p:cNvPr>
          <p:cNvGrpSpPr/>
          <p:nvPr/>
        </p:nvGrpSpPr>
        <p:grpSpPr>
          <a:xfrm>
            <a:off x="708060" y="2824781"/>
            <a:ext cx="2114882" cy="215444"/>
            <a:chOff x="668958" y="2550768"/>
            <a:chExt cx="2114882" cy="215444"/>
          </a:xfrm>
        </p:grpSpPr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4F64B31A-C1F3-4C3E-A5D5-EA5BDDF9D9F1}"/>
                </a:ext>
              </a:extLst>
            </p:cNvPr>
            <p:cNvGrpSpPr/>
            <p:nvPr/>
          </p:nvGrpSpPr>
          <p:grpSpPr>
            <a:xfrm>
              <a:off x="668958" y="2560871"/>
              <a:ext cx="211507" cy="195238"/>
              <a:chOff x="519113" y="1628775"/>
              <a:chExt cx="371475" cy="342900"/>
            </a:xfr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2700000" scaled="0"/>
            </a:gradFill>
          </p:grpSpPr>
          <p:sp>
            <p:nvSpPr>
              <p:cNvPr id="103" name="Freeform 28">
                <a:extLst>
                  <a:ext uri="{FF2B5EF4-FFF2-40B4-BE49-F238E27FC236}">
                    <a16:creationId xmlns:a16="http://schemas.microsoft.com/office/drawing/2014/main" id="{8FDB1A53-33BB-475A-BF26-644AD890578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19113" y="1736725"/>
                <a:ext cx="371475" cy="234950"/>
              </a:xfrm>
              <a:custGeom>
                <a:avLst/>
                <a:gdLst>
                  <a:gd name="T0" fmla="*/ 88 w 96"/>
                  <a:gd name="T1" fmla="*/ 60 h 60"/>
                  <a:gd name="T2" fmla="*/ 8 w 96"/>
                  <a:gd name="T3" fmla="*/ 60 h 60"/>
                  <a:gd name="T4" fmla="*/ 0 w 96"/>
                  <a:gd name="T5" fmla="*/ 52 h 60"/>
                  <a:gd name="T6" fmla="*/ 0 w 96"/>
                  <a:gd name="T7" fmla="*/ 2 h 60"/>
                  <a:gd name="T8" fmla="*/ 2 w 96"/>
                  <a:gd name="T9" fmla="*/ 0 h 60"/>
                  <a:gd name="T10" fmla="*/ 94 w 96"/>
                  <a:gd name="T11" fmla="*/ 0 h 60"/>
                  <a:gd name="T12" fmla="*/ 96 w 96"/>
                  <a:gd name="T13" fmla="*/ 2 h 60"/>
                  <a:gd name="T14" fmla="*/ 96 w 96"/>
                  <a:gd name="T15" fmla="*/ 52 h 60"/>
                  <a:gd name="T16" fmla="*/ 88 w 96"/>
                  <a:gd name="T17" fmla="*/ 60 h 60"/>
                  <a:gd name="T18" fmla="*/ 4 w 96"/>
                  <a:gd name="T19" fmla="*/ 4 h 60"/>
                  <a:gd name="T20" fmla="*/ 4 w 96"/>
                  <a:gd name="T21" fmla="*/ 52 h 60"/>
                  <a:gd name="T22" fmla="*/ 8 w 96"/>
                  <a:gd name="T23" fmla="*/ 56 h 60"/>
                  <a:gd name="T24" fmla="*/ 88 w 96"/>
                  <a:gd name="T25" fmla="*/ 56 h 60"/>
                  <a:gd name="T26" fmla="*/ 92 w 96"/>
                  <a:gd name="T27" fmla="*/ 52 h 60"/>
                  <a:gd name="T28" fmla="*/ 92 w 96"/>
                  <a:gd name="T29" fmla="*/ 4 h 60"/>
                  <a:gd name="T30" fmla="*/ 4 w 96"/>
                  <a:gd name="T31" fmla="*/ 4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96" h="60">
                    <a:moveTo>
                      <a:pt x="88" y="60"/>
                    </a:moveTo>
                    <a:cubicBezTo>
                      <a:pt x="8" y="60"/>
                      <a:pt x="8" y="60"/>
                      <a:pt x="8" y="60"/>
                    </a:cubicBezTo>
                    <a:cubicBezTo>
                      <a:pt x="3" y="60"/>
                      <a:pt x="0" y="57"/>
                      <a:pt x="0" y="5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0"/>
                      <a:pt x="96" y="1"/>
                      <a:pt x="96" y="2"/>
                    </a:cubicBezTo>
                    <a:cubicBezTo>
                      <a:pt x="96" y="52"/>
                      <a:pt x="96" y="52"/>
                      <a:pt x="96" y="52"/>
                    </a:cubicBezTo>
                    <a:cubicBezTo>
                      <a:pt x="96" y="57"/>
                      <a:pt x="93" y="60"/>
                      <a:pt x="88" y="60"/>
                    </a:cubicBezTo>
                    <a:close/>
                    <a:moveTo>
                      <a:pt x="4" y="4"/>
                    </a:moveTo>
                    <a:cubicBezTo>
                      <a:pt x="4" y="52"/>
                      <a:pt x="4" y="52"/>
                      <a:pt x="4" y="52"/>
                    </a:cubicBezTo>
                    <a:cubicBezTo>
                      <a:pt x="4" y="54"/>
                      <a:pt x="6" y="56"/>
                      <a:pt x="8" y="56"/>
                    </a:cubicBezTo>
                    <a:cubicBezTo>
                      <a:pt x="88" y="56"/>
                      <a:pt x="88" y="56"/>
                      <a:pt x="88" y="56"/>
                    </a:cubicBezTo>
                    <a:cubicBezTo>
                      <a:pt x="90" y="56"/>
                      <a:pt x="92" y="54"/>
                      <a:pt x="92" y="52"/>
                    </a:cubicBezTo>
                    <a:cubicBezTo>
                      <a:pt x="92" y="4"/>
                      <a:pt x="92" y="4"/>
                      <a:pt x="92" y="4"/>
                    </a:cubicBezTo>
                    <a:lnTo>
                      <a:pt x="4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" name="Freeform 29">
                <a:extLst>
                  <a:ext uri="{FF2B5EF4-FFF2-40B4-BE49-F238E27FC236}">
                    <a16:creationId xmlns:a16="http://schemas.microsoft.com/office/drawing/2014/main" id="{563049A2-5C9B-4836-A3C4-CE88B48FCA5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42938" y="1784350"/>
                <a:ext cx="139700" cy="139700"/>
              </a:xfrm>
              <a:custGeom>
                <a:avLst/>
                <a:gdLst>
                  <a:gd name="T0" fmla="*/ 2 w 36"/>
                  <a:gd name="T1" fmla="*/ 36 h 36"/>
                  <a:gd name="T2" fmla="*/ 1 w 36"/>
                  <a:gd name="T3" fmla="*/ 36 h 36"/>
                  <a:gd name="T4" fmla="*/ 0 w 36"/>
                  <a:gd name="T5" fmla="*/ 34 h 36"/>
                  <a:gd name="T6" fmla="*/ 0 w 36"/>
                  <a:gd name="T7" fmla="*/ 2 h 36"/>
                  <a:gd name="T8" fmla="*/ 1 w 36"/>
                  <a:gd name="T9" fmla="*/ 0 h 36"/>
                  <a:gd name="T10" fmla="*/ 3 w 36"/>
                  <a:gd name="T11" fmla="*/ 0 h 36"/>
                  <a:gd name="T12" fmla="*/ 35 w 36"/>
                  <a:gd name="T13" fmla="*/ 16 h 36"/>
                  <a:gd name="T14" fmla="*/ 36 w 36"/>
                  <a:gd name="T15" fmla="*/ 18 h 36"/>
                  <a:gd name="T16" fmla="*/ 35 w 36"/>
                  <a:gd name="T17" fmla="*/ 20 h 36"/>
                  <a:gd name="T18" fmla="*/ 3 w 36"/>
                  <a:gd name="T19" fmla="*/ 36 h 36"/>
                  <a:gd name="T20" fmla="*/ 2 w 36"/>
                  <a:gd name="T21" fmla="*/ 36 h 36"/>
                  <a:gd name="T22" fmla="*/ 4 w 36"/>
                  <a:gd name="T23" fmla="*/ 5 h 36"/>
                  <a:gd name="T24" fmla="*/ 4 w 36"/>
                  <a:gd name="T25" fmla="*/ 31 h 36"/>
                  <a:gd name="T26" fmla="*/ 30 w 36"/>
                  <a:gd name="T27" fmla="*/ 18 h 36"/>
                  <a:gd name="T28" fmla="*/ 4 w 36"/>
                  <a:gd name="T29" fmla="*/ 5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6" h="36">
                    <a:moveTo>
                      <a:pt x="2" y="36"/>
                    </a:moveTo>
                    <a:cubicBezTo>
                      <a:pt x="2" y="36"/>
                      <a:pt x="1" y="36"/>
                      <a:pt x="1" y="36"/>
                    </a:cubicBezTo>
                    <a:cubicBezTo>
                      <a:pt x="0" y="35"/>
                      <a:pt x="0" y="35"/>
                      <a:pt x="0" y="34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0" y="1"/>
                      <a:pt x="1" y="0"/>
                    </a:cubicBezTo>
                    <a:cubicBezTo>
                      <a:pt x="2" y="0"/>
                      <a:pt x="2" y="0"/>
                      <a:pt x="3" y="0"/>
                    </a:cubicBezTo>
                    <a:cubicBezTo>
                      <a:pt x="35" y="16"/>
                      <a:pt x="35" y="16"/>
                      <a:pt x="35" y="16"/>
                    </a:cubicBezTo>
                    <a:cubicBezTo>
                      <a:pt x="36" y="17"/>
                      <a:pt x="36" y="17"/>
                      <a:pt x="36" y="18"/>
                    </a:cubicBezTo>
                    <a:cubicBezTo>
                      <a:pt x="36" y="19"/>
                      <a:pt x="36" y="19"/>
                      <a:pt x="35" y="20"/>
                    </a:cubicBezTo>
                    <a:cubicBezTo>
                      <a:pt x="3" y="36"/>
                      <a:pt x="3" y="36"/>
                      <a:pt x="3" y="36"/>
                    </a:cubicBezTo>
                    <a:cubicBezTo>
                      <a:pt x="3" y="36"/>
                      <a:pt x="2" y="36"/>
                      <a:pt x="2" y="36"/>
                    </a:cubicBezTo>
                    <a:close/>
                    <a:moveTo>
                      <a:pt x="4" y="5"/>
                    </a:moveTo>
                    <a:cubicBezTo>
                      <a:pt x="4" y="31"/>
                      <a:pt x="4" y="31"/>
                      <a:pt x="4" y="31"/>
                    </a:cubicBezTo>
                    <a:cubicBezTo>
                      <a:pt x="30" y="18"/>
                      <a:pt x="30" y="18"/>
                      <a:pt x="30" y="18"/>
                    </a:cubicBezTo>
                    <a:lnTo>
                      <a:pt x="4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" name="Freeform 30">
                <a:extLst>
                  <a:ext uri="{FF2B5EF4-FFF2-40B4-BE49-F238E27FC236}">
                    <a16:creationId xmlns:a16="http://schemas.microsoft.com/office/drawing/2014/main" id="{913840AB-EA76-4ED8-8987-65B13CD79D7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19113" y="1628775"/>
                <a:ext cx="371475" cy="92075"/>
              </a:xfrm>
              <a:custGeom>
                <a:avLst/>
                <a:gdLst>
                  <a:gd name="T0" fmla="*/ 94 w 96"/>
                  <a:gd name="T1" fmla="*/ 24 h 24"/>
                  <a:gd name="T2" fmla="*/ 2 w 96"/>
                  <a:gd name="T3" fmla="*/ 24 h 24"/>
                  <a:gd name="T4" fmla="*/ 0 w 96"/>
                  <a:gd name="T5" fmla="*/ 22 h 24"/>
                  <a:gd name="T6" fmla="*/ 0 w 96"/>
                  <a:gd name="T7" fmla="*/ 6 h 24"/>
                  <a:gd name="T8" fmla="*/ 6 w 96"/>
                  <a:gd name="T9" fmla="*/ 0 h 24"/>
                  <a:gd name="T10" fmla="*/ 90 w 96"/>
                  <a:gd name="T11" fmla="*/ 0 h 24"/>
                  <a:gd name="T12" fmla="*/ 96 w 96"/>
                  <a:gd name="T13" fmla="*/ 6 h 24"/>
                  <a:gd name="T14" fmla="*/ 96 w 96"/>
                  <a:gd name="T15" fmla="*/ 22 h 24"/>
                  <a:gd name="T16" fmla="*/ 94 w 96"/>
                  <a:gd name="T17" fmla="*/ 24 h 24"/>
                  <a:gd name="T18" fmla="*/ 4 w 96"/>
                  <a:gd name="T19" fmla="*/ 20 h 24"/>
                  <a:gd name="T20" fmla="*/ 92 w 96"/>
                  <a:gd name="T21" fmla="*/ 20 h 24"/>
                  <a:gd name="T22" fmla="*/ 92 w 96"/>
                  <a:gd name="T23" fmla="*/ 6 h 24"/>
                  <a:gd name="T24" fmla="*/ 90 w 96"/>
                  <a:gd name="T25" fmla="*/ 4 h 24"/>
                  <a:gd name="T26" fmla="*/ 6 w 96"/>
                  <a:gd name="T27" fmla="*/ 4 h 24"/>
                  <a:gd name="T28" fmla="*/ 4 w 96"/>
                  <a:gd name="T29" fmla="*/ 6 h 24"/>
                  <a:gd name="T30" fmla="*/ 4 w 96"/>
                  <a:gd name="T31" fmla="*/ 2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96" h="24">
                    <a:moveTo>
                      <a:pt x="94" y="24"/>
                    </a:moveTo>
                    <a:cubicBezTo>
                      <a:pt x="2" y="24"/>
                      <a:pt x="2" y="24"/>
                      <a:pt x="2" y="24"/>
                    </a:cubicBezTo>
                    <a:cubicBezTo>
                      <a:pt x="1" y="24"/>
                      <a:pt x="0" y="23"/>
                      <a:pt x="0" y="22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90" y="0"/>
                      <a:pt x="90" y="0"/>
                      <a:pt x="90" y="0"/>
                    </a:cubicBezTo>
                    <a:cubicBezTo>
                      <a:pt x="93" y="0"/>
                      <a:pt x="96" y="3"/>
                      <a:pt x="96" y="6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3"/>
                      <a:pt x="95" y="24"/>
                      <a:pt x="94" y="24"/>
                    </a:cubicBezTo>
                    <a:close/>
                    <a:moveTo>
                      <a:pt x="4" y="20"/>
                    </a:moveTo>
                    <a:cubicBezTo>
                      <a:pt x="92" y="20"/>
                      <a:pt x="92" y="20"/>
                      <a:pt x="92" y="20"/>
                    </a:cubicBezTo>
                    <a:cubicBezTo>
                      <a:pt x="92" y="6"/>
                      <a:pt x="92" y="6"/>
                      <a:pt x="92" y="6"/>
                    </a:cubicBezTo>
                    <a:cubicBezTo>
                      <a:pt x="92" y="5"/>
                      <a:pt x="91" y="4"/>
                      <a:pt x="90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5" y="4"/>
                      <a:pt x="4" y="5"/>
                      <a:pt x="4" y="6"/>
                    </a:cubicBezTo>
                    <a:lnTo>
                      <a:pt x="4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" name="Freeform 31">
                <a:extLst>
                  <a:ext uri="{FF2B5EF4-FFF2-40B4-BE49-F238E27FC236}">
                    <a16:creationId xmlns:a16="http://schemas.microsoft.com/office/drawing/2014/main" id="{2F84762E-3244-4BAE-B483-9CE2BD379C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2288" y="1631950"/>
                <a:ext cx="77788" cy="77787"/>
              </a:xfrm>
              <a:custGeom>
                <a:avLst/>
                <a:gdLst>
                  <a:gd name="T0" fmla="*/ 5 w 49"/>
                  <a:gd name="T1" fmla="*/ 49 h 49"/>
                  <a:gd name="T2" fmla="*/ 0 w 49"/>
                  <a:gd name="T3" fmla="*/ 44 h 49"/>
                  <a:gd name="T4" fmla="*/ 44 w 49"/>
                  <a:gd name="T5" fmla="*/ 0 h 49"/>
                  <a:gd name="T6" fmla="*/ 49 w 49"/>
                  <a:gd name="T7" fmla="*/ 5 h 49"/>
                  <a:gd name="T8" fmla="*/ 5 w 49"/>
                  <a:gd name="T9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49">
                    <a:moveTo>
                      <a:pt x="5" y="49"/>
                    </a:moveTo>
                    <a:lnTo>
                      <a:pt x="0" y="44"/>
                    </a:lnTo>
                    <a:lnTo>
                      <a:pt x="44" y="0"/>
                    </a:lnTo>
                    <a:lnTo>
                      <a:pt x="49" y="5"/>
                    </a:lnTo>
                    <a:lnTo>
                      <a:pt x="5" y="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" name="Freeform 32">
                <a:extLst>
                  <a:ext uri="{FF2B5EF4-FFF2-40B4-BE49-F238E27FC236}">
                    <a16:creationId xmlns:a16="http://schemas.microsoft.com/office/drawing/2014/main" id="{C7503F4A-FD76-411F-89B9-CDB61E95C9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9913" y="1631950"/>
                <a:ext cx="84138" cy="85725"/>
              </a:xfrm>
              <a:custGeom>
                <a:avLst/>
                <a:gdLst>
                  <a:gd name="T0" fmla="*/ 5 w 53"/>
                  <a:gd name="T1" fmla="*/ 54 h 54"/>
                  <a:gd name="T2" fmla="*/ 0 w 53"/>
                  <a:gd name="T3" fmla="*/ 49 h 54"/>
                  <a:gd name="T4" fmla="*/ 48 w 53"/>
                  <a:gd name="T5" fmla="*/ 0 h 54"/>
                  <a:gd name="T6" fmla="*/ 53 w 53"/>
                  <a:gd name="T7" fmla="*/ 5 h 54"/>
                  <a:gd name="T8" fmla="*/ 5 w 53"/>
                  <a:gd name="T9" fmla="*/ 5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3" h="54">
                    <a:moveTo>
                      <a:pt x="5" y="54"/>
                    </a:moveTo>
                    <a:lnTo>
                      <a:pt x="0" y="49"/>
                    </a:lnTo>
                    <a:lnTo>
                      <a:pt x="48" y="0"/>
                    </a:lnTo>
                    <a:lnTo>
                      <a:pt x="53" y="5"/>
                    </a:lnTo>
                    <a:lnTo>
                      <a:pt x="5" y="5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" name="Freeform 33">
                <a:extLst>
                  <a:ext uri="{FF2B5EF4-FFF2-40B4-BE49-F238E27FC236}">
                    <a16:creationId xmlns:a16="http://schemas.microsoft.com/office/drawing/2014/main" id="{E21A373E-1AB2-47DA-9F91-CFC4A10E48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1826" y="1631950"/>
                <a:ext cx="84138" cy="85725"/>
              </a:xfrm>
              <a:custGeom>
                <a:avLst/>
                <a:gdLst>
                  <a:gd name="T0" fmla="*/ 5 w 53"/>
                  <a:gd name="T1" fmla="*/ 54 h 54"/>
                  <a:gd name="T2" fmla="*/ 0 w 53"/>
                  <a:gd name="T3" fmla="*/ 49 h 54"/>
                  <a:gd name="T4" fmla="*/ 48 w 53"/>
                  <a:gd name="T5" fmla="*/ 0 h 54"/>
                  <a:gd name="T6" fmla="*/ 53 w 53"/>
                  <a:gd name="T7" fmla="*/ 5 h 54"/>
                  <a:gd name="T8" fmla="*/ 5 w 53"/>
                  <a:gd name="T9" fmla="*/ 5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3" h="54">
                    <a:moveTo>
                      <a:pt x="5" y="54"/>
                    </a:moveTo>
                    <a:lnTo>
                      <a:pt x="0" y="49"/>
                    </a:lnTo>
                    <a:lnTo>
                      <a:pt x="48" y="0"/>
                    </a:lnTo>
                    <a:lnTo>
                      <a:pt x="53" y="5"/>
                    </a:lnTo>
                    <a:lnTo>
                      <a:pt x="5" y="5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" name="Freeform 34">
                <a:extLst>
                  <a:ext uri="{FF2B5EF4-FFF2-40B4-BE49-F238E27FC236}">
                    <a16:creationId xmlns:a16="http://schemas.microsoft.com/office/drawing/2014/main" id="{9F8AE030-7DF2-49F5-A2BF-79F8D3F359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3738" y="1631950"/>
                <a:ext cx="84138" cy="85725"/>
              </a:xfrm>
              <a:custGeom>
                <a:avLst/>
                <a:gdLst>
                  <a:gd name="T0" fmla="*/ 5 w 53"/>
                  <a:gd name="T1" fmla="*/ 54 h 54"/>
                  <a:gd name="T2" fmla="*/ 0 w 53"/>
                  <a:gd name="T3" fmla="*/ 49 h 54"/>
                  <a:gd name="T4" fmla="*/ 48 w 53"/>
                  <a:gd name="T5" fmla="*/ 0 h 54"/>
                  <a:gd name="T6" fmla="*/ 53 w 53"/>
                  <a:gd name="T7" fmla="*/ 5 h 54"/>
                  <a:gd name="T8" fmla="*/ 5 w 53"/>
                  <a:gd name="T9" fmla="*/ 5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3" h="54">
                    <a:moveTo>
                      <a:pt x="5" y="54"/>
                    </a:moveTo>
                    <a:lnTo>
                      <a:pt x="0" y="49"/>
                    </a:lnTo>
                    <a:lnTo>
                      <a:pt x="48" y="0"/>
                    </a:lnTo>
                    <a:lnTo>
                      <a:pt x="53" y="5"/>
                    </a:lnTo>
                    <a:lnTo>
                      <a:pt x="5" y="5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" name="Freeform 35">
                <a:extLst>
                  <a:ext uri="{FF2B5EF4-FFF2-40B4-BE49-F238E27FC236}">
                    <a16:creationId xmlns:a16="http://schemas.microsoft.com/office/drawing/2014/main" id="{75A014CB-52C2-4CAC-92B1-039250C931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5651" y="1631950"/>
                <a:ext cx="84138" cy="85725"/>
              </a:xfrm>
              <a:custGeom>
                <a:avLst/>
                <a:gdLst>
                  <a:gd name="T0" fmla="*/ 5 w 53"/>
                  <a:gd name="T1" fmla="*/ 54 h 54"/>
                  <a:gd name="T2" fmla="*/ 0 w 53"/>
                  <a:gd name="T3" fmla="*/ 49 h 54"/>
                  <a:gd name="T4" fmla="*/ 48 w 53"/>
                  <a:gd name="T5" fmla="*/ 0 h 54"/>
                  <a:gd name="T6" fmla="*/ 53 w 53"/>
                  <a:gd name="T7" fmla="*/ 5 h 54"/>
                  <a:gd name="T8" fmla="*/ 5 w 53"/>
                  <a:gd name="T9" fmla="*/ 5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3" h="54">
                    <a:moveTo>
                      <a:pt x="5" y="54"/>
                    </a:moveTo>
                    <a:lnTo>
                      <a:pt x="0" y="49"/>
                    </a:lnTo>
                    <a:lnTo>
                      <a:pt x="48" y="0"/>
                    </a:lnTo>
                    <a:lnTo>
                      <a:pt x="53" y="5"/>
                    </a:lnTo>
                    <a:lnTo>
                      <a:pt x="5" y="5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" name="Freeform 36">
                <a:extLst>
                  <a:ext uri="{FF2B5EF4-FFF2-40B4-BE49-F238E27FC236}">
                    <a16:creationId xmlns:a16="http://schemas.microsoft.com/office/drawing/2014/main" id="{38C98745-0FA1-4770-98C3-6BFA0B5BE6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7563" y="1647825"/>
                <a:ext cx="69850" cy="69850"/>
              </a:xfrm>
              <a:custGeom>
                <a:avLst/>
                <a:gdLst>
                  <a:gd name="T0" fmla="*/ 5 w 44"/>
                  <a:gd name="T1" fmla="*/ 44 h 44"/>
                  <a:gd name="T2" fmla="*/ 0 w 44"/>
                  <a:gd name="T3" fmla="*/ 39 h 44"/>
                  <a:gd name="T4" fmla="*/ 39 w 44"/>
                  <a:gd name="T5" fmla="*/ 0 h 44"/>
                  <a:gd name="T6" fmla="*/ 44 w 44"/>
                  <a:gd name="T7" fmla="*/ 5 h 44"/>
                  <a:gd name="T8" fmla="*/ 5 w 44"/>
                  <a:gd name="T9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44">
                    <a:moveTo>
                      <a:pt x="5" y="44"/>
                    </a:moveTo>
                    <a:lnTo>
                      <a:pt x="0" y="39"/>
                    </a:lnTo>
                    <a:lnTo>
                      <a:pt x="39" y="0"/>
                    </a:lnTo>
                    <a:lnTo>
                      <a:pt x="44" y="5"/>
                    </a:lnTo>
                    <a:lnTo>
                      <a:pt x="5" y="4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467DF15F-1E58-4CE6-A513-EA5E427E84B5}"/>
                </a:ext>
              </a:extLst>
            </p:cNvPr>
            <p:cNvSpPr txBox="1"/>
            <p:nvPr/>
          </p:nvSpPr>
          <p:spPr>
            <a:xfrm>
              <a:off x="1022550" y="2550768"/>
              <a:ext cx="1761290" cy="215444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Requirement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1A8A2D57-0137-4128-99F4-4B7A61D4410A}"/>
              </a:ext>
            </a:extLst>
          </p:cNvPr>
          <p:cNvGrpSpPr/>
          <p:nvPr/>
        </p:nvGrpSpPr>
        <p:grpSpPr>
          <a:xfrm>
            <a:off x="712293" y="1819797"/>
            <a:ext cx="2110649" cy="215444"/>
            <a:chOff x="673191" y="1583558"/>
            <a:chExt cx="2110649" cy="215444"/>
          </a:xfrm>
        </p:grpSpPr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3885EC3B-435C-4EE6-85EB-1A1CB96012CB}"/>
                </a:ext>
              </a:extLst>
            </p:cNvPr>
            <p:cNvSpPr txBox="1"/>
            <p:nvPr/>
          </p:nvSpPr>
          <p:spPr>
            <a:xfrm>
              <a:off x="1022550" y="1583558"/>
              <a:ext cx="1761290" cy="215444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 anchor="ctr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chemeClr val="bg1"/>
                  </a:solidFill>
                </a:defRPr>
              </a:lvl1pPr>
            </a:lstStyle>
            <a:p>
              <a:r>
                <a:rPr lang="en-US" dirty="0" smtClean="0"/>
                <a:t>Introduction</a:t>
              </a:r>
              <a:endParaRPr lang="en-US" dirty="0"/>
            </a:p>
          </p:txBody>
        </p: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3ACC1DB5-94A0-463E-9D17-415515BE117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3191" y="1593661"/>
              <a:ext cx="203040" cy="194400"/>
              <a:chOff x="-638175" y="3963988"/>
              <a:chExt cx="373062" cy="357187"/>
            </a:xfr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2700000" scaled="0"/>
            </a:gradFill>
          </p:grpSpPr>
          <p:sp>
            <p:nvSpPr>
              <p:cNvPr id="139" name="Freeform 40">
                <a:extLst>
                  <a:ext uri="{FF2B5EF4-FFF2-40B4-BE49-F238E27FC236}">
                    <a16:creationId xmlns:a16="http://schemas.microsoft.com/office/drawing/2014/main" id="{A687222F-35CE-48AB-85F9-5B65E6D907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92138" y="4149725"/>
                <a:ext cx="280987" cy="171450"/>
              </a:xfrm>
              <a:custGeom>
                <a:avLst/>
                <a:gdLst>
                  <a:gd name="T0" fmla="*/ 70 w 72"/>
                  <a:gd name="T1" fmla="*/ 44 h 44"/>
                  <a:gd name="T2" fmla="*/ 46 w 72"/>
                  <a:gd name="T3" fmla="*/ 44 h 44"/>
                  <a:gd name="T4" fmla="*/ 44 w 72"/>
                  <a:gd name="T5" fmla="*/ 42 h 44"/>
                  <a:gd name="T6" fmla="*/ 44 w 72"/>
                  <a:gd name="T7" fmla="*/ 16 h 44"/>
                  <a:gd name="T8" fmla="*/ 28 w 72"/>
                  <a:gd name="T9" fmla="*/ 16 h 44"/>
                  <a:gd name="T10" fmla="*/ 28 w 72"/>
                  <a:gd name="T11" fmla="*/ 42 h 44"/>
                  <a:gd name="T12" fmla="*/ 26 w 72"/>
                  <a:gd name="T13" fmla="*/ 44 h 44"/>
                  <a:gd name="T14" fmla="*/ 2 w 72"/>
                  <a:gd name="T15" fmla="*/ 44 h 44"/>
                  <a:gd name="T16" fmla="*/ 0 w 72"/>
                  <a:gd name="T17" fmla="*/ 42 h 44"/>
                  <a:gd name="T18" fmla="*/ 0 w 72"/>
                  <a:gd name="T19" fmla="*/ 2 h 44"/>
                  <a:gd name="T20" fmla="*/ 2 w 72"/>
                  <a:gd name="T21" fmla="*/ 0 h 44"/>
                  <a:gd name="T22" fmla="*/ 4 w 72"/>
                  <a:gd name="T23" fmla="*/ 2 h 44"/>
                  <a:gd name="T24" fmla="*/ 4 w 72"/>
                  <a:gd name="T25" fmla="*/ 40 h 44"/>
                  <a:gd name="T26" fmla="*/ 24 w 72"/>
                  <a:gd name="T27" fmla="*/ 40 h 44"/>
                  <a:gd name="T28" fmla="*/ 24 w 72"/>
                  <a:gd name="T29" fmla="*/ 14 h 44"/>
                  <a:gd name="T30" fmla="*/ 26 w 72"/>
                  <a:gd name="T31" fmla="*/ 12 h 44"/>
                  <a:gd name="T32" fmla="*/ 46 w 72"/>
                  <a:gd name="T33" fmla="*/ 12 h 44"/>
                  <a:gd name="T34" fmla="*/ 48 w 72"/>
                  <a:gd name="T35" fmla="*/ 14 h 44"/>
                  <a:gd name="T36" fmla="*/ 48 w 72"/>
                  <a:gd name="T37" fmla="*/ 40 h 44"/>
                  <a:gd name="T38" fmla="*/ 68 w 72"/>
                  <a:gd name="T39" fmla="*/ 40 h 44"/>
                  <a:gd name="T40" fmla="*/ 68 w 72"/>
                  <a:gd name="T41" fmla="*/ 4 h 44"/>
                  <a:gd name="T42" fmla="*/ 70 w 72"/>
                  <a:gd name="T43" fmla="*/ 2 h 44"/>
                  <a:gd name="T44" fmla="*/ 72 w 72"/>
                  <a:gd name="T45" fmla="*/ 4 h 44"/>
                  <a:gd name="T46" fmla="*/ 72 w 72"/>
                  <a:gd name="T47" fmla="*/ 42 h 44"/>
                  <a:gd name="T48" fmla="*/ 70 w 72"/>
                  <a:gd name="T49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72" h="44">
                    <a:moveTo>
                      <a:pt x="70" y="44"/>
                    </a:moveTo>
                    <a:cubicBezTo>
                      <a:pt x="46" y="44"/>
                      <a:pt x="46" y="44"/>
                      <a:pt x="46" y="44"/>
                    </a:cubicBezTo>
                    <a:cubicBezTo>
                      <a:pt x="45" y="44"/>
                      <a:pt x="44" y="43"/>
                      <a:pt x="44" y="42"/>
                    </a:cubicBezTo>
                    <a:cubicBezTo>
                      <a:pt x="44" y="16"/>
                      <a:pt x="44" y="16"/>
                      <a:pt x="44" y="16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28" y="42"/>
                      <a:pt x="28" y="42"/>
                      <a:pt x="28" y="42"/>
                    </a:cubicBezTo>
                    <a:cubicBezTo>
                      <a:pt x="28" y="43"/>
                      <a:pt x="27" y="44"/>
                      <a:pt x="26" y="44"/>
                    </a:cubicBezTo>
                    <a:cubicBezTo>
                      <a:pt x="2" y="44"/>
                      <a:pt x="2" y="44"/>
                      <a:pt x="2" y="44"/>
                    </a:cubicBezTo>
                    <a:cubicBezTo>
                      <a:pt x="1" y="44"/>
                      <a:pt x="0" y="43"/>
                      <a:pt x="0" y="4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3" y="0"/>
                      <a:pt x="4" y="1"/>
                      <a:pt x="4" y="2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24" y="40"/>
                      <a:pt x="24" y="40"/>
                      <a:pt x="24" y="40"/>
                    </a:cubicBezTo>
                    <a:cubicBezTo>
                      <a:pt x="24" y="14"/>
                      <a:pt x="24" y="14"/>
                      <a:pt x="24" y="14"/>
                    </a:cubicBezTo>
                    <a:cubicBezTo>
                      <a:pt x="24" y="13"/>
                      <a:pt x="25" y="12"/>
                      <a:pt x="26" y="12"/>
                    </a:cubicBezTo>
                    <a:cubicBezTo>
                      <a:pt x="46" y="12"/>
                      <a:pt x="46" y="12"/>
                      <a:pt x="46" y="12"/>
                    </a:cubicBezTo>
                    <a:cubicBezTo>
                      <a:pt x="47" y="12"/>
                      <a:pt x="48" y="13"/>
                      <a:pt x="48" y="14"/>
                    </a:cubicBezTo>
                    <a:cubicBezTo>
                      <a:pt x="48" y="40"/>
                      <a:pt x="48" y="40"/>
                      <a:pt x="48" y="40"/>
                    </a:cubicBezTo>
                    <a:cubicBezTo>
                      <a:pt x="68" y="40"/>
                      <a:pt x="68" y="40"/>
                      <a:pt x="68" y="40"/>
                    </a:cubicBezTo>
                    <a:cubicBezTo>
                      <a:pt x="68" y="4"/>
                      <a:pt x="68" y="4"/>
                      <a:pt x="68" y="4"/>
                    </a:cubicBezTo>
                    <a:cubicBezTo>
                      <a:pt x="68" y="3"/>
                      <a:pt x="69" y="2"/>
                      <a:pt x="70" y="2"/>
                    </a:cubicBezTo>
                    <a:cubicBezTo>
                      <a:pt x="71" y="2"/>
                      <a:pt x="72" y="3"/>
                      <a:pt x="72" y="4"/>
                    </a:cubicBezTo>
                    <a:cubicBezTo>
                      <a:pt x="72" y="42"/>
                      <a:pt x="72" y="42"/>
                      <a:pt x="72" y="42"/>
                    </a:cubicBezTo>
                    <a:cubicBezTo>
                      <a:pt x="72" y="43"/>
                      <a:pt x="71" y="44"/>
                      <a:pt x="70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" name="Freeform 41">
                <a:extLst>
                  <a:ext uri="{FF2B5EF4-FFF2-40B4-BE49-F238E27FC236}">
                    <a16:creationId xmlns:a16="http://schemas.microsoft.com/office/drawing/2014/main" id="{F0AC3D10-8537-4F5C-BA51-BE86E4C157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638175" y="3963988"/>
                <a:ext cx="373062" cy="193675"/>
              </a:xfrm>
              <a:custGeom>
                <a:avLst/>
                <a:gdLst>
                  <a:gd name="T0" fmla="*/ 94 w 96"/>
                  <a:gd name="T1" fmla="*/ 50 h 50"/>
                  <a:gd name="T2" fmla="*/ 93 w 96"/>
                  <a:gd name="T3" fmla="*/ 49 h 50"/>
                  <a:gd name="T4" fmla="*/ 48 w 96"/>
                  <a:gd name="T5" fmla="*/ 5 h 50"/>
                  <a:gd name="T6" fmla="*/ 3 w 96"/>
                  <a:gd name="T7" fmla="*/ 49 h 50"/>
                  <a:gd name="T8" fmla="*/ 1 w 96"/>
                  <a:gd name="T9" fmla="*/ 49 h 50"/>
                  <a:gd name="T10" fmla="*/ 1 w 96"/>
                  <a:gd name="T11" fmla="*/ 47 h 50"/>
                  <a:gd name="T12" fmla="*/ 47 w 96"/>
                  <a:gd name="T13" fmla="*/ 1 h 50"/>
                  <a:gd name="T14" fmla="*/ 49 w 96"/>
                  <a:gd name="T15" fmla="*/ 1 h 50"/>
                  <a:gd name="T16" fmla="*/ 95 w 96"/>
                  <a:gd name="T17" fmla="*/ 47 h 50"/>
                  <a:gd name="T18" fmla="*/ 95 w 96"/>
                  <a:gd name="T19" fmla="*/ 49 h 50"/>
                  <a:gd name="T20" fmla="*/ 94 w 96"/>
                  <a:gd name="T21" fmla="*/ 5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6" h="50">
                    <a:moveTo>
                      <a:pt x="94" y="50"/>
                    </a:moveTo>
                    <a:cubicBezTo>
                      <a:pt x="93" y="50"/>
                      <a:pt x="93" y="50"/>
                      <a:pt x="93" y="49"/>
                    </a:cubicBezTo>
                    <a:cubicBezTo>
                      <a:pt x="48" y="5"/>
                      <a:pt x="48" y="5"/>
                      <a:pt x="48" y="5"/>
                    </a:cubicBezTo>
                    <a:cubicBezTo>
                      <a:pt x="3" y="49"/>
                      <a:pt x="3" y="49"/>
                      <a:pt x="3" y="49"/>
                    </a:cubicBezTo>
                    <a:cubicBezTo>
                      <a:pt x="3" y="50"/>
                      <a:pt x="1" y="50"/>
                      <a:pt x="1" y="49"/>
                    </a:cubicBezTo>
                    <a:cubicBezTo>
                      <a:pt x="0" y="49"/>
                      <a:pt x="0" y="47"/>
                      <a:pt x="1" y="47"/>
                    </a:cubicBezTo>
                    <a:cubicBezTo>
                      <a:pt x="47" y="1"/>
                      <a:pt x="47" y="1"/>
                      <a:pt x="47" y="1"/>
                    </a:cubicBezTo>
                    <a:cubicBezTo>
                      <a:pt x="47" y="0"/>
                      <a:pt x="49" y="0"/>
                      <a:pt x="49" y="1"/>
                    </a:cubicBezTo>
                    <a:cubicBezTo>
                      <a:pt x="95" y="47"/>
                      <a:pt x="95" y="47"/>
                      <a:pt x="95" y="47"/>
                    </a:cubicBezTo>
                    <a:cubicBezTo>
                      <a:pt x="96" y="47"/>
                      <a:pt x="96" y="49"/>
                      <a:pt x="95" y="49"/>
                    </a:cubicBezTo>
                    <a:cubicBezTo>
                      <a:pt x="95" y="50"/>
                      <a:pt x="95" y="50"/>
                      <a:pt x="94" y="5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" name="Freeform 42">
                <a:extLst>
                  <a:ext uri="{FF2B5EF4-FFF2-40B4-BE49-F238E27FC236}">
                    <a16:creationId xmlns:a16="http://schemas.microsoft.com/office/drawing/2014/main" id="{EA0E21D1-2DD0-4E7F-A71A-4247943FDC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96875" y="3979863"/>
                <a:ext cx="69850" cy="69850"/>
              </a:xfrm>
              <a:custGeom>
                <a:avLst/>
                <a:gdLst>
                  <a:gd name="T0" fmla="*/ 16 w 18"/>
                  <a:gd name="T1" fmla="*/ 18 h 18"/>
                  <a:gd name="T2" fmla="*/ 14 w 18"/>
                  <a:gd name="T3" fmla="*/ 16 h 18"/>
                  <a:gd name="T4" fmla="*/ 14 w 18"/>
                  <a:gd name="T5" fmla="*/ 4 h 18"/>
                  <a:gd name="T6" fmla="*/ 2 w 18"/>
                  <a:gd name="T7" fmla="*/ 4 h 18"/>
                  <a:gd name="T8" fmla="*/ 0 w 18"/>
                  <a:gd name="T9" fmla="*/ 2 h 18"/>
                  <a:gd name="T10" fmla="*/ 2 w 18"/>
                  <a:gd name="T11" fmla="*/ 0 h 18"/>
                  <a:gd name="T12" fmla="*/ 16 w 18"/>
                  <a:gd name="T13" fmla="*/ 0 h 18"/>
                  <a:gd name="T14" fmla="*/ 18 w 18"/>
                  <a:gd name="T15" fmla="*/ 2 h 18"/>
                  <a:gd name="T16" fmla="*/ 18 w 18"/>
                  <a:gd name="T17" fmla="*/ 16 h 18"/>
                  <a:gd name="T18" fmla="*/ 16 w 18"/>
                  <a:gd name="T1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8" h="18">
                    <a:moveTo>
                      <a:pt x="16" y="18"/>
                    </a:moveTo>
                    <a:cubicBezTo>
                      <a:pt x="15" y="18"/>
                      <a:pt x="14" y="17"/>
                      <a:pt x="14" y="16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1" y="4"/>
                      <a:pt x="0" y="3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7" y="0"/>
                      <a:pt x="18" y="1"/>
                      <a:pt x="18" y="2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18" y="17"/>
                      <a:pt x="17" y="18"/>
                      <a:pt x="16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CDB53A22-8AEE-4243-9DB2-84D154565F3E}"/>
              </a:ext>
            </a:extLst>
          </p:cNvPr>
          <p:cNvGrpSpPr/>
          <p:nvPr/>
        </p:nvGrpSpPr>
        <p:grpSpPr>
          <a:xfrm>
            <a:off x="706437" y="2322289"/>
            <a:ext cx="2116505" cy="215444"/>
            <a:chOff x="667335" y="2067163"/>
            <a:chExt cx="2116505" cy="215444"/>
          </a:xfrm>
        </p:grpSpPr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9C893A6B-97BB-45BD-9037-912AC433153B}"/>
                </a:ext>
              </a:extLst>
            </p:cNvPr>
            <p:cNvSpPr txBox="1"/>
            <p:nvPr/>
          </p:nvSpPr>
          <p:spPr>
            <a:xfrm>
              <a:off x="1022550" y="2067163"/>
              <a:ext cx="1761290" cy="215444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Documentation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74E23A1E-9E28-42D8-B6A6-DBAA170B92A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67335" y="2067546"/>
              <a:ext cx="214753" cy="213840"/>
              <a:chOff x="-523875" y="3440113"/>
              <a:chExt cx="373062" cy="371476"/>
            </a:xfr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2700000" scaled="0"/>
            </a:gradFill>
          </p:grpSpPr>
          <p:sp>
            <p:nvSpPr>
              <p:cNvPr id="146" name="Freeform 46">
                <a:extLst>
                  <a:ext uri="{FF2B5EF4-FFF2-40B4-BE49-F238E27FC236}">
                    <a16:creationId xmlns:a16="http://schemas.microsoft.com/office/drawing/2014/main" id="{A6F64926-EAD6-411D-B4C7-86595D6B860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523875" y="3440113"/>
                <a:ext cx="373062" cy="317500"/>
              </a:xfrm>
              <a:custGeom>
                <a:avLst/>
                <a:gdLst>
                  <a:gd name="T0" fmla="*/ 15 w 96"/>
                  <a:gd name="T1" fmla="*/ 82 h 82"/>
                  <a:gd name="T2" fmla="*/ 14 w 96"/>
                  <a:gd name="T3" fmla="*/ 82 h 82"/>
                  <a:gd name="T4" fmla="*/ 0 w 96"/>
                  <a:gd name="T5" fmla="*/ 48 h 82"/>
                  <a:gd name="T6" fmla="*/ 48 w 96"/>
                  <a:gd name="T7" fmla="*/ 0 h 82"/>
                  <a:gd name="T8" fmla="*/ 96 w 96"/>
                  <a:gd name="T9" fmla="*/ 48 h 82"/>
                  <a:gd name="T10" fmla="*/ 82 w 96"/>
                  <a:gd name="T11" fmla="*/ 82 h 82"/>
                  <a:gd name="T12" fmla="*/ 80 w 96"/>
                  <a:gd name="T13" fmla="*/ 82 h 82"/>
                  <a:gd name="T14" fmla="*/ 62 w 96"/>
                  <a:gd name="T15" fmla="*/ 74 h 82"/>
                  <a:gd name="T16" fmla="*/ 55 w 96"/>
                  <a:gd name="T17" fmla="*/ 72 h 82"/>
                  <a:gd name="T18" fmla="*/ 54 w 96"/>
                  <a:gd name="T19" fmla="*/ 70 h 82"/>
                  <a:gd name="T20" fmla="*/ 54 w 96"/>
                  <a:gd name="T21" fmla="*/ 60 h 82"/>
                  <a:gd name="T22" fmla="*/ 55 w 96"/>
                  <a:gd name="T23" fmla="*/ 58 h 82"/>
                  <a:gd name="T24" fmla="*/ 60 w 96"/>
                  <a:gd name="T25" fmla="*/ 48 h 82"/>
                  <a:gd name="T26" fmla="*/ 62 w 96"/>
                  <a:gd name="T27" fmla="*/ 46 h 82"/>
                  <a:gd name="T28" fmla="*/ 62 w 96"/>
                  <a:gd name="T29" fmla="*/ 44 h 82"/>
                  <a:gd name="T30" fmla="*/ 62 w 96"/>
                  <a:gd name="T31" fmla="*/ 42 h 82"/>
                  <a:gd name="T32" fmla="*/ 60 w 96"/>
                  <a:gd name="T33" fmla="*/ 40 h 82"/>
                  <a:gd name="T34" fmla="*/ 61 w 96"/>
                  <a:gd name="T35" fmla="*/ 38 h 82"/>
                  <a:gd name="T36" fmla="*/ 62 w 96"/>
                  <a:gd name="T37" fmla="*/ 26 h 82"/>
                  <a:gd name="T38" fmla="*/ 51 w 96"/>
                  <a:gd name="T39" fmla="*/ 22 h 82"/>
                  <a:gd name="T40" fmla="*/ 40 w 96"/>
                  <a:gd name="T41" fmla="*/ 26 h 82"/>
                  <a:gd name="T42" fmla="*/ 38 w 96"/>
                  <a:gd name="T43" fmla="*/ 28 h 82"/>
                  <a:gd name="T44" fmla="*/ 35 w 96"/>
                  <a:gd name="T45" fmla="*/ 28 h 82"/>
                  <a:gd name="T46" fmla="*/ 36 w 96"/>
                  <a:gd name="T47" fmla="*/ 38 h 82"/>
                  <a:gd name="T48" fmla="*/ 36 w 96"/>
                  <a:gd name="T49" fmla="*/ 40 h 82"/>
                  <a:gd name="T50" fmla="*/ 34 w 96"/>
                  <a:gd name="T51" fmla="*/ 42 h 82"/>
                  <a:gd name="T52" fmla="*/ 34 w 96"/>
                  <a:gd name="T53" fmla="*/ 44 h 82"/>
                  <a:gd name="T54" fmla="*/ 34 w 96"/>
                  <a:gd name="T55" fmla="*/ 46 h 82"/>
                  <a:gd name="T56" fmla="*/ 36 w 96"/>
                  <a:gd name="T57" fmla="*/ 48 h 82"/>
                  <a:gd name="T58" fmla="*/ 41 w 96"/>
                  <a:gd name="T59" fmla="*/ 58 h 82"/>
                  <a:gd name="T60" fmla="*/ 42 w 96"/>
                  <a:gd name="T61" fmla="*/ 60 h 82"/>
                  <a:gd name="T62" fmla="*/ 42 w 96"/>
                  <a:gd name="T63" fmla="*/ 70 h 82"/>
                  <a:gd name="T64" fmla="*/ 41 w 96"/>
                  <a:gd name="T65" fmla="*/ 72 h 82"/>
                  <a:gd name="T66" fmla="*/ 35 w 96"/>
                  <a:gd name="T67" fmla="*/ 74 h 82"/>
                  <a:gd name="T68" fmla="*/ 16 w 96"/>
                  <a:gd name="T69" fmla="*/ 82 h 82"/>
                  <a:gd name="T70" fmla="*/ 15 w 96"/>
                  <a:gd name="T71" fmla="*/ 82 h 82"/>
                  <a:gd name="T72" fmla="*/ 48 w 96"/>
                  <a:gd name="T73" fmla="*/ 4 h 82"/>
                  <a:gd name="T74" fmla="*/ 4 w 96"/>
                  <a:gd name="T75" fmla="*/ 48 h 82"/>
                  <a:gd name="T76" fmla="*/ 16 w 96"/>
                  <a:gd name="T77" fmla="*/ 78 h 82"/>
                  <a:gd name="T78" fmla="*/ 33 w 96"/>
                  <a:gd name="T79" fmla="*/ 70 h 82"/>
                  <a:gd name="T80" fmla="*/ 38 w 96"/>
                  <a:gd name="T81" fmla="*/ 69 h 82"/>
                  <a:gd name="T82" fmla="*/ 38 w 96"/>
                  <a:gd name="T83" fmla="*/ 61 h 82"/>
                  <a:gd name="T84" fmla="*/ 32 w 96"/>
                  <a:gd name="T85" fmla="*/ 49 h 82"/>
                  <a:gd name="T86" fmla="*/ 30 w 96"/>
                  <a:gd name="T87" fmla="*/ 44 h 82"/>
                  <a:gd name="T88" fmla="*/ 32 w 96"/>
                  <a:gd name="T89" fmla="*/ 39 h 82"/>
                  <a:gd name="T90" fmla="*/ 32 w 96"/>
                  <a:gd name="T91" fmla="*/ 26 h 82"/>
                  <a:gd name="T92" fmla="*/ 37 w 96"/>
                  <a:gd name="T93" fmla="*/ 24 h 82"/>
                  <a:gd name="T94" fmla="*/ 51 w 96"/>
                  <a:gd name="T95" fmla="*/ 18 h 82"/>
                  <a:gd name="T96" fmla="*/ 66 w 96"/>
                  <a:gd name="T97" fmla="*/ 26 h 82"/>
                  <a:gd name="T98" fmla="*/ 64 w 96"/>
                  <a:gd name="T99" fmla="*/ 39 h 82"/>
                  <a:gd name="T100" fmla="*/ 66 w 96"/>
                  <a:gd name="T101" fmla="*/ 44 h 82"/>
                  <a:gd name="T102" fmla="*/ 64 w 96"/>
                  <a:gd name="T103" fmla="*/ 49 h 82"/>
                  <a:gd name="T104" fmla="*/ 58 w 96"/>
                  <a:gd name="T105" fmla="*/ 61 h 82"/>
                  <a:gd name="T106" fmla="*/ 58 w 96"/>
                  <a:gd name="T107" fmla="*/ 69 h 82"/>
                  <a:gd name="T108" fmla="*/ 63 w 96"/>
                  <a:gd name="T109" fmla="*/ 70 h 82"/>
                  <a:gd name="T110" fmla="*/ 80 w 96"/>
                  <a:gd name="T111" fmla="*/ 78 h 82"/>
                  <a:gd name="T112" fmla="*/ 92 w 96"/>
                  <a:gd name="T113" fmla="*/ 48 h 82"/>
                  <a:gd name="T114" fmla="*/ 48 w 96"/>
                  <a:gd name="T115" fmla="*/ 4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96" h="82">
                    <a:moveTo>
                      <a:pt x="15" y="82"/>
                    </a:moveTo>
                    <a:cubicBezTo>
                      <a:pt x="15" y="82"/>
                      <a:pt x="14" y="82"/>
                      <a:pt x="14" y="82"/>
                    </a:cubicBezTo>
                    <a:cubicBezTo>
                      <a:pt x="5" y="73"/>
                      <a:pt x="0" y="61"/>
                      <a:pt x="0" y="48"/>
                    </a:cubicBezTo>
                    <a:cubicBezTo>
                      <a:pt x="0" y="22"/>
                      <a:pt x="22" y="0"/>
                      <a:pt x="48" y="0"/>
                    </a:cubicBezTo>
                    <a:cubicBezTo>
                      <a:pt x="74" y="0"/>
                      <a:pt x="96" y="22"/>
                      <a:pt x="96" y="48"/>
                    </a:cubicBezTo>
                    <a:cubicBezTo>
                      <a:pt x="96" y="61"/>
                      <a:pt x="91" y="73"/>
                      <a:pt x="82" y="82"/>
                    </a:cubicBezTo>
                    <a:cubicBezTo>
                      <a:pt x="81" y="82"/>
                      <a:pt x="80" y="82"/>
                      <a:pt x="80" y="82"/>
                    </a:cubicBezTo>
                    <a:cubicBezTo>
                      <a:pt x="76" y="79"/>
                      <a:pt x="69" y="77"/>
                      <a:pt x="62" y="74"/>
                    </a:cubicBezTo>
                    <a:cubicBezTo>
                      <a:pt x="60" y="73"/>
                      <a:pt x="57" y="73"/>
                      <a:pt x="55" y="72"/>
                    </a:cubicBezTo>
                    <a:cubicBezTo>
                      <a:pt x="55" y="72"/>
                      <a:pt x="54" y="71"/>
                      <a:pt x="54" y="70"/>
                    </a:cubicBezTo>
                    <a:cubicBezTo>
                      <a:pt x="54" y="60"/>
                      <a:pt x="54" y="60"/>
                      <a:pt x="54" y="60"/>
                    </a:cubicBezTo>
                    <a:cubicBezTo>
                      <a:pt x="54" y="59"/>
                      <a:pt x="55" y="58"/>
                      <a:pt x="55" y="58"/>
                    </a:cubicBezTo>
                    <a:cubicBezTo>
                      <a:pt x="56" y="58"/>
                      <a:pt x="60" y="56"/>
                      <a:pt x="60" y="48"/>
                    </a:cubicBezTo>
                    <a:cubicBezTo>
                      <a:pt x="60" y="47"/>
                      <a:pt x="61" y="46"/>
                      <a:pt x="62" y="46"/>
                    </a:cubicBezTo>
                    <a:cubicBezTo>
                      <a:pt x="62" y="46"/>
                      <a:pt x="62" y="45"/>
                      <a:pt x="62" y="44"/>
                    </a:cubicBezTo>
                    <a:cubicBezTo>
                      <a:pt x="62" y="43"/>
                      <a:pt x="62" y="42"/>
                      <a:pt x="62" y="42"/>
                    </a:cubicBezTo>
                    <a:cubicBezTo>
                      <a:pt x="61" y="42"/>
                      <a:pt x="60" y="41"/>
                      <a:pt x="60" y="40"/>
                    </a:cubicBezTo>
                    <a:cubicBezTo>
                      <a:pt x="60" y="39"/>
                      <a:pt x="60" y="39"/>
                      <a:pt x="61" y="38"/>
                    </a:cubicBezTo>
                    <a:cubicBezTo>
                      <a:pt x="61" y="35"/>
                      <a:pt x="63" y="30"/>
                      <a:pt x="62" y="26"/>
                    </a:cubicBezTo>
                    <a:cubicBezTo>
                      <a:pt x="61" y="24"/>
                      <a:pt x="57" y="22"/>
                      <a:pt x="51" y="22"/>
                    </a:cubicBezTo>
                    <a:cubicBezTo>
                      <a:pt x="45" y="22"/>
                      <a:pt x="41" y="24"/>
                      <a:pt x="40" y="26"/>
                    </a:cubicBezTo>
                    <a:cubicBezTo>
                      <a:pt x="40" y="28"/>
                      <a:pt x="39" y="28"/>
                      <a:pt x="38" y="28"/>
                    </a:cubicBezTo>
                    <a:cubicBezTo>
                      <a:pt x="37" y="28"/>
                      <a:pt x="35" y="28"/>
                      <a:pt x="35" y="28"/>
                    </a:cubicBezTo>
                    <a:cubicBezTo>
                      <a:pt x="33" y="30"/>
                      <a:pt x="35" y="36"/>
                      <a:pt x="36" y="38"/>
                    </a:cubicBezTo>
                    <a:cubicBezTo>
                      <a:pt x="36" y="39"/>
                      <a:pt x="36" y="40"/>
                      <a:pt x="36" y="40"/>
                    </a:cubicBezTo>
                    <a:cubicBezTo>
                      <a:pt x="36" y="41"/>
                      <a:pt x="35" y="42"/>
                      <a:pt x="34" y="42"/>
                    </a:cubicBezTo>
                    <a:cubicBezTo>
                      <a:pt x="34" y="42"/>
                      <a:pt x="34" y="43"/>
                      <a:pt x="34" y="44"/>
                    </a:cubicBezTo>
                    <a:cubicBezTo>
                      <a:pt x="34" y="45"/>
                      <a:pt x="34" y="46"/>
                      <a:pt x="34" y="46"/>
                    </a:cubicBezTo>
                    <a:cubicBezTo>
                      <a:pt x="35" y="46"/>
                      <a:pt x="36" y="47"/>
                      <a:pt x="36" y="48"/>
                    </a:cubicBezTo>
                    <a:cubicBezTo>
                      <a:pt x="36" y="56"/>
                      <a:pt x="40" y="58"/>
                      <a:pt x="41" y="58"/>
                    </a:cubicBezTo>
                    <a:cubicBezTo>
                      <a:pt x="41" y="58"/>
                      <a:pt x="42" y="59"/>
                      <a:pt x="42" y="60"/>
                    </a:cubicBezTo>
                    <a:cubicBezTo>
                      <a:pt x="42" y="70"/>
                      <a:pt x="42" y="70"/>
                      <a:pt x="42" y="70"/>
                    </a:cubicBezTo>
                    <a:cubicBezTo>
                      <a:pt x="42" y="71"/>
                      <a:pt x="41" y="72"/>
                      <a:pt x="41" y="72"/>
                    </a:cubicBezTo>
                    <a:cubicBezTo>
                      <a:pt x="39" y="73"/>
                      <a:pt x="37" y="73"/>
                      <a:pt x="35" y="74"/>
                    </a:cubicBezTo>
                    <a:cubicBezTo>
                      <a:pt x="28" y="77"/>
                      <a:pt x="20" y="79"/>
                      <a:pt x="16" y="82"/>
                    </a:cubicBezTo>
                    <a:cubicBezTo>
                      <a:pt x="16" y="82"/>
                      <a:pt x="16" y="82"/>
                      <a:pt x="15" y="82"/>
                    </a:cubicBezTo>
                    <a:close/>
                    <a:moveTo>
                      <a:pt x="48" y="4"/>
                    </a:moveTo>
                    <a:cubicBezTo>
                      <a:pt x="24" y="4"/>
                      <a:pt x="4" y="24"/>
                      <a:pt x="4" y="48"/>
                    </a:cubicBezTo>
                    <a:cubicBezTo>
                      <a:pt x="4" y="59"/>
                      <a:pt x="8" y="70"/>
                      <a:pt x="16" y="78"/>
                    </a:cubicBezTo>
                    <a:cubicBezTo>
                      <a:pt x="20" y="75"/>
                      <a:pt x="27" y="73"/>
                      <a:pt x="33" y="70"/>
                    </a:cubicBezTo>
                    <a:cubicBezTo>
                      <a:pt x="35" y="70"/>
                      <a:pt x="36" y="69"/>
                      <a:pt x="38" y="69"/>
                    </a:cubicBezTo>
                    <a:cubicBezTo>
                      <a:pt x="38" y="61"/>
                      <a:pt x="38" y="61"/>
                      <a:pt x="38" y="61"/>
                    </a:cubicBezTo>
                    <a:cubicBezTo>
                      <a:pt x="36" y="60"/>
                      <a:pt x="32" y="57"/>
                      <a:pt x="32" y="49"/>
                    </a:cubicBezTo>
                    <a:cubicBezTo>
                      <a:pt x="30" y="49"/>
                      <a:pt x="30" y="47"/>
                      <a:pt x="30" y="44"/>
                    </a:cubicBezTo>
                    <a:cubicBezTo>
                      <a:pt x="30" y="42"/>
                      <a:pt x="30" y="40"/>
                      <a:pt x="32" y="39"/>
                    </a:cubicBezTo>
                    <a:cubicBezTo>
                      <a:pt x="31" y="35"/>
                      <a:pt x="29" y="29"/>
                      <a:pt x="32" y="26"/>
                    </a:cubicBezTo>
                    <a:cubicBezTo>
                      <a:pt x="33" y="24"/>
                      <a:pt x="35" y="24"/>
                      <a:pt x="37" y="24"/>
                    </a:cubicBezTo>
                    <a:cubicBezTo>
                      <a:pt x="39" y="20"/>
                      <a:pt x="46" y="18"/>
                      <a:pt x="51" y="18"/>
                    </a:cubicBezTo>
                    <a:cubicBezTo>
                      <a:pt x="57" y="18"/>
                      <a:pt x="65" y="20"/>
                      <a:pt x="66" y="26"/>
                    </a:cubicBezTo>
                    <a:cubicBezTo>
                      <a:pt x="67" y="30"/>
                      <a:pt x="65" y="36"/>
                      <a:pt x="64" y="39"/>
                    </a:cubicBezTo>
                    <a:cubicBezTo>
                      <a:pt x="66" y="40"/>
                      <a:pt x="66" y="42"/>
                      <a:pt x="66" y="44"/>
                    </a:cubicBezTo>
                    <a:cubicBezTo>
                      <a:pt x="66" y="47"/>
                      <a:pt x="66" y="49"/>
                      <a:pt x="64" y="49"/>
                    </a:cubicBezTo>
                    <a:cubicBezTo>
                      <a:pt x="64" y="57"/>
                      <a:pt x="60" y="60"/>
                      <a:pt x="58" y="61"/>
                    </a:cubicBezTo>
                    <a:cubicBezTo>
                      <a:pt x="58" y="69"/>
                      <a:pt x="58" y="69"/>
                      <a:pt x="58" y="69"/>
                    </a:cubicBezTo>
                    <a:cubicBezTo>
                      <a:pt x="60" y="69"/>
                      <a:pt x="61" y="70"/>
                      <a:pt x="63" y="70"/>
                    </a:cubicBezTo>
                    <a:cubicBezTo>
                      <a:pt x="70" y="73"/>
                      <a:pt x="76" y="75"/>
                      <a:pt x="80" y="78"/>
                    </a:cubicBezTo>
                    <a:cubicBezTo>
                      <a:pt x="88" y="70"/>
                      <a:pt x="92" y="59"/>
                      <a:pt x="92" y="48"/>
                    </a:cubicBezTo>
                    <a:cubicBezTo>
                      <a:pt x="92" y="24"/>
                      <a:pt x="72" y="4"/>
                      <a:pt x="48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" name="Freeform 47">
                <a:extLst>
                  <a:ext uri="{FF2B5EF4-FFF2-40B4-BE49-F238E27FC236}">
                    <a16:creationId xmlns:a16="http://schemas.microsoft.com/office/drawing/2014/main" id="{67D2AC67-79B2-4FC2-98A8-3CB49FAC71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469900" y="3746501"/>
                <a:ext cx="265112" cy="65088"/>
              </a:xfrm>
              <a:custGeom>
                <a:avLst/>
                <a:gdLst>
                  <a:gd name="T0" fmla="*/ 34 w 68"/>
                  <a:gd name="T1" fmla="*/ 17 h 17"/>
                  <a:gd name="T2" fmla="*/ 0 w 68"/>
                  <a:gd name="T3" fmla="*/ 3 h 17"/>
                  <a:gd name="T4" fmla="*/ 3 w 68"/>
                  <a:gd name="T5" fmla="*/ 0 h 17"/>
                  <a:gd name="T6" fmla="*/ 34 w 68"/>
                  <a:gd name="T7" fmla="*/ 13 h 17"/>
                  <a:gd name="T8" fmla="*/ 65 w 68"/>
                  <a:gd name="T9" fmla="*/ 0 h 17"/>
                  <a:gd name="T10" fmla="*/ 68 w 68"/>
                  <a:gd name="T11" fmla="*/ 3 h 17"/>
                  <a:gd name="T12" fmla="*/ 34 w 68"/>
                  <a:gd name="T13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8" h="17">
                    <a:moveTo>
                      <a:pt x="34" y="17"/>
                    </a:moveTo>
                    <a:cubicBezTo>
                      <a:pt x="21" y="17"/>
                      <a:pt x="9" y="12"/>
                      <a:pt x="0" y="3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11" y="8"/>
                      <a:pt x="22" y="13"/>
                      <a:pt x="34" y="13"/>
                    </a:cubicBezTo>
                    <a:cubicBezTo>
                      <a:pt x="46" y="13"/>
                      <a:pt x="57" y="8"/>
                      <a:pt x="65" y="0"/>
                    </a:cubicBezTo>
                    <a:cubicBezTo>
                      <a:pt x="68" y="3"/>
                      <a:pt x="68" y="3"/>
                      <a:pt x="68" y="3"/>
                    </a:cubicBezTo>
                    <a:cubicBezTo>
                      <a:pt x="59" y="12"/>
                      <a:pt x="47" y="17"/>
                      <a:pt x="34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61B3BF31-A3E7-428A-AA5C-CA9936151361}"/>
              </a:ext>
            </a:extLst>
          </p:cNvPr>
          <p:cNvGrpSpPr/>
          <p:nvPr/>
        </p:nvGrpSpPr>
        <p:grpSpPr>
          <a:xfrm>
            <a:off x="737463" y="3327273"/>
            <a:ext cx="2085479" cy="215444"/>
            <a:chOff x="698361" y="3034373"/>
            <a:chExt cx="2085479" cy="215444"/>
          </a:xfrm>
        </p:grpSpPr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C6F65731-6003-4E2B-8CAA-066B5E03522D}"/>
                </a:ext>
              </a:extLst>
            </p:cNvPr>
            <p:cNvSpPr txBox="1"/>
            <p:nvPr/>
          </p:nvSpPr>
          <p:spPr>
            <a:xfrm>
              <a:off x="1022550" y="3034373"/>
              <a:ext cx="1761290" cy="215444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System Features</a:t>
              </a:r>
            </a:p>
          </p:txBody>
        </p:sp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5901D3A6-BF18-4F5D-BCD6-9EA2451F5E6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8361" y="3041295"/>
              <a:ext cx="152701" cy="201600"/>
              <a:chOff x="-582613" y="3649663"/>
              <a:chExt cx="282575" cy="373062"/>
            </a:xfr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2700000" scaled="0"/>
            </a:gradFill>
          </p:grpSpPr>
          <p:sp>
            <p:nvSpPr>
              <p:cNvPr id="155" name="Freeform 51">
                <a:extLst>
                  <a:ext uri="{FF2B5EF4-FFF2-40B4-BE49-F238E27FC236}">
                    <a16:creationId xmlns:a16="http://schemas.microsoft.com/office/drawing/2014/main" id="{E86D3BA9-73D0-4CBA-8925-AB4CA225057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582613" y="3649663"/>
                <a:ext cx="282575" cy="373062"/>
              </a:xfrm>
              <a:custGeom>
                <a:avLst/>
                <a:gdLst>
                  <a:gd name="T0" fmla="*/ 70 w 72"/>
                  <a:gd name="T1" fmla="*/ 96 h 96"/>
                  <a:gd name="T2" fmla="*/ 2 w 72"/>
                  <a:gd name="T3" fmla="*/ 96 h 96"/>
                  <a:gd name="T4" fmla="*/ 0 w 72"/>
                  <a:gd name="T5" fmla="*/ 94 h 96"/>
                  <a:gd name="T6" fmla="*/ 0 w 72"/>
                  <a:gd name="T7" fmla="*/ 2 h 96"/>
                  <a:gd name="T8" fmla="*/ 2 w 72"/>
                  <a:gd name="T9" fmla="*/ 0 h 96"/>
                  <a:gd name="T10" fmla="*/ 70 w 72"/>
                  <a:gd name="T11" fmla="*/ 0 h 96"/>
                  <a:gd name="T12" fmla="*/ 72 w 72"/>
                  <a:gd name="T13" fmla="*/ 2 h 96"/>
                  <a:gd name="T14" fmla="*/ 72 w 72"/>
                  <a:gd name="T15" fmla="*/ 94 h 96"/>
                  <a:gd name="T16" fmla="*/ 70 w 72"/>
                  <a:gd name="T17" fmla="*/ 96 h 96"/>
                  <a:gd name="T18" fmla="*/ 4 w 72"/>
                  <a:gd name="T19" fmla="*/ 92 h 96"/>
                  <a:gd name="T20" fmla="*/ 68 w 72"/>
                  <a:gd name="T21" fmla="*/ 92 h 96"/>
                  <a:gd name="T22" fmla="*/ 68 w 72"/>
                  <a:gd name="T23" fmla="*/ 4 h 96"/>
                  <a:gd name="T24" fmla="*/ 4 w 72"/>
                  <a:gd name="T25" fmla="*/ 4 h 96"/>
                  <a:gd name="T26" fmla="*/ 4 w 72"/>
                  <a:gd name="T27" fmla="*/ 92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2" h="96">
                    <a:moveTo>
                      <a:pt x="70" y="96"/>
                    </a:moveTo>
                    <a:cubicBezTo>
                      <a:pt x="2" y="96"/>
                      <a:pt x="2" y="96"/>
                      <a:pt x="2" y="96"/>
                    </a:cubicBezTo>
                    <a:cubicBezTo>
                      <a:pt x="1" y="96"/>
                      <a:pt x="0" y="95"/>
                      <a:pt x="0" y="94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70" y="0"/>
                      <a:pt x="70" y="0"/>
                      <a:pt x="70" y="0"/>
                    </a:cubicBezTo>
                    <a:cubicBezTo>
                      <a:pt x="71" y="0"/>
                      <a:pt x="72" y="1"/>
                      <a:pt x="72" y="2"/>
                    </a:cubicBezTo>
                    <a:cubicBezTo>
                      <a:pt x="72" y="94"/>
                      <a:pt x="72" y="94"/>
                      <a:pt x="72" y="94"/>
                    </a:cubicBezTo>
                    <a:cubicBezTo>
                      <a:pt x="72" y="95"/>
                      <a:pt x="71" y="96"/>
                      <a:pt x="70" y="96"/>
                    </a:cubicBezTo>
                    <a:close/>
                    <a:moveTo>
                      <a:pt x="4" y="92"/>
                    </a:moveTo>
                    <a:cubicBezTo>
                      <a:pt x="68" y="92"/>
                      <a:pt x="68" y="92"/>
                      <a:pt x="68" y="92"/>
                    </a:cubicBezTo>
                    <a:cubicBezTo>
                      <a:pt x="68" y="4"/>
                      <a:pt x="68" y="4"/>
                      <a:pt x="68" y="4"/>
                    </a:cubicBezTo>
                    <a:cubicBezTo>
                      <a:pt x="4" y="4"/>
                      <a:pt x="4" y="4"/>
                      <a:pt x="4" y="4"/>
                    </a:cubicBezTo>
                    <a:lnTo>
                      <a:pt x="4" y="9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" name="Freeform 52">
                <a:extLst>
                  <a:ext uri="{FF2B5EF4-FFF2-40B4-BE49-F238E27FC236}">
                    <a16:creationId xmlns:a16="http://schemas.microsoft.com/office/drawing/2014/main" id="{BBFFE739-4620-481B-8E2D-969BA6985D1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504826" y="3681413"/>
                <a:ext cx="127000" cy="92075"/>
              </a:xfrm>
              <a:custGeom>
                <a:avLst/>
                <a:gdLst>
                  <a:gd name="T0" fmla="*/ 30 w 32"/>
                  <a:gd name="T1" fmla="*/ 24 h 24"/>
                  <a:gd name="T2" fmla="*/ 2 w 32"/>
                  <a:gd name="T3" fmla="*/ 24 h 24"/>
                  <a:gd name="T4" fmla="*/ 0 w 32"/>
                  <a:gd name="T5" fmla="*/ 22 h 24"/>
                  <a:gd name="T6" fmla="*/ 0 w 32"/>
                  <a:gd name="T7" fmla="*/ 2 h 24"/>
                  <a:gd name="T8" fmla="*/ 2 w 32"/>
                  <a:gd name="T9" fmla="*/ 0 h 24"/>
                  <a:gd name="T10" fmla="*/ 30 w 32"/>
                  <a:gd name="T11" fmla="*/ 0 h 24"/>
                  <a:gd name="T12" fmla="*/ 32 w 32"/>
                  <a:gd name="T13" fmla="*/ 2 h 24"/>
                  <a:gd name="T14" fmla="*/ 32 w 32"/>
                  <a:gd name="T15" fmla="*/ 22 h 24"/>
                  <a:gd name="T16" fmla="*/ 30 w 32"/>
                  <a:gd name="T17" fmla="*/ 24 h 24"/>
                  <a:gd name="T18" fmla="*/ 4 w 32"/>
                  <a:gd name="T19" fmla="*/ 20 h 24"/>
                  <a:gd name="T20" fmla="*/ 28 w 32"/>
                  <a:gd name="T21" fmla="*/ 20 h 24"/>
                  <a:gd name="T22" fmla="*/ 28 w 32"/>
                  <a:gd name="T23" fmla="*/ 4 h 24"/>
                  <a:gd name="T24" fmla="*/ 4 w 32"/>
                  <a:gd name="T25" fmla="*/ 4 h 24"/>
                  <a:gd name="T26" fmla="*/ 4 w 32"/>
                  <a:gd name="T27" fmla="*/ 2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2" h="24">
                    <a:moveTo>
                      <a:pt x="30" y="24"/>
                    </a:moveTo>
                    <a:cubicBezTo>
                      <a:pt x="2" y="24"/>
                      <a:pt x="2" y="24"/>
                      <a:pt x="2" y="24"/>
                    </a:cubicBezTo>
                    <a:cubicBezTo>
                      <a:pt x="1" y="24"/>
                      <a:pt x="0" y="23"/>
                      <a:pt x="0" y="2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1" y="0"/>
                      <a:pt x="32" y="1"/>
                      <a:pt x="32" y="2"/>
                    </a:cubicBezTo>
                    <a:cubicBezTo>
                      <a:pt x="32" y="22"/>
                      <a:pt x="32" y="22"/>
                      <a:pt x="32" y="22"/>
                    </a:cubicBezTo>
                    <a:cubicBezTo>
                      <a:pt x="32" y="23"/>
                      <a:pt x="31" y="24"/>
                      <a:pt x="30" y="24"/>
                    </a:cubicBezTo>
                    <a:close/>
                    <a:moveTo>
                      <a:pt x="4" y="20"/>
                    </a:moveTo>
                    <a:cubicBezTo>
                      <a:pt x="28" y="20"/>
                      <a:pt x="28" y="20"/>
                      <a:pt x="28" y="20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4" y="4"/>
                      <a:pt x="4" y="4"/>
                      <a:pt x="4" y="4"/>
                    </a:cubicBezTo>
                    <a:lnTo>
                      <a:pt x="4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" name="Freeform 53">
                <a:extLst>
                  <a:ext uri="{FF2B5EF4-FFF2-40B4-BE49-F238E27FC236}">
                    <a16:creationId xmlns:a16="http://schemas.microsoft.com/office/drawing/2014/main" id="{4FE8EA05-6F9D-43B7-BB21-8DDFCDE825B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504826" y="3789363"/>
                <a:ext cx="127000" cy="93662"/>
              </a:xfrm>
              <a:custGeom>
                <a:avLst/>
                <a:gdLst>
                  <a:gd name="T0" fmla="*/ 30 w 32"/>
                  <a:gd name="T1" fmla="*/ 24 h 24"/>
                  <a:gd name="T2" fmla="*/ 2 w 32"/>
                  <a:gd name="T3" fmla="*/ 24 h 24"/>
                  <a:gd name="T4" fmla="*/ 0 w 32"/>
                  <a:gd name="T5" fmla="*/ 22 h 24"/>
                  <a:gd name="T6" fmla="*/ 0 w 32"/>
                  <a:gd name="T7" fmla="*/ 2 h 24"/>
                  <a:gd name="T8" fmla="*/ 2 w 32"/>
                  <a:gd name="T9" fmla="*/ 0 h 24"/>
                  <a:gd name="T10" fmla="*/ 30 w 32"/>
                  <a:gd name="T11" fmla="*/ 0 h 24"/>
                  <a:gd name="T12" fmla="*/ 32 w 32"/>
                  <a:gd name="T13" fmla="*/ 2 h 24"/>
                  <a:gd name="T14" fmla="*/ 32 w 32"/>
                  <a:gd name="T15" fmla="*/ 22 h 24"/>
                  <a:gd name="T16" fmla="*/ 30 w 32"/>
                  <a:gd name="T17" fmla="*/ 24 h 24"/>
                  <a:gd name="T18" fmla="*/ 4 w 32"/>
                  <a:gd name="T19" fmla="*/ 20 h 24"/>
                  <a:gd name="T20" fmla="*/ 28 w 32"/>
                  <a:gd name="T21" fmla="*/ 20 h 24"/>
                  <a:gd name="T22" fmla="*/ 28 w 32"/>
                  <a:gd name="T23" fmla="*/ 4 h 24"/>
                  <a:gd name="T24" fmla="*/ 4 w 32"/>
                  <a:gd name="T25" fmla="*/ 4 h 24"/>
                  <a:gd name="T26" fmla="*/ 4 w 32"/>
                  <a:gd name="T27" fmla="*/ 2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2" h="24">
                    <a:moveTo>
                      <a:pt x="30" y="24"/>
                    </a:moveTo>
                    <a:cubicBezTo>
                      <a:pt x="2" y="24"/>
                      <a:pt x="2" y="24"/>
                      <a:pt x="2" y="24"/>
                    </a:cubicBezTo>
                    <a:cubicBezTo>
                      <a:pt x="1" y="24"/>
                      <a:pt x="0" y="23"/>
                      <a:pt x="0" y="2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1" y="0"/>
                      <a:pt x="32" y="1"/>
                      <a:pt x="32" y="2"/>
                    </a:cubicBezTo>
                    <a:cubicBezTo>
                      <a:pt x="32" y="22"/>
                      <a:pt x="32" y="22"/>
                      <a:pt x="32" y="22"/>
                    </a:cubicBezTo>
                    <a:cubicBezTo>
                      <a:pt x="32" y="23"/>
                      <a:pt x="31" y="24"/>
                      <a:pt x="30" y="24"/>
                    </a:cubicBezTo>
                    <a:close/>
                    <a:moveTo>
                      <a:pt x="4" y="20"/>
                    </a:moveTo>
                    <a:cubicBezTo>
                      <a:pt x="28" y="20"/>
                      <a:pt x="28" y="20"/>
                      <a:pt x="28" y="20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4" y="4"/>
                      <a:pt x="4" y="4"/>
                      <a:pt x="4" y="4"/>
                    </a:cubicBezTo>
                    <a:lnTo>
                      <a:pt x="4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" name="Freeform 54">
                <a:extLst>
                  <a:ext uri="{FF2B5EF4-FFF2-40B4-BE49-F238E27FC236}">
                    <a16:creationId xmlns:a16="http://schemas.microsoft.com/office/drawing/2014/main" id="{DF427472-8E5C-495A-B2AD-7E79000EA41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504826" y="3898900"/>
                <a:ext cx="127000" cy="92075"/>
              </a:xfrm>
              <a:custGeom>
                <a:avLst/>
                <a:gdLst>
                  <a:gd name="T0" fmla="*/ 30 w 32"/>
                  <a:gd name="T1" fmla="*/ 24 h 24"/>
                  <a:gd name="T2" fmla="*/ 2 w 32"/>
                  <a:gd name="T3" fmla="*/ 24 h 24"/>
                  <a:gd name="T4" fmla="*/ 0 w 32"/>
                  <a:gd name="T5" fmla="*/ 22 h 24"/>
                  <a:gd name="T6" fmla="*/ 0 w 32"/>
                  <a:gd name="T7" fmla="*/ 2 h 24"/>
                  <a:gd name="T8" fmla="*/ 2 w 32"/>
                  <a:gd name="T9" fmla="*/ 0 h 24"/>
                  <a:gd name="T10" fmla="*/ 30 w 32"/>
                  <a:gd name="T11" fmla="*/ 0 h 24"/>
                  <a:gd name="T12" fmla="*/ 32 w 32"/>
                  <a:gd name="T13" fmla="*/ 2 h 24"/>
                  <a:gd name="T14" fmla="*/ 32 w 32"/>
                  <a:gd name="T15" fmla="*/ 22 h 24"/>
                  <a:gd name="T16" fmla="*/ 30 w 32"/>
                  <a:gd name="T17" fmla="*/ 24 h 24"/>
                  <a:gd name="T18" fmla="*/ 4 w 32"/>
                  <a:gd name="T19" fmla="*/ 20 h 24"/>
                  <a:gd name="T20" fmla="*/ 28 w 32"/>
                  <a:gd name="T21" fmla="*/ 20 h 24"/>
                  <a:gd name="T22" fmla="*/ 28 w 32"/>
                  <a:gd name="T23" fmla="*/ 4 h 24"/>
                  <a:gd name="T24" fmla="*/ 4 w 32"/>
                  <a:gd name="T25" fmla="*/ 4 h 24"/>
                  <a:gd name="T26" fmla="*/ 4 w 32"/>
                  <a:gd name="T27" fmla="*/ 2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2" h="24">
                    <a:moveTo>
                      <a:pt x="30" y="24"/>
                    </a:moveTo>
                    <a:cubicBezTo>
                      <a:pt x="2" y="24"/>
                      <a:pt x="2" y="24"/>
                      <a:pt x="2" y="24"/>
                    </a:cubicBezTo>
                    <a:cubicBezTo>
                      <a:pt x="1" y="24"/>
                      <a:pt x="0" y="23"/>
                      <a:pt x="0" y="2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1" y="0"/>
                      <a:pt x="32" y="1"/>
                      <a:pt x="32" y="2"/>
                    </a:cubicBezTo>
                    <a:cubicBezTo>
                      <a:pt x="32" y="22"/>
                      <a:pt x="32" y="22"/>
                      <a:pt x="32" y="22"/>
                    </a:cubicBezTo>
                    <a:cubicBezTo>
                      <a:pt x="32" y="23"/>
                      <a:pt x="31" y="24"/>
                      <a:pt x="30" y="24"/>
                    </a:cubicBezTo>
                    <a:close/>
                    <a:moveTo>
                      <a:pt x="4" y="20"/>
                    </a:moveTo>
                    <a:cubicBezTo>
                      <a:pt x="28" y="20"/>
                      <a:pt x="28" y="20"/>
                      <a:pt x="28" y="20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4" y="4"/>
                      <a:pt x="4" y="4"/>
                      <a:pt x="4" y="4"/>
                    </a:cubicBezTo>
                    <a:lnTo>
                      <a:pt x="4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" name="Freeform 55">
                <a:extLst>
                  <a:ext uri="{FF2B5EF4-FFF2-40B4-BE49-F238E27FC236}">
                    <a16:creationId xmlns:a16="http://schemas.microsoft.com/office/drawing/2014/main" id="{E10EC1A7-84A2-4CF3-B6A2-E85B1D7F29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50863" y="3681413"/>
                <a:ext cx="31750" cy="30162"/>
              </a:xfrm>
              <a:custGeom>
                <a:avLst/>
                <a:gdLst>
                  <a:gd name="T0" fmla="*/ 6 w 8"/>
                  <a:gd name="T1" fmla="*/ 8 h 8"/>
                  <a:gd name="T2" fmla="*/ 2 w 8"/>
                  <a:gd name="T3" fmla="*/ 8 h 8"/>
                  <a:gd name="T4" fmla="*/ 0 w 8"/>
                  <a:gd name="T5" fmla="*/ 6 h 8"/>
                  <a:gd name="T6" fmla="*/ 0 w 8"/>
                  <a:gd name="T7" fmla="*/ 2 h 8"/>
                  <a:gd name="T8" fmla="*/ 2 w 8"/>
                  <a:gd name="T9" fmla="*/ 0 h 8"/>
                  <a:gd name="T10" fmla="*/ 6 w 8"/>
                  <a:gd name="T11" fmla="*/ 0 h 8"/>
                  <a:gd name="T12" fmla="*/ 8 w 8"/>
                  <a:gd name="T13" fmla="*/ 2 h 8"/>
                  <a:gd name="T14" fmla="*/ 8 w 8"/>
                  <a:gd name="T15" fmla="*/ 6 h 8"/>
                  <a:gd name="T16" fmla="*/ 6 w 8"/>
                  <a:gd name="T17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8">
                    <a:moveTo>
                      <a:pt x="6" y="8"/>
                    </a:moveTo>
                    <a:cubicBezTo>
                      <a:pt x="2" y="8"/>
                      <a:pt x="2" y="8"/>
                      <a:pt x="2" y="8"/>
                    </a:cubicBezTo>
                    <a:cubicBezTo>
                      <a:pt x="1" y="8"/>
                      <a:pt x="0" y="7"/>
                      <a:pt x="0" y="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7" y="0"/>
                      <a:pt x="8" y="1"/>
                      <a:pt x="8" y="2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7"/>
                      <a:pt x="7" y="8"/>
                      <a:pt x="6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" name="Freeform 56">
                <a:extLst>
                  <a:ext uri="{FF2B5EF4-FFF2-40B4-BE49-F238E27FC236}">
                    <a16:creationId xmlns:a16="http://schemas.microsoft.com/office/drawing/2014/main" id="{5893021A-A8B5-473E-B7E9-E2AF095023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50863" y="3743325"/>
                <a:ext cx="31750" cy="30162"/>
              </a:xfrm>
              <a:custGeom>
                <a:avLst/>
                <a:gdLst>
                  <a:gd name="T0" fmla="*/ 6 w 8"/>
                  <a:gd name="T1" fmla="*/ 8 h 8"/>
                  <a:gd name="T2" fmla="*/ 2 w 8"/>
                  <a:gd name="T3" fmla="*/ 8 h 8"/>
                  <a:gd name="T4" fmla="*/ 0 w 8"/>
                  <a:gd name="T5" fmla="*/ 6 h 8"/>
                  <a:gd name="T6" fmla="*/ 0 w 8"/>
                  <a:gd name="T7" fmla="*/ 2 h 8"/>
                  <a:gd name="T8" fmla="*/ 2 w 8"/>
                  <a:gd name="T9" fmla="*/ 0 h 8"/>
                  <a:gd name="T10" fmla="*/ 6 w 8"/>
                  <a:gd name="T11" fmla="*/ 0 h 8"/>
                  <a:gd name="T12" fmla="*/ 8 w 8"/>
                  <a:gd name="T13" fmla="*/ 2 h 8"/>
                  <a:gd name="T14" fmla="*/ 8 w 8"/>
                  <a:gd name="T15" fmla="*/ 6 h 8"/>
                  <a:gd name="T16" fmla="*/ 6 w 8"/>
                  <a:gd name="T17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8">
                    <a:moveTo>
                      <a:pt x="6" y="8"/>
                    </a:moveTo>
                    <a:cubicBezTo>
                      <a:pt x="2" y="8"/>
                      <a:pt x="2" y="8"/>
                      <a:pt x="2" y="8"/>
                    </a:cubicBezTo>
                    <a:cubicBezTo>
                      <a:pt x="1" y="8"/>
                      <a:pt x="0" y="7"/>
                      <a:pt x="0" y="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7" y="0"/>
                      <a:pt x="8" y="1"/>
                      <a:pt x="8" y="2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7"/>
                      <a:pt x="7" y="8"/>
                      <a:pt x="6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" name="Freeform 57">
                <a:extLst>
                  <a:ext uri="{FF2B5EF4-FFF2-40B4-BE49-F238E27FC236}">
                    <a16:creationId xmlns:a16="http://schemas.microsoft.com/office/drawing/2014/main" id="{402A112C-6563-42CD-BC23-69BC990A8C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50863" y="3789363"/>
                <a:ext cx="31750" cy="31750"/>
              </a:xfrm>
              <a:custGeom>
                <a:avLst/>
                <a:gdLst>
                  <a:gd name="T0" fmla="*/ 6 w 8"/>
                  <a:gd name="T1" fmla="*/ 8 h 8"/>
                  <a:gd name="T2" fmla="*/ 2 w 8"/>
                  <a:gd name="T3" fmla="*/ 8 h 8"/>
                  <a:gd name="T4" fmla="*/ 0 w 8"/>
                  <a:gd name="T5" fmla="*/ 6 h 8"/>
                  <a:gd name="T6" fmla="*/ 0 w 8"/>
                  <a:gd name="T7" fmla="*/ 2 h 8"/>
                  <a:gd name="T8" fmla="*/ 2 w 8"/>
                  <a:gd name="T9" fmla="*/ 0 h 8"/>
                  <a:gd name="T10" fmla="*/ 6 w 8"/>
                  <a:gd name="T11" fmla="*/ 0 h 8"/>
                  <a:gd name="T12" fmla="*/ 8 w 8"/>
                  <a:gd name="T13" fmla="*/ 2 h 8"/>
                  <a:gd name="T14" fmla="*/ 8 w 8"/>
                  <a:gd name="T15" fmla="*/ 6 h 8"/>
                  <a:gd name="T16" fmla="*/ 6 w 8"/>
                  <a:gd name="T17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8">
                    <a:moveTo>
                      <a:pt x="6" y="8"/>
                    </a:moveTo>
                    <a:cubicBezTo>
                      <a:pt x="2" y="8"/>
                      <a:pt x="2" y="8"/>
                      <a:pt x="2" y="8"/>
                    </a:cubicBezTo>
                    <a:cubicBezTo>
                      <a:pt x="1" y="8"/>
                      <a:pt x="0" y="7"/>
                      <a:pt x="0" y="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7" y="0"/>
                      <a:pt x="8" y="1"/>
                      <a:pt x="8" y="2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7"/>
                      <a:pt x="7" y="8"/>
                      <a:pt x="6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" name="Freeform 58">
                <a:extLst>
                  <a:ext uri="{FF2B5EF4-FFF2-40B4-BE49-F238E27FC236}">
                    <a16:creationId xmlns:a16="http://schemas.microsoft.com/office/drawing/2014/main" id="{77119A48-50FE-4105-B01B-415FCE9B73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50863" y="3851275"/>
                <a:ext cx="31750" cy="31750"/>
              </a:xfrm>
              <a:custGeom>
                <a:avLst/>
                <a:gdLst>
                  <a:gd name="T0" fmla="*/ 6 w 8"/>
                  <a:gd name="T1" fmla="*/ 8 h 8"/>
                  <a:gd name="T2" fmla="*/ 2 w 8"/>
                  <a:gd name="T3" fmla="*/ 8 h 8"/>
                  <a:gd name="T4" fmla="*/ 0 w 8"/>
                  <a:gd name="T5" fmla="*/ 6 h 8"/>
                  <a:gd name="T6" fmla="*/ 0 w 8"/>
                  <a:gd name="T7" fmla="*/ 2 h 8"/>
                  <a:gd name="T8" fmla="*/ 2 w 8"/>
                  <a:gd name="T9" fmla="*/ 0 h 8"/>
                  <a:gd name="T10" fmla="*/ 6 w 8"/>
                  <a:gd name="T11" fmla="*/ 0 h 8"/>
                  <a:gd name="T12" fmla="*/ 8 w 8"/>
                  <a:gd name="T13" fmla="*/ 2 h 8"/>
                  <a:gd name="T14" fmla="*/ 8 w 8"/>
                  <a:gd name="T15" fmla="*/ 6 h 8"/>
                  <a:gd name="T16" fmla="*/ 6 w 8"/>
                  <a:gd name="T17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8">
                    <a:moveTo>
                      <a:pt x="6" y="8"/>
                    </a:moveTo>
                    <a:cubicBezTo>
                      <a:pt x="2" y="8"/>
                      <a:pt x="2" y="8"/>
                      <a:pt x="2" y="8"/>
                    </a:cubicBezTo>
                    <a:cubicBezTo>
                      <a:pt x="1" y="8"/>
                      <a:pt x="0" y="7"/>
                      <a:pt x="0" y="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7" y="0"/>
                      <a:pt x="8" y="1"/>
                      <a:pt x="8" y="2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7"/>
                      <a:pt x="7" y="8"/>
                      <a:pt x="6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" name="Freeform 59">
                <a:extLst>
                  <a:ext uri="{FF2B5EF4-FFF2-40B4-BE49-F238E27FC236}">
                    <a16:creationId xmlns:a16="http://schemas.microsoft.com/office/drawing/2014/main" id="{266FB4EA-D038-4C07-B66E-3870F6687A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50863" y="3898900"/>
                <a:ext cx="31750" cy="30162"/>
              </a:xfrm>
              <a:custGeom>
                <a:avLst/>
                <a:gdLst>
                  <a:gd name="T0" fmla="*/ 6 w 8"/>
                  <a:gd name="T1" fmla="*/ 8 h 8"/>
                  <a:gd name="T2" fmla="*/ 2 w 8"/>
                  <a:gd name="T3" fmla="*/ 8 h 8"/>
                  <a:gd name="T4" fmla="*/ 0 w 8"/>
                  <a:gd name="T5" fmla="*/ 6 h 8"/>
                  <a:gd name="T6" fmla="*/ 0 w 8"/>
                  <a:gd name="T7" fmla="*/ 2 h 8"/>
                  <a:gd name="T8" fmla="*/ 2 w 8"/>
                  <a:gd name="T9" fmla="*/ 0 h 8"/>
                  <a:gd name="T10" fmla="*/ 6 w 8"/>
                  <a:gd name="T11" fmla="*/ 0 h 8"/>
                  <a:gd name="T12" fmla="*/ 8 w 8"/>
                  <a:gd name="T13" fmla="*/ 2 h 8"/>
                  <a:gd name="T14" fmla="*/ 8 w 8"/>
                  <a:gd name="T15" fmla="*/ 6 h 8"/>
                  <a:gd name="T16" fmla="*/ 6 w 8"/>
                  <a:gd name="T17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8">
                    <a:moveTo>
                      <a:pt x="6" y="8"/>
                    </a:moveTo>
                    <a:cubicBezTo>
                      <a:pt x="2" y="8"/>
                      <a:pt x="2" y="8"/>
                      <a:pt x="2" y="8"/>
                    </a:cubicBezTo>
                    <a:cubicBezTo>
                      <a:pt x="1" y="8"/>
                      <a:pt x="0" y="7"/>
                      <a:pt x="0" y="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7" y="0"/>
                      <a:pt x="8" y="1"/>
                      <a:pt x="8" y="2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7"/>
                      <a:pt x="7" y="8"/>
                      <a:pt x="6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" name="Freeform 60">
                <a:extLst>
                  <a:ext uri="{FF2B5EF4-FFF2-40B4-BE49-F238E27FC236}">
                    <a16:creationId xmlns:a16="http://schemas.microsoft.com/office/drawing/2014/main" id="{585194A3-652F-41E9-A72C-E0AB7BB550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50863" y="3960813"/>
                <a:ext cx="31750" cy="30162"/>
              </a:xfrm>
              <a:custGeom>
                <a:avLst/>
                <a:gdLst>
                  <a:gd name="T0" fmla="*/ 6 w 8"/>
                  <a:gd name="T1" fmla="*/ 8 h 8"/>
                  <a:gd name="T2" fmla="*/ 2 w 8"/>
                  <a:gd name="T3" fmla="*/ 8 h 8"/>
                  <a:gd name="T4" fmla="*/ 0 w 8"/>
                  <a:gd name="T5" fmla="*/ 6 h 8"/>
                  <a:gd name="T6" fmla="*/ 0 w 8"/>
                  <a:gd name="T7" fmla="*/ 2 h 8"/>
                  <a:gd name="T8" fmla="*/ 2 w 8"/>
                  <a:gd name="T9" fmla="*/ 0 h 8"/>
                  <a:gd name="T10" fmla="*/ 6 w 8"/>
                  <a:gd name="T11" fmla="*/ 0 h 8"/>
                  <a:gd name="T12" fmla="*/ 8 w 8"/>
                  <a:gd name="T13" fmla="*/ 2 h 8"/>
                  <a:gd name="T14" fmla="*/ 8 w 8"/>
                  <a:gd name="T15" fmla="*/ 6 h 8"/>
                  <a:gd name="T16" fmla="*/ 6 w 8"/>
                  <a:gd name="T17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8">
                    <a:moveTo>
                      <a:pt x="6" y="8"/>
                    </a:moveTo>
                    <a:cubicBezTo>
                      <a:pt x="2" y="8"/>
                      <a:pt x="2" y="8"/>
                      <a:pt x="2" y="8"/>
                    </a:cubicBezTo>
                    <a:cubicBezTo>
                      <a:pt x="1" y="8"/>
                      <a:pt x="0" y="7"/>
                      <a:pt x="0" y="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7" y="0"/>
                      <a:pt x="8" y="1"/>
                      <a:pt x="8" y="2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7"/>
                      <a:pt x="7" y="8"/>
                      <a:pt x="6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" name="Freeform 61">
                <a:extLst>
                  <a:ext uri="{FF2B5EF4-FFF2-40B4-BE49-F238E27FC236}">
                    <a16:creationId xmlns:a16="http://schemas.microsoft.com/office/drawing/2014/main" id="{01CD788C-72C5-44D3-BB3D-F8C311A55C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63538" y="3681413"/>
                <a:ext cx="31750" cy="30162"/>
              </a:xfrm>
              <a:custGeom>
                <a:avLst/>
                <a:gdLst>
                  <a:gd name="T0" fmla="*/ 6 w 8"/>
                  <a:gd name="T1" fmla="*/ 8 h 8"/>
                  <a:gd name="T2" fmla="*/ 2 w 8"/>
                  <a:gd name="T3" fmla="*/ 8 h 8"/>
                  <a:gd name="T4" fmla="*/ 0 w 8"/>
                  <a:gd name="T5" fmla="*/ 6 h 8"/>
                  <a:gd name="T6" fmla="*/ 0 w 8"/>
                  <a:gd name="T7" fmla="*/ 2 h 8"/>
                  <a:gd name="T8" fmla="*/ 2 w 8"/>
                  <a:gd name="T9" fmla="*/ 0 h 8"/>
                  <a:gd name="T10" fmla="*/ 6 w 8"/>
                  <a:gd name="T11" fmla="*/ 0 h 8"/>
                  <a:gd name="T12" fmla="*/ 8 w 8"/>
                  <a:gd name="T13" fmla="*/ 2 h 8"/>
                  <a:gd name="T14" fmla="*/ 8 w 8"/>
                  <a:gd name="T15" fmla="*/ 6 h 8"/>
                  <a:gd name="T16" fmla="*/ 6 w 8"/>
                  <a:gd name="T17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8">
                    <a:moveTo>
                      <a:pt x="6" y="8"/>
                    </a:moveTo>
                    <a:cubicBezTo>
                      <a:pt x="2" y="8"/>
                      <a:pt x="2" y="8"/>
                      <a:pt x="2" y="8"/>
                    </a:cubicBezTo>
                    <a:cubicBezTo>
                      <a:pt x="1" y="8"/>
                      <a:pt x="0" y="7"/>
                      <a:pt x="0" y="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7" y="0"/>
                      <a:pt x="8" y="1"/>
                      <a:pt x="8" y="2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7"/>
                      <a:pt x="7" y="8"/>
                      <a:pt x="6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" name="Freeform 62">
                <a:extLst>
                  <a:ext uri="{FF2B5EF4-FFF2-40B4-BE49-F238E27FC236}">
                    <a16:creationId xmlns:a16="http://schemas.microsoft.com/office/drawing/2014/main" id="{DD08BFB3-C0E3-4A1B-B3B4-94222F3D1B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63538" y="3743325"/>
                <a:ext cx="31750" cy="30162"/>
              </a:xfrm>
              <a:custGeom>
                <a:avLst/>
                <a:gdLst>
                  <a:gd name="T0" fmla="*/ 6 w 8"/>
                  <a:gd name="T1" fmla="*/ 8 h 8"/>
                  <a:gd name="T2" fmla="*/ 2 w 8"/>
                  <a:gd name="T3" fmla="*/ 8 h 8"/>
                  <a:gd name="T4" fmla="*/ 0 w 8"/>
                  <a:gd name="T5" fmla="*/ 6 h 8"/>
                  <a:gd name="T6" fmla="*/ 0 w 8"/>
                  <a:gd name="T7" fmla="*/ 2 h 8"/>
                  <a:gd name="T8" fmla="*/ 2 w 8"/>
                  <a:gd name="T9" fmla="*/ 0 h 8"/>
                  <a:gd name="T10" fmla="*/ 6 w 8"/>
                  <a:gd name="T11" fmla="*/ 0 h 8"/>
                  <a:gd name="T12" fmla="*/ 8 w 8"/>
                  <a:gd name="T13" fmla="*/ 2 h 8"/>
                  <a:gd name="T14" fmla="*/ 8 w 8"/>
                  <a:gd name="T15" fmla="*/ 6 h 8"/>
                  <a:gd name="T16" fmla="*/ 6 w 8"/>
                  <a:gd name="T17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8">
                    <a:moveTo>
                      <a:pt x="6" y="8"/>
                    </a:moveTo>
                    <a:cubicBezTo>
                      <a:pt x="2" y="8"/>
                      <a:pt x="2" y="8"/>
                      <a:pt x="2" y="8"/>
                    </a:cubicBezTo>
                    <a:cubicBezTo>
                      <a:pt x="1" y="8"/>
                      <a:pt x="0" y="7"/>
                      <a:pt x="0" y="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7" y="0"/>
                      <a:pt x="8" y="1"/>
                      <a:pt x="8" y="2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7"/>
                      <a:pt x="7" y="8"/>
                      <a:pt x="6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" name="Freeform 63">
                <a:extLst>
                  <a:ext uri="{FF2B5EF4-FFF2-40B4-BE49-F238E27FC236}">
                    <a16:creationId xmlns:a16="http://schemas.microsoft.com/office/drawing/2014/main" id="{7370070C-8354-4944-826E-4F4706A099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63538" y="3789363"/>
                <a:ext cx="31750" cy="31750"/>
              </a:xfrm>
              <a:custGeom>
                <a:avLst/>
                <a:gdLst>
                  <a:gd name="T0" fmla="*/ 6 w 8"/>
                  <a:gd name="T1" fmla="*/ 8 h 8"/>
                  <a:gd name="T2" fmla="*/ 2 w 8"/>
                  <a:gd name="T3" fmla="*/ 8 h 8"/>
                  <a:gd name="T4" fmla="*/ 0 w 8"/>
                  <a:gd name="T5" fmla="*/ 6 h 8"/>
                  <a:gd name="T6" fmla="*/ 0 w 8"/>
                  <a:gd name="T7" fmla="*/ 2 h 8"/>
                  <a:gd name="T8" fmla="*/ 2 w 8"/>
                  <a:gd name="T9" fmla="*/ 0 h 8"/>
                  <a:gd name="T10" fmla="*/ 6 w 8"/>
                  <a:gd name="T11" fmla="*/ 0 h 8"/>
                  <a:gd name="T12" fmla="*/ 8 w 8"/>
                  <a:gd name="T13" fmla="*/ 2 h 8"/>
                  <a:gd name="T14" fmla="*/ 8 w 8"/>
                  <a:gd name="T15" fmla="*/ 6 h 8"/>
                  <a:gd name="T16" fmla="*/ 6 w 8"/>
                  <a:gd name="T17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8">
                    <a:moveTo>
                      <a:pt x="6" y="8"/>
                    </a:moveTo>
                    <a:cubicBezTo>
                      <a:pt x="2" y="8"/>
                      <a:pt x="2" y="8"/>
                      <a:pt x="2" y="8"/>
                    </a:cubicBezTo>
                    <a:cubicBezTo>
                      <a:pt x="1" y="8"/>
                      <a:pt x="0" y="7"/>
                      <a:pt x="0" y="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7" y="0"/>
                      <a:pt x="8" y="1"/>
                      <a:pt x="8" y="2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7"/>
                      <a:pt x="7" y="8"/>
                      <a:pt x="6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" name="Freeform 64">
                <a:extLst>
                  <a:ext uri="{FF2B5EF4-FFF2-40B4-BE49-F238E27FC236}">
                    <a16:creationId xmlns:a16="http://schemas.microsoft.com/office/drawing/2014/main" id="{CD40DB7B-BCF5-46F9-B4E8-6F842A68B6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63538" y="3851275"/>
                <a:ext cx="31750" cy="31750"/>
              </a:xfrm>
              <a:custGeom>
                <a:avLst/>
                <a:gdLst>
                  <a:gd name="T0" fmla="*/ 6 w 8"/>
                  <a:gd name="T1" fmla="*/ 8 h 8"/>
                  <a:gd name="T2" fmla="*/ 2 w 8"/>
                  <a:gd name="T3" fmla="*/ 8 h 8"/>
                  <a:gd name="T4" fmla="*/ 0 w 8"/>
                  <a:gd name="T5" fmla="*/ 6 h 8"/>
                  <a:gd name="T6" fmla="*/ 0 w 8"/>
                  <a:gd name="T7" fmla="*/ 2 h 8"/>
                  <a:gd name="T8" fmla="*/ 2 w 8"/>
                  <a:gd name="T9" fmla="*/ 0 h 8"/>
                  <a:gd name="T10" fmla="*/ 6 w 8"/>
                  <a:gd name="T11" fmla="*/ 0 h 8"/>
                  <a:gd name="T12" fmla="*/ 8 w 8"/>
                  <a:gd name="T13" fmla="*/ 2 h 8"/>
                  <a:gd name="T14" fmla="*/ 8 w 8"/>
                  <a:gd name="T15" fmla="*/ 6 h 8"/>
                  <a:gd name="T16" fmla="*/ 6 w 8"/>
                  <a:gd name="T17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8">
                    <a:moveTo>
                      <a:pt x="6" y="8"/>
                    </a:moveTo>
                    <a:cubicBezTo>
                      <a:pt x="2" y="8"/>
                      <a:pt x="2" y="8"/>
                      <a:pt x="2" y="8"/>
                    </a:cubicBezTo>
                    <a:cubicBezTo>
                      <a:pt x="1" y="8"/>
                      <a:pt x="0" y="7"/>
                      <a:pt x="0" y="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7" y="0"/>
                      <a:pt x="8" y="1"/>
                      <a:pt x="8" y="2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7"/>
                      <a:pt x="7" y="8"/>
                      <a:pt x="6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" name="Freeform 65">
                <a:extLst>
                  <a:ext uri="{FF2B5EF4-FFF2-40B4-BE49-F238E27FC236}">
                    <a16:creationId xmlns:a16="http://schemas.microsoft.com/office/drawing/2014/main" id="{C48FBC6F-2166-4F63-91E0-3286A6ADF5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63538" y="3898900"/>
                <a:ext cx="31750" cy="30162"/>
              </a:xfrm>
              <a:custGeom>
                <a:avLst/>
                <a:gdLst>
                  <a:gd name="T0" fmla="*/ 6 w 8"/>
                  <a:gd name="T1" fmla="*/ 8 h 8"/>
                  <a:gd name="T2" fmla="*/ 2 w 8"/>
                  <a:gd name="T3" fmla="*/ 8 h 8"/>
                  <a:gd name="T4" fmla="*/ 0 w 8"/>
                  <a:gd name="T5" fmla="*/ 6 h 8"/>
                  <a:gd name="T6" fmla="*/ 0 w 8"/>
                  <a:gd name="T7" fmla="*/ 2 h 8"/>
                  <a:gd name="T8" fmla="*/ 2 w 8"/>
                  <a:gd name="T9" fmla="*/ 0 h 8"/>
                  <a:gd name="T10" fmla="*/ 6 w 8"/>
                  <a:gd name="T11" fmla="*/ 0 h 8"/>
                  <a:gd name="T12" fmla="*/ 8 w 8"/>
                  <a:gd name="T13" fmla="*/ 2 h 8"/>
                  <a:gd name="T14" fmla="*/ 8 w 8"/>
                  <a:gd name="T15" fmla="*/ 6 h 8"/>
                  <a:gd name="T16" fmla="*/ 6 w 8"/>
                  <a:gd name="T17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8">
                    <a:moveTo>
                      <a:pt x="6" y="8"/>
                    </a:moveTo>
                    <a:cubicBezTo>
                      <a:pt x="2" y="8"/>
                      <a:pt x="2" y="8"/>
                      <a:pt x="2" y="8"/>
                    </a:cubicBezTo>
                    <a:cubicBezTo>
                      <a:pt x="1" y="8"/>
                      <a:pt x="0" y="7"/>
                      <a:pt x="0" y="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7" y="0"/>
                      <a:pt x="8" y="1"/>
                      <a:pt x="8" y="2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7"/>
                      <a:pt x="7" y="8"/>
                      <a:pt x="6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" name="Freeform 66">
                <a:extLst>
                  <a:ext uri="{FF2B5EF4-FFF2-40B4-BE49-F238E27FC236}">
                    <a16:creationId xmlns:a16="http://schemas.microsoft.com/office/drawing/2014/main" id="{C24DBFAF-D93E-491A-9316-96227C0513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63538" y="3960813"/>
                <a:ext cx="31750" cy="30162"/>
              </a:xfrm>
              <a:custGeom>
                <a:avLst/>
                <a:gdLst>
                  <a:gd name="T0" fmla="*/ 6 w 8"/>
                  <a:gd name="T1" fmla="*/ 8 h 8"/>
                  <a:gd name="T2" fmla="*/ 2 w 8"/>
                  <a:gd name="T3" fmla="*/ 8 h 8"/>
                  <a:gd name="T4" fmla="*/ 0 w 8"/>
                  <a:gd name="T5" fmla="*/ 6 h 8"/>
                  <a:gd name="T6" fmla="*/ 0 w 8"/>
                  <a:gd name="T7" fmla="*/ 2 h 8"/>
                  <a:gd name="T8" fmla="*/ 2 w 8"/>
                  <a:gd name="T9" fmla="*/ 0 h 8"/>
                  <a:gd name="T10" fmla="*/ 6 w 8"/>
                  <a:gd name="T11" fmla="*/ 0 h 8"/>
                  <a:gd name="T12" fmla="*/ 8 w 8"/>
                  <a:gd name="T13" fmla="*/ 2 h 8"/>
                  <a:gd name="T14" fmla="*/ 8 w 8"/>
                  <a:gd name="T15" fmla="*/ 6 h 8"/>
                  <a:gd name="T16" fmla="*/ 6 w 8"/>
                  <a:gd name="T17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8">
                    <a:moveTo>
                      <a:pt x="6" y="8"/>
                    </a:moveTo>
                    <a:cubicBezTo>
                      <a:pt x="2" y="8"/>
                      <a:pt x="2" y="8"/>
                      <a:pt x="2" y="8"/>
                    </a:cubicBezTo>
                    <a:cubicBezTo>
                      <a:pt x="1" y="8"/>
                      <a:pt x="0" y="7"/>
                      <a:pt x="0" y="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7" y="0"/>
                      <a:pt x="8" y="1"/>
                      <a:pt x="8" y="2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7"/>
                      <a:pt x="7" y="8"/>
                      <a:pt x="6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37F6E39B-C53B-469A-8808-9309240C513A}"/>
              </a:ext>
            </a:extLst>
          </p:cNvPr>
          <p:cNvGrpSpPr/>
          <p:nvPr/>
        </p:nvGrpSpPr>
        <p:grpSpPr>
          <a:xfrm>
            <a:off x="707348" y="3829765"/>
            <a:ext cx="2115594" cy="215444"/>
            <a:chOff x="668246" y="3522227"/>
            <a:chExt cx="2115594" cy="215444"/>
          </a:xfrm>
        </p:grpSpPr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7C6C2B63-B002-4F4E-9AFC-EC4BFAC167C1}"/>
                </a:ext>
              </a:extLst>
            </p:cNvPr>
            <p:cNvSpPr txBox="1"/>
            <p:nvPr/>
          </p:nvSpPr>
          <p:spPr>
            <a:xfrm>
              <a:off x="1022550" y="3522227"/>
              <a:ext cx="1761290" cy="215444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Modeling Phase 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2F914102-1485-4844-A855-5F0116BD7B5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68246" y="3523029"/>
              <a:ext cx="212930" cy="213840"/>
              <a:chOff x="-596900" y="3533775"/>
              <a:chExt cx="371475" cy="373063"/>
            </a:xfr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2700000" scaled="0"/>
            </a:gradFill>
          </p:grpSpPr>
          <p:sp>
            <p:nvSpPr>
              <p:cNvPr id="184" name="Freeform 70">
                <a:extLst>
                  <a:ext uri="{FF2B5EF4-FFF2-40B4-BE49-F238E27FC236}">
                    <a16:creationId xmlns:a16="http://schemas.microsoft.com/office/drawing/2014/main" id="{F4C6C0AB-C743-4ABA-940F-52C8EBEEC8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476250" y="3622675"/>
                <a:ext cx="130175" cy="117475"/>
              </a:xfrm>
              <a:custGeom>
                <a:avLst/>
                <a:gdLst>
                  <a:gd name="T0" fmla="*/ 12 w 34"/>
                  <a:gd name="T1" fmla="*/ 30 h 30"/>
                  <a:gd name="T2" fmla="*/ 11 w 34"/>
                  <a:gd name="T3" fmla="*/ 29 h 30"/>
                  <a:gd name="T4" fmla="*/ 0 w 34"/>
                  <a:gd name="T5" fmla="*/ 18 h 30"/>
                  <a:gd name="T6" fmla="*/ 0 w 34"/>
                  <a:gd name="T7" fmla="*/ 16 h 30"/>
                  <a:gd name="T8" fmla="*/ 3 w 34"/>
                  <a:gd name="T9" fmla="*/ 16 h 30"/>
                  <a:gd name="T10" fmla="*/ 12 w 34"/>
                  <a:gd name="T11" fmla="*/ 25 h 30"/>
                  <a:gd name="T12" fmla="*/ 31 w 34"/>
                  <a:gd name="T13" fmla="*/ 1 h 30"/>
                  <a:gd name="T14" fmla="*/ 33 w 34"/>
                  <a:gd name="T15" fmla="*/ 1 h 30"/>
                  <a:gd name="T16" fmla="*/ 34 w 34"/>
                  <a:gd name="T17" fmla="*/ 4 h 30"/>
                  <a:gd name="T18" fmla="*/ 14 w 34"/>
                  <a:gd name="T19" fmla="*/ 29 h 30"/>
                  <a:gd name="T20" fmla="*/ 13 w 34"/>
                  <a:gd name="T21" fmla="*/ 30 h 30"/>
                  <a:gd name="T22" fmla="*/ 12 w 34"/>
                  <a:gd name="T23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4" h="30">
                    <a:moveTo>
                      <a:pt x="12" y="30"/>
                    </a:moveTo>
                    <a:cubicBezTo>
                      <a:pt x="12" y="30"/>
                      <a:pt x="11" y="29"/>
                      <a:pt x="11" y="29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18"/>
                      <a:pt x="0" y="16"/>
                      <a:pt x="0" y="16"/>
                    </a:cubicBezTo>
                    <a:cubicBezTo>
                      <a:pt x="1" y="15"/>
                      <a:pt x="2" y="15"/>
                      <a:pt x="3" y="16"/>
                    </a:cubicBezTo>
                    <a:cubicBezTo>
                      <a:pt x="12" y="25"/>
                      <a:pt x="12" y="25"/>
                      <a:pt x="12" y="25"/>
                    </a:cubicBezTo>
                    <a:cubicBezTo>
                      <a:pt x="31" y="1"/>
                      <a:pt x="31" y="1"/>
                      <a:pt x="31" y="1"/>
                    </a:cubicBezTo>
                    <a:cubicBezTo>
                      <a:pt x="31" y="0"/>
                      <a:pt x="33" y="0"/>
                      <a:pt x="33" y="1"/>
                    </a:cubicBezTo>
                    <a:cubicBezTo>
                      <a:pt x="34" y="2"/>
                      <a:pt x="34" y="3"/>
                      <a:pt x="34" y="4"/>
                    </a:cubicBezTo>
                    <a:cubicBezTo>
                      <a:pt x="14" y="29"/>
                      <a:pt x="14" y="29"/>
                      <a:pt x="14" y="29"/>
                    </a:cubicBezTo>
                    <a:cubicBezTo>
                      <a:pt x="14" y="29"/>
                      <a:pt x="13" y="30"/>
                      <a:pt x="13" y="30"/>
                    </a:cubicBezTo>
                    <a:cubicBezTo>
                      <a:pt x="12" y="30"/>
                      <a:pt x="12" y="30"/>
                      <a:pt x="12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" name="Freeform 71">
                <a:extLst>
                  <a:ext uri="{FF2B5EF4-FFF2-40B4-BE49-F238E27FC236}">
                    <a16:creationId xmlns:a16="http://schemas.microsoft.com/office/drawing/2014/main" id="{3AE7E8A1-5458-4F89-88D9-A34414634D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96900" y="3748088"/>
                <a:ext cx="147638" cy="158750"/>
              </a:xfrm>
              <a:custGeom>
                <a:avLst/>
                <a:gdLst>
                  <a:gd name="T0" fmla="*/ 23 w 38"/>
                  <a:gd name="T1" fmla="*/ 41 h 41"/>
                  <a:gd name="T2" fmla="*/ 23 w 38"/>
                  <a:gd name="T3" fmla="*/ 41 h 41"/>
                  <a:gd name="T4" fmla="*/ 21 w 38"/>
                  <a:gd name="T5" fmla="*/ 40 h 41"/>
                  <a:gd name="T6" fmla="*/ 16 w 38"/>
                  <a:gd name="T7" fmla="*/ 27 h 41"/>
                  <a:gd name="T8" fmla="*/ 2 w 38"/>
                  <a:gd name="T9" fmla="*/ 29 h 41"/>
                  <a:gd name="T10" fmla="*/ 0 w 38"/>
                  <a:gd name="T11" fmla="*/ 28 h 41"/>
                  <a:gd name="T12" fmla="*/ 0 w 38"/>
                  <a:gd name="T13" fmla="*/ 26 h 41"/>
                  <a:gd name="T14" fmla="*/ 15 w 38"/>
                  <a:gd name="T15" fmla="*/ 0 h 41"/>
                  <a:gd name="T16" fmla="*/ 19 w 38"/>
                  <a:gd name="T17" fmla="*/ 2 h 41"/>
                  <a:gd name="T18" fmla="*/ 6 w 38"/>
                  <a:gd name="T19" fmla="*/ 24 h 41"/>
                  <a:gd name="T20" fmla="*/ 17 w 38"/>
                  <a:gd name="T21" fmla="*/ 22 h 41"/>
                  <a:gd name="T22" fmla="*/ 19 w 38"/>
                  <a:gd name="T23" fmla="*/ 24 h 41"/>
                  <a:gd name="T24" fmla="*/ 23 w 38"/>
                  <a:gd name="T25" fmla="*/ 34 h 41"/>
                  <a:gd name="T26" fmla="*/ 34 w 38"/>
                  <a:gd name="T27" fmla="*/ 16 h 41"/>
                  <a:gd name="T28" fmla="*/ 38 w 38"/>
                  <a:gd name="T29" fmla="*/ 18 h 41"/>
                  <a:gd name="T30" fmla="*/ 24 w 38"/>
                  <a:gd name="T31" fmla="*/ 40 h 41"/>
                  <a:gd name="T32" fmla="*/ 23 w 38"/>
                  <a:gd name="T33" fmla="*/ 4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8" h="41">
                    <a:moveTo>
                      <a:pt x="23" y="41"/>
                    </a:moveTo>
                    <a:cubicBezTo>
                      <a:pt x="23" y="41"/>
                      <a:pt x="23" y="41"/>
                      <a:pt x="23" y="41"/>
                    </a:cubicBezTo>
                    <a:cubicBezTo>
                      <a:pt x="22" y="41"/>
                      <a:pt x="21" y="40"/>
                      <a:pt x="21" y="40"/>
                    </a:cubicBezTo>
                    <a:cubicBezTo>
                      <a:pt x="16" y="27"/>
                      <a:pt x="16" y="27"/>
                      <a:pt x="16" y="27"/>
                    </a:cubicBezTo>
                    <a:cubicBezTo>
                      <a:pt x="2" y="29"/>
                      <a:pt x="2" y="29"/>
                      <a:pt x="2" y="29"/>
                    </a:cubicBezTo>
                    <a:cubicBezTo>
                      <a:pt x="2" y="29"/>
                      <a:pt x="1" y="29"/>
                      <a:pt x="0" y="28"/>
                    </a:cubicBezTo>
                    <a:cubicBezTo>
                      <a:pt x="0" y="27"/>
                      <a:pt x="0" y="27"/>
                      <a:pt x="0" y="26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9" y="23"/>
                      <a:pt x="19" y="24"/>
                    </a:cubicBezTo>
                    <a:cubicBezTo>
                      <a:pt x="23" y="34"/>
                      <a:pt x="23" y="34"/>
                      <a:pt x="23" y="34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8" y="18"/>
                      <a:pt x="38" y="18"/>
                      <a:pt x="38" y="18"/>
                    </a:cubicBezTo>
                    <a:cubicBezTo>
                      <a:pt x="24" y="40"/>
                      <a:pt x="24" y="40"/>
                      <a:pt x="24" y="40"/>
                    </a:cubicBezTo>
                    <a:cubicBezTo>
                      <a:pt x="24" y="41"/>
                      <a:pt x="23" y="41"/>
                      <a:pt x="23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" name="Freeform 72">
                <a:extLst>
                  <a:ext uri="{FF2B5EF4-FFF2-40B4-BE49-F238E27FC236}">
                    <a16:creationId xmlns:a16="http://schemas.microsoft.com/office/drawing/2014/main" id="{EF12CCA8-D2C0-448B-B024-2C5985EE92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73063" y="3748088"/>
                <a:ext cx="147638" cy="158750"/>
              </a:xfrm>
              <a:custGeom>
                <a:avLst/>
                <a:gdLst>
                  <a:gd name="T0" fmla="*/ 15 w 38"/>
                  <a:gd name="T1" fmla="*/ 41 h 41"/>
                  <a:gd name="T2" fmla="*/ 14 w 38"/>
                  <a:gd name="T3" fmla="*/ 40 h 41"/>
                  <a:gd name="T4" fmla="*/ 0 w 38"/>
                  <a:gd name="T5" fmla="*/ 18 h 41"/>
                  <a:gd name="T6" fmla="*/ 4 w 38"/>
                  <a:gd name="T7" fmla="*/ 16 h 41"/>
                  <a:gd name="T8" fmla="*/ 15 w 38"/>
                  <a:gd name="T9" fmla="*/ 34 h 41"/>
                  <a:gd name="T10" fmla="*/ 19 w 38"/>
                  <a:gd name="T11" fmla="*/ 24 h 41"/>
                  <a:gd name="T12" fmla="*/ 21 w 38"/>
                  <a:gd name="T13" fmla="*/ 22 h 41"/>
                  <a:gd name="T14" fmla="*/ 32 w 38"/>
                  <a:gd name="T15" fmla="*/ 24 h 41"/>
                  <a:gd name="T16" fmla="*/ 19 w 38"/>
                  <a:gd name="T17" fmla="*/ 2 h 41"/>
                  <a:gd name="T18" fmla="*/ 23 w 38"/>
                  <a:gd name="T19" fmla="*/ 0 h 41"/>
                  <a:gd name="T20" fmla="*/ 38 w 38"/>
                  <a:gd name="T21" fmla="*/ 26 h 41"/>
                  <a:gd name="T22" fmla="*/ 38 w 38"/>
                  <a:gd name="T23" fmla="*/ 28 h 41"/>
                  <a:gd name="T24" fmla="*/ 36 w 38"/>
                  <a:gd name="T25" fmla="*/ 29 h 41"/>
                  <a:gd name="T26" fmla="*/ 22 w 38"/>
                  <a:gd name="T27" fmla="*/ 27 h 41"/>
                  <a:gd name="T28" fmla="*/ 17 w 38"/>
                  <a:gd name="T29" fmla="*/ 40 h 41"/>
                  <a:gd name="T30" fmla="*/ 15 w 38"/>
                  <a:gd name="T31" fmla="*/ 41 h 41"/>
                  <a:gd name="T32" fmla="*/ 15 w 38"/>
                  <a:gd name="T33" fmla="*/ 4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8" h="41">
                    <a:moveTo>
                      <a:pt x="15" y="41"/>
                    </a:moveTo>
                    <a:cubicBezTo>
                      <a:pt x="15" y="41"/>
                      <a:pt x="14" y="41"/>
                      <a:pt x="14" y="40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15" y="34"/>
                      <a:pt x="15" y="34"/>
                      <a:pt x="15" y="34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9" y="23"/>
                      <a:pt x="20" y="22"/>
                      <a:pt x="21" y="22"/>
                    </a:cubicBezTo>
                    <a:cubicBezTo>
                      <a:pt x="32" y="24"/>
                      <a:pt x="32" y="24"/>
                      <a:pt x="32" y="24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38" y="26"/>
                      <a:pt x="38" y="26"/>
                      <a:pt x="38" y="26"/>
                    </a:cubicBezTo>
                    <a:cubicBezTo>
                      <a:pt x="38" y="27"/>
                      <a:pt x="38" y="27"/>
                      <a:pt x="38" y="28"/>
                    </a:cubicBezTo>
                    <a:cubicBezTo>
                      <a:pt x="37" y="29"/>
                      <a:pt x="36" y="29"/>
                      <a:pt x="36" y="29"/>
                    </a:cubicBezTo>
                    <a:cubicBezTo>
                      <a:pt x="22" y="27"/>
                      <a:pt x="22" y="27"/>
                      <a:pt x="22" y="27"/>
                    </a:cubicBezTo>
                    <a:cubicBezTo>
                      <a:pt x="17" y="40"/>
                      <a:pt x="17" y="40"/>
                      <a:pt x="17" y="40"/>
                    </a:cubicBezTo>
                    <a:cubicBezTo>
                      <a:pt x="17" y="40"/>
                      <a:pt x="16" y="41"/>
                      <a:pt x="15" y="41"/>
                    </a:cubicBezTo>
                    <a:cubicBezTo>
                      <a:pt x="15" y="41"/>
                      <a:pt x="15" y="41"/>
                      <a:pt x="15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" name="Freeform 73">
                <a:extLst>
                  <a:ext uri="{FF2B5EF4-FFF2-40B4-BE49-F238E27FC236}">
                    <a16:creationId xmlns:a16="http://schemas.microsoft.com/office/drawing/2014/main" id="{70F860E1-2A34-477F-B583-4B12DFF61A9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558800" y="3533775"/>
                <a:ext cx="295275" cy="295275"/>
              </a:xfrm>
              <a:custGeom>
                <a:avLst/>
                <a:gdLst>
                  <a:gd name="T0" fmla="*/ 38 w 76"/>
                  <a:gd name="T1" fmla="*/ 76 h 76"/>
                  <a:gd name="T2" fmla="*/ 0 w 76"/>
                  <a:gd name="T3" fmla="*/ 38 h 76"/>
                  <a:gd name="T4" fmla="*/ 38 w 76"/>
                  <a:gd name="T5" fmla="*/ 0 h 76"/>
                  <a:gd name="T6" fmla="*/ 76 w 76"/>
                  <a:gd name="T7" fmla="*/ 38 h 76"/>
                  <a:gd name="T8" fmla="*/ 38 w 76"/>
                  <a:gd name="T9" fmla="*/ 76 h 76"/>
                  <a:gd name="T10" fmla="*/ 38 w 76"/>
                  <a:gd name="T11" fmla="*/ 4 h 76"/>
                  <a:gd name="T12" fmla="*/ 4 w 76"/>
                  <a:gd name="T13" fmla="*/ 38 h 76"/>
                  <a:gd name="T14" fmla="*/ 38 w 76"/>
                  <a:gd name="T15" fmla="*/ 72 h 76"/>
                  <a:gd name="T16" fmla="*/ 72 w 76"/>
                  <a:gd name="T17" fmla="*/ 38 h 76"/>
                  <a:gd name="T18" fmla="*/ 38 w 76"/>
                  <a:gd name="T19" fmla="*/ 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6" h="76">
                    <a:moveTo>
                      <a:pt x="38" y="76"/>
                    </a:moveTo>
                    <a:cubicBezTo>
                      <a:pt x="17" y="76"/>
                      <a:pt x="0" y="59"/>
                      <a:pt x="0" y="38"/>
                    </a:cubicBezTo>
                    <a:cubicBezTo>
                      <a:pt x="0" y="17"/>
                      <a:pt x="17" y="0"/>
                      <a:pt x="38" y="0"/>
                    </a:cubicBezTo>
                    <a:cubicBezTo>
                      <a:pt x="59" y="0"/>
                      <a:pt x="76" y="17"/>
                      <a:pt x="76" y="38"/>
                    </a:cubicBezTo>
                    <a:cubicBezTo>
                      <a:pt x="76" y="59"/>
                      <a:pt x="59" y="76"/>
                      <a:pt x="38" y="76"/>
                    </a:cubicBezTo>
                    <a:close/>
                    <a:moveTo>
                      <a:pt x="38" y="4"/>
                    </a:moveTo>
                    <a:cubicBezTo>
                      <a:pt x="19" y="4"/>
                      <a:pt x="4" y="19"/>
                      <a:pt x="4" y="38"/>
                    </a:cubicBezTo>
                    <a:cubicBezTo>
                      <a:pt x="4" y="57"/>
                      <a:pt x="19" y="72"/>
                      <a:pt x="38" y="72"/>
                    </a:cubicBezTo>
                    <a:cubicBezTo>
                      <a:pt x="57" y="72"/>
                      <a:pt x="72" y="57"/>
                      <a:pt x="72" y="38"/>
                    </a:cubicBezTo>
                    <a:cubicBezTo>
                      <a:pt x="72" y="19"/>
                      <a:pt x="57" y="4"/>
                      <a:pt x="38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D910657B-369E-4D15-9BD1-CA8EA9430E95}"/>
              </a:ext>
            </a:extLst>
          </p:cNvPr>
          <p:cNvGrpSpPr/>
          <p:nvPr/>
        </p:nvGrpSpPr>
        <p:grpSpPr>
          <a:xfrm>
            <a:off x="733158" y="4342779"/>
            <a:ext cx="2066666" cy="430887"/>
            <a:chOff x="694056" y="4012105"/>
            <a:chExt cx="2066666" cy="430887"/>
          </a:xfrm>
        </p:grpSpPr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4DEEBC8C-7500-493F-A4FC-FDEA58A5405D}"/>
                </a:ext>
              </a:extLst>
            </p:cNvPr>
            <p:cNvSpPr txBox="1"/>
            <p:nvPr/>
          </p:nvSpPr>
          <p:spPr>
            <a:xfrm>
              <a:off x="999432" y="4012105"/>
              <a:ext cx="1761290" cy="430887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User </a:t>
              </a:r>
              <a:r>
                <a:rPr lang="en-US" sz="1400" dirty="0" smtClean="0">
                  <a:solidFill>
                    <a:schemeClr val="bg1"/>
                  </a:solidFill>
                </a:rPr>
                <a:t>Interference</a:t>
              </a:r>
              <a:endParaRPr lang="en-US" sz="1400" dirty="0">
                <a:solidFill>
                  <a:schemeClr val="bg1"/>
                </a:solidFill>
              </a:endParaRPr>
            </a:p>
            <a:p>
              <a:endParaRPr lang="en-US" sz="1400" dirty="0">
                <a:solidFill>
                  <a:schemeClr val="bg1"/>
                </a:solidFill>
              </a:endParaRPr>
            </a:p>
          </p:txBody>
        </p:sp>
        <p:grpSp>
          <p:nvGrpSpPr>
            <p:cNvPr id="190" name="Group 189">
              <a:extLst>
                <a:ext uri="{FF2B5EF4-FFF2-40B4-BE49-F238E27FC236}">
                  <a16:creationId xmlns:a16="http://schemas.microsoft.com/office/drawing/2014/main" id="{F61D7388-5C53-4C9C-A9AF-A3876EE0B79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4056" y="4012105"/>
              <a:ext cx="161311" cy="194400"/>
              <a:chOff x="-395288" y="3805238"/>
              <a:chExt cx="309563" cy="373062"/>
            </a:xfr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2700000" scaled="0"/>
            </a:gradFill>
          </p:grpSpPr>
          <p:sp>
            <p:nvSpPr>
              <p:cNvPr id="191" name="Freeform 77">
                <a:extLst>
                  <a:ext uri="{FF2B5EF4-FFF2-40B4-BE49-F238E27FC236}">
                    <a16:creationId xmlns:a16="http://schemas.microsoft.com/office/drawing/2014/main" id="{4D8069C1-27EC-4E6E-BC96-BC70BE42B7A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95288" y="3805238"/>
                <a:ext cx="309563" cy="373062"/>
              </a:xfrm>
              <a:custGeom>
                <a:avLst/>
                <a:gdLst>
                  <a:gd name="T0" fmla="*/ 40 w 80"/>
                  <a:gd name="T1" fmla="*/ 96 h 96"/>
                  <a:gd name="T2" fmla="*/ 0 w 80"/>
                  <a:gd name="T3" fmla="*/ 58 h 96"/>
                  <a:gd name="T4" fmla="*/ 0 w 80"/>
                  <a:gd name="T5" fmla="*/ 56 h 96"/>
                  <a:gd name="T6" fmla="*/ 14 w 80"/>
                  <a:gd name="T7" fmla="*/ 25 h 96"/>
                  <a:gd name="T8" fmla="*/ 16 w 80"/>
                  <a:gd name="T9" fmla="*/ 25 h 96"/>
                  <a:gd name="T10" fmla="*/ 18 w 80"/>
                  <a:gd name="T11" fmla="*/ 26 h 96"/>
                  <a:gd name="T12" fmla="*/ 23 w 80"/>
                  <a:gd name="T13" fmla="*/ 37 h 96"/>
                  <a:gd name="T14" fmla="*/ 26 w 80"/>
                  <a:gd name="T15" fmla="*/ 22 h 96"/>
                  <a:gd name="T16" fmla="*/ 26 w 80"/>
                  <a:gd name="T17" fmla="*/ 20 h 96"/>
                  <a:gd name="T18" fmla="*/ 21 w 80"/>
                  <a:gd name="T19" fmla="*/ 4 h 96"/>
                  <a:gd name="T20" fmla="*/ 21 w 80"/>
                  <a:gd name="T21" fmla="*/ 1 h 96"/>
                  <a:gd name="T22" fmla="*/ 23 w 80"/>
                  <a:gd name="T23" fmla="*/ 1 h 96"/>
                  <a:gd name="T24" fmla="*/ 55 w 80"/>
                  <a:gd name="T25" fmla="*/ 19 h 96"/>
                  <a:gd name="T26" fmla="*/ 66 w 80"/>
                  <a:gd name="T27" fmla="*/ 49 h 96"/>
                  <a:gd name="T28" fmla="*/ 75 w 80"/>
                  <a:gd name="T29" fmla="*/ 44 h 96"/>
                  <a:gd name="T30" fmla="*/ 77 w 80"/>
                  <a:gd name="T31" fmla="*/ 43 h 96"/>
                  <a:gd name="T32" fmla="*/ 78 w 80"/>
                  <a:gd name="T33" fmla="*/ 45 h 96"/>
                  <a:gd name="T34" fmla="*/ 80 w 80"/>
                  <a:gd name="T35" fmla="*/ 56 h 96"/>
                  <a:gd name="T36" fmla="*/ 40 w 80"/>
                  <a:gd name="T37" fmla="*/ 96 h 96"/>
                  <a:gd name="T38" fmla="*/ 15 w 80"/>
                  <a:gd name="T39" fmla="*/ 30 h 96"/>
                  <a:gd name="T40" fmla="*/ 4 w 80"/>
                  <a:gd name="T41" fmla="*/ 56 h 96"/>
                  <a:gd name="T42" fmla="*/ 4 w 80"/>
                  <a:gd name="T43" fmla="*/ 58 h 96"/>
                  <a:gd name="T44" fmla="*/ 40 w 80"/>
                  <a:gd name="T45" fmla="*/ 92 h 96"/>
                  <a:gd name="T46" fmla="*/ 76 w 80"/>
                  <a:gd name="T47" fmla="*/ 56 h 96"/>
                  <a:gd name="T48" fmla="*/ 75 w 80"/>
                  <a:gd name="T49" fmla="*/ 49 h 96"/>
                  <a:gd name="T50" fmla="*/ 65 w 80"/>
                  <a:gd name="T51" fmla="*/ 54 h 96"/>
                  <a:gd name="T52" fmla="*/ 63 w 80"/>
                  <a:gd name="T53" fmla="*/ 54 h 96"/>
                  <a:gd name="T54" fmla="*/ 62 w 80"/>
                  <a:gd name="T55" fmla="*/ 52 h 96"/>
                  <a:gd name="T56" fmla="*/ 62 w 80"/>
                  <a:gd name="T57" fmla="*/ 51 h 96"/>
                  <a:gd name="T58" fmla="*/ 52 w 80"/>
                  <a:gd name="T59" fmla="*/ 22 h 96"/>
                  <a:gd name="T60" fmla="*/ 26 w 80"/>
                  <a:gd name="T61" fmla="*/ 5 h 96"/>
                  <a:gd name="T62" fmla="*/ 30 w 80"/>
                  <a:gd name="T63" fmla="*/ 20 h 96"/>
                  <a:gd name="T64" fmla="*/ 30 w 80"/>
                  <a:gd name="T65" fmla="*/ 22 h 96"/>
                  <a:gd name="T66" fmla="*/ 25 w 80"/>
                  <a:gd name="T67" fmla="*/ 42 h 96"/>
                  <a:gd name="T68" fmla="*/ 23 w 80"/>
                  <a:gd name="T69" fmla="*/ 43 h 96"/>
                  <a:gd name="T70" fmla="*/ 22 w 80"/>
                  <a:gd name="T71" fmla="*/ 42 h 96"/>
                  <a:gd name="T72" fmla="*/ 15 w 80"/>
                  <a:gd name="T73" fmla="*/ 3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80" h="96">
                    <a:moveTo>
                      <a:pt x="40" y="96"/>
                    </a:moveTo>
                    <a:cubicBezTo>
                      <a:pt x="19" y="96"/>
                      <a:pt x="1" y="79"/>
                      <a:pt x="0" y="58"/>
                    </a:cubicBezTo>
                    <a:cubicBezTo>
                      <a:pt x="0" y="57"/>
                      <a:pt x="0" y="57"/>
                      <a:pt x="0" y="56"/>
                    </a:cubicBezTo>
                    <a:cubicBezTo>
                      <a:pt x="0" y="44"/>
                      <a:pt x="5" y="33"/>
                      <a:pt x="14" y="25"/>
                    </a:cubicBezTo>
                    <a:cubicBezTo>
                      <a:pt x="15" y="25"/>
                      <a:pt x="16" y="25"/>
                      <a:pt x="16" y="25"/>
                    </a:cubicBezTo>
                    <a:cubicBezTo>
                      <a:pt x="17" y="25"/>
                      <a:pt x="17" y="26"/>
                      <a:pt x="18" y="26"/>
                    </a:cubicBezTo>
                    <a:cubicBezTo>
                      <a:pt x="19" y="30"/>
                      <a:pt x="20" y="34"/>
                      <a:pt x="23" y="37"/>
                    </a:cubicBezTo>
                    <a:cubicBezTo>
                      <a:pt x="25" y="32"/>
                      <a:pt x="26" y="27"/>
                      <a:pt x="26" y="22"/>
                    </a:cubicBezTo>
                    <a:cubicBezTo>
                      <a:pt x="26" y="21"/>
                      <a:pt x="26" y="21"/>
                      <a:pt x="26" y="20"/>
                    </a:cubicBezTo>
                    <a:cubicBezTo>
                      <a:pt x="26" y="14"/>
                      <a:pt x="24" y="9"/>
                      <a:pt x="21" y="4"/>
                    </a:cubicBezTo>
                    <a:cubicBezTo>
                      <a:pt x="21" y="3"/>
                      <a:pt x="21" y="2"/>
                      <a:pt x="21" y="1"/>
                    </a:cubicBezTo>
                    <a:cubicBezTo>
                      <a:pt x="22" y="1"/>
                      <a:pt x="22" y="0"/>
                      <a:pt x="23" y="1"/>
                    </a:cubicBezTo>
                    <a:cubicBezTo>
                      <a:pt x="36" y="3"/>
                      <a:pt x="47" y="9"/>
                      <a:pt x="55" y="19"/>
                    </a:cubicBezTo>
                    <a:cubicBezTo>
                      <a:pt x="62" y="28"/>
                      <a:pt x="66" y="38"/>
                      <a:pt x="66" y="49"/>
                    </a:cubicBezTo>
                    <a:cubicBezTo>
                      <a:pt x="69" y="48"/>
                      <a:pt x="72" y="46"/>
                      <a:pt x="75" y="44"/>
                    </a:cubicBezTo>
                    <a:cubicBezTo>
                      <a:pt x="76" y="43"/>
                      <a:pt x="76" y="43"/>
                      <a:pt x="77" y="43"/>
                    </a:cubicBezTo>
                    <a:cubicBezTo>
                      <a:pt x="78" y="43"/>
                      <a:pt x="78" y="44"/>
                      <a:pt x="78" y="45"/>
                    </a:cubicBezTo>
                    <a:cubicBezTo>
                      <a:pt x="79" y="48"/>
                      <a:pt x="80" y="52"/>
                      <a:pt x="80" y="56"/>
                    </a:cubicBezTo>
                    <a:cubicBezTo>
                      <a:pt x="80" y="78"/>
                      <a:pt x="62" y="96"/>
                      <a:pt x="40" y="96"/>
                    </a:cubicBezTo>
                    <a:close/>
                    <a:moveTo>
                      <a:pt x="15" y="30"/>
                    </a:moveTo>
                    <a:cubicBezTo>
                      <a:pt x="8" y="37"/>
                      <a:pt x="4" y="46"/>
                      <a:pt x="4" y="56"/>
                    </a:cubicBezTo>
                    <a:cubicBezTo>
                      <a:pt x="4" y="57"/>
                      <a:pt x="4" y="57"/>
                      <a:pt x="4" y="58"/>
                    </a:cubicBezTo>
                    <a:cubicBezTo>
                      <a:pt x="5" y="77"/>
                      <a:pt x="21" y="92"/>
                      <a:pt x="40" y="92"/>
                    </a:cubicBezTo>
                    <a:cubicBezTo>
                      <a:pt x="60" y="92"/>
                      <a:pt x="76" y="76"/>
                      <a:pt x="76" y="56"/>
                    </a:cubicBezTo>
                    <a:cubicBezTo>
                      <a:pt x="76" y="53"/>
                      <a:pt x="76" y="51"/>
                      <a:pt x="75" y="49"/>
                    </a:cubicBezTo>
                    <a:cubicBezTo>
                      <a:pt x="72" y="51"/>
                      <a:pt x="68" y="53"/>
                      <a:pt x="65" y="54"/>
                    </a:cubicBezTo>
                    <a:cubicBezTo>
                      <a:pt x="64" y="54"/>
                      <a:pt x="63" y="54"/>
                      <a:pt x="63" y="54"/>
                    </a:cubicBezTo>
                    <a:cubicBezTo>
                      <a:pt x="62" y="53"/>
                      <a:pt x="62" y="53"/>
                      <a:pt x="62" y="52"/>
                    </a:cubicBezTo>
                    <a:cubicBezTo>
                      <a:pt x="62" y="52"/>
                      <a:pt x="62" y="51"/>
                      <a:pt x="62" y="51"/>
                    </a:cubicBezTo>
                    <a:cubicBezTo>
                      <a:pt x="62" y="40"/>
                      <a:pt x="58" y="30"/>
                      <a:pt x="52" y="22"/>
                    </a:cubicBezTo>
                    <a:cubicBezTo>
                      <a:pt x="45" y="14"/>
                      <a:pt x="36" y="8"/>
                      <a:pt x="26" y="5"/>
                    </a:cubicBezTo>
                    <a:cubicBezTo>
                      <a:pt x="28" y="10"/>
                      <a:pt x="30" y="15"/>
                      <a:pt x="30" y="20"/>
                    </a:cubicBezTo>
                    <a:cubicBezTo>
                      <a:pt x="30" y="21"/>
                      <a:pt x="30" y="21"/>
                      <a:pt x="30" y="22"/>
                    </a:cubicBezTo>
                    <a:cubicBezTo>
                      <a:pt x="30" y="29"/>
                      <a:pt x="28" y="36"/>
                      <a:pt x="25" y="42"/>
                    </a:cubicBezTo>
                    <a:cubicBezTo>
                      <a:pt x="25" y="42"/>
                      <a:pt x="24" y="43"/>
                      <a:pt x="23" y="43"/>
                    </a:cubicBezTo>
                    <a:cubicBezTo>
                      <a:pt x="23" y="43"/>
                      <a:pt x="22" y="42"/>
                      <a:pt x="22" y="42"/>
                    </a:cubicBezTo>
                    <a:cubicBezTo>
                      <a:pt x="19" y="39"/>
                      <a:pt x="16" y="35"/>
                      <a:pt x="15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" name="Freeform 78">
                <a:extLst>
                  <a:ext uri="{FF2B5EF4-FFF2-40B4-BE49-F238E27FC236}">
                    <a16:creationId xmlns:a16="http://schemas.microsoft.com/office/drawing/2014/main" id="{FD842128-F9F4-48DA-8420-FD9B4F55600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11150" y="3987800"/>
                <a:ext cx="141288" cy="190500"/>
              </a:xfrm>
              <a:custGeom>
                <a:avLst/>
                <a:gdLst>
                  <a:gd name="T0" fmla="*/ 18 w 36"/>
                  <a:gd name="T1" fmla="*/ 49 h 49"/>
                  <a:gd name="T2" fmla="*/ 0 w 36"/>
                  <a:gd name="T3" fmla="*/ 31 h 49"/>
                  <a:gd name="T4" fmla="*/ 24 w 36"/>
                  <a:gd name="T5" fmla="*/ 0 h 49"/>
                  <a:gd name="T6" fmla="*/ 26 w 36"/>
                  <a:gd name="T7" fmla="*/ 1 h 49"/>
                  <a:gd name="T8" fmla="*/ 26 w 36"/>
                  <a:gd name="T9" fmla="*/ 3 h 49"/>
                  <a:gd name="T10" fmla="*/ 21 w 36"/>
                  <a:gd name="T11" fmla="*/ 19 h 49"/>
                  <a:gd name="T12" fmla="*/ 23 w 36"/>
                  <a:gd name="T13" fmla="*/ 16 h 49"/>
                  <a:gd name="T14" fmla="*/ 24 w 36"/>
                  <a:gd name="T15" fmla="*/ 14 h 49"/>
                  <a:gd name="T16" fmla="*/ 25 w 36"/>
                  <a:gd name="T17" fmla="*/ 14 h 49"/>
                  <a:gd name="T18" fmla="*/ 36 w 36"/>
                  <a:gd name="T19" fmla="*/ 31 h 49"/>
                  <a:gd name="T20" fmla="*/ 18 w 36"/>
                  <a:gd name="T21" fmla="*/ 49 h 49"/>
                  <a:gd name="T22" fmla="*/ 18 w 36"/>
                  <a:gd name="T23" fmla="*/ 6 h 49"/>
                  <a:gd name="T24" fmla="*/ 4 w 36"/>
                  <a:gd name="T25" fmla="*/ 31 h 49"/>
                  <a:gd name="T26" fmla="*/ 18 w 36"/>
                  <a:gd name="T27" fmla="*/ 45 h 49"/>
                  <a:gd name="T28" fmla="*/ 32 w 36"/>
                  <a:gd name="T29" fmla="*/ 31 h 49"/>
                  <a:gd name="T30" fmla="*/ 26 w 36"/>
                  <a:gd name="T31" fmla="*/ 19 h 49"/>
                  <a:gd name="T32" fmla="*/ 22 w 36"/>
                  <a:gd name="T33" fmla="*/ 24 h 49"/>
                  <a:gd name="T34" fmla="*/ 20 w 36"/>
                  <a:gd name="T35" fmla="*/ 24 h 49"/>
                  <a:gd name="T36" fmla="*/ 19 w 36"/>
                  <a:gd name="T37" fmla="*/ 23 h 49"/>
                  <a:gd name="T38" fmla="*/ 18 w 36"/>
                  <a:gd name="T39" fmla="*/ 6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6" h="49">
                    <a:moveTo>
                      <a:pt x="18" y="49"/>
                    </a:moveTo>
                    <a:cubicBezTo>
                      <a:pt x="8" y="49"/>
                      <a:pt x="0" y="41"/>
                      <a:pt x="0" y="31"/>
                    </a:cubicBezTo>
                    <a:cubicBezTo>
                      <a:pt x="0" y="16"/>
                      <a:pt x="10" y="3"/>
                      <a:pt x="24" y="0"/>
                    </a:cubicBezTo>
                    <a:cubicBezTo>
                      <a:pt x="25" y="0"/>
                      <a:pt x="26" y="0"/>
                      <a:pt x="26" y="1"/>
                    </a:cubicBezTo>
                    <a:cubicBezTo>
                      <a:pt x="27" y="2"/>
                      <a:pt x="27" y="3"/>
                      <a:pt x="26" y="3"/>
                    </a:cubicBezTo>
                    <a:cubicBezTo>
                      <a:pt x="20" y="7"/>
                      <a:pt x="20" y="15"/>
                      <a:pt x="21" y="19"/>
                    </a:cubicBezTo>
                    <a:cubicBezTo>
                      <a:pt x="22" y="18"/>
                      <a:pt x="23" y="17"/>
                      <a:pt x="23" y="16"/>
                    </a:cubicBezTo>
                    <a:cubicBezTo>
                      <a:pt x="23" y="15"/>
                      <a:pt x="23" y="15"/>
                      <a:pt x="24" y="14"/>
                    </a:cubicBezTo>
                    <a:cubicBezTo>
                      <a:pt x="24" y="14"/>
                      <a:pt x="25" y="14"/>
                      <a:pt x="25" y="14"/>
                    </a:cubicBezTo>
                    <a:cubicBezTo>
                      <a:pt x="32" y="17"/>
                      <a:pt x="36" y="23"/>
                      <a:pt x="36" y="31"/>
                    </a:cubicBezTo>
                    <a:cubicBezTo>
                      <a:pt x="36" y="41"/>
                      <a:pt x="28" y="49"/>
                      <a:pt x="18" y="49"/>
                    </a:cubicBezTo>
                    <a:close/>
                    <a:moveTo>
                      <a:pt x="18" y="6"/>
                    </a:moveTo>
                    <a:cubicBezTo>
                      <a:pt x="10" y="11"/>
                      <a:pt x="4" y="20"/>
                      <a:pt x="4" y="31"/>
                    </a:cubicBezTo>
                    <a:cubicBezTo>
                      <a:pt x="4" y="39"/>
                      <a:pt x="10" y="45"/>
                      <a:pt x="18" y="45"/>
                    </a:cubicBezTo>
                    <a:cubicBezTo>
                      <a:pt x="26" y="45"/>
                      <a:pt x="32" y="39"/>
                      <a:pt x="32" y="31"/>
                    </a:cubicBezTo>
                    <a:cubicBezTo>
                      <a:pt x="32" y="27"/>
                      <a:pt x="31" y="22"/>
                      <a:pt x="26" y="19"/>
                    </a:cubicBezTo>
                    <a:cubicBezTo>
                      <a:pt x="25" y="21"/>
                      <a:pt x="23" y="23"/>
                      <a:pt x="22" y="24"/>
                    </a:cubicBezTo>
                    <a:cubicBezTo>
                      <a:pt x="21" y="24"/>
                      <a:pt x="21" y="24"/>
                      <a:pt x="20" y="24"/>
                    </a:cubicBezTo>
                    <a:cubicBezTo>
                      <a:pt x="20" y="24"/>
                      <a:pt x="19" y="24"/>
                      <a:pt x="19" y="23"/>
                    </a:cubicBezTo>
                    <a:cubicBezTo>
                      <a:pt x="16" y="19"/>
                      <a:pt x="16" y="12"/>
                      <a:pt x="18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402E847D-3311-42A2-95D0-B52451098952}"/>
              </a:ext>
            </a:extLst>
          </p:cNvPr>
          <p:cNvGrpSpPr/>
          <p:nvPr/>
        </p:nvGrpSpPr>
        <p:grpSpPr>
          <a:xfrm>
            <a:off x="716613" y="4845271"/>
            <a:ext cx="2083211" cy="229615"/>
            <a:chOff x="677511" y="4495710"/>
            <a:chExt cx="2083211" cy="229615"/>
          </a:xfrm>
        </p:grpSpPr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454FF9A8-3A3A-4AD4-BDAC-F54FE61CC697}"/>
                </a:ext>
              </a:extLst>
            </p:cNvPr>
            <p:cNvSpPr txBox="1"/>
            <p:nvPr/>
          </p:nvSpPr>
          <p:spPr>
            <a:xfrm>
              <a:off x="999432" y="4509881"/>
              <a:ext cx="1761290" cy="215444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Database Connectivity</a:t>
              </a:r>
            </a:p>
          </p:txBody>
        </p:sp>
        <p:grpSp>
          <p:nvGrpSpPr>
            <p:cNvPr id="195" name="Group 194">
              <a:extLst>
                <a:ext uri="{FF2B5EF4-FFF2-40B4-BE49-F238E27FC236}">
                  <a16:creationId xmlns:a16="http://schemas.microsoft.com/office/drawing/2014/main" id="{90990404-4453-4681-9B77-AC011C053C5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7511" y="4495710"/>
              <a:ext cx="194400" cy="194400"/>
              <a:chOff x="-774700" y="4160838"/>
              <a:chExt cx="357187" cy="357187"/>
            </a:xfr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2700000" scaled="0"/>
            </a:gradFill>
          </p:grpSpPr>
          <p:sp>
            <p:nvSpPr>
              <p:cNvPr id="196" name="Freeform 82">
                <a:extLst>
                  <a:ext uri="{FF2B5EF4-FFF2-40B4-BE49-F238E27FC236}">
                    <a16:creationId xmlns:a16="http://schemas.microsoft.com/office/drawing/2014/main" id="{CB5B57D4-D4AF-43AE-A416-78935C60FDC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774700" y="4160838"/>
                <a:ext cx="357187" cy="357187"/>
              </a:xfrm>
              <a:custGeom>
                <a:avLst/>
                <a:gdLst>
                  <a:gd name="T0" fmla="*/ 46 w 92"/>
                  <a:gd name="T1" fmla="*/ 92 h 92"/>
                  <a:gd name="T2" fmla="*/ 0 w 92"/>
                  <a:gd name="T3" fmla="*/ 46 h 92"/>
                  <a:gd name="T4" fmla="*/ 46 w 92"/>
                  <a:gd name="T5" fmla="*/ 0 h 92"/>
                  <a:gd name="T6" fmla="*/ 92 w 92"/>
                  <a:gd name="T7" fmla="*/ 46 h 92"/>
                  <a:gd name="T8" fmla="*/ 46 w 92"/>
                  <a:gd name="T9" fmla="*/ 92 h 92"/>
                  <a:gd name="T10" fmla="*/ 46 w 92"/>
                  <a:gd name="T11" fmla="*/ 4 h 92"/>
                  <a:gd name="T12" fmla="*/ 4 w 92"/>
                  <a:gd name="T13" fmla="*/ 46 h 92"/>
                  <a:gd name="T14" fmla="*/ 46 w 92"/>
                  <a:gd name="T15" fmla="*/ 88 h 92"/>
                  <a:gd name="T16" fmla="*/ 88 w 92"/>
                  <a:gd name="T17" fmla="*/ 46 h 92"/>
                  <a:gd name="T18" fmla="*/ 46 w 92"/>
                  <a:gd name="T19" fmla="*/ 4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2" h="92">
                    <a:moveTo>
                      <a:pt x="46" y="92"/>
                    </a:moveTo>
                    <a:cubicBezTo>
                      <a:pt x="21" y="92"/>
                      <a:pt x="0" y="71"/>
                      <a:pt x="0" y="46"/>
                    </a:cubicBezTo>
                    <a:cubicBezTo>
                      <a:pt x="0" y="21"/>
                      <a:pt x="21" y="0"/>
                      <a:pt x="46" y="0"/>
                    </a:cubicBezTo>
                    <a:cubicBezTo>
                      <a:pt x="71" y="0"/>
                      <a:pt x="92" y="21"/>
                      <a:pt x="92" y="46"/>
                    </a:cubicBezTo>
                    <a:cubicBezTo>
                      <a:pt x="92" y="71"/>
                      <a:pt x="71" y="92"/>
                      <a:pt x="46" y="92"/>
                    </a:cubicBezTo>
                    <a:close/>
                    <a:moveTo>
                      <a:pt x="46" y="4"/>
                    </a:moveTo>
                    <a:cubicBezTo>
                      <a:pt x="23" y="4"/>
                      <a:pt x="4" y="23"/>
                      <a:pt x="4" y="46"/>
                    </a:cubicBezTo>
                    <a:cubicBezTo>
                      <a:pt x="4" y="69"/>
                      <a:pt x="23" y="88"/>
                      <a:pt x="46" y="88"/>
                    </a:cubicBezTo>
                    <a:cubicBezTo>
                      <a:pt x="69" y="88"/>
                      <a:pt x="88" y="69"/>
                      <a:pt x="88" y="46"/>
                    </a:cubicBezTo>
                    <a:cubicBezTo>
                      <a:pt x="88" y="23"/>
                      <a:pt x="69" y="4"/>
                      <a:pt x="4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7" name="Freeform 83">
                <a:extLst>
                  <a:ext uri="{FF2B5EF4-FFF2-40B4-BE49-F238E27FC236}">
                    <a16:creationId xmlns:a16="http://schemas.microsoft.com/office/drawing/2014/main" id="{85A23CFC-4F02-4BA9-8659-73F1ECDCE8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650875" y="4246563"/>
                <a:ext cx="109537" cy="155575"/>
              </a:xfrm>
              <a:custGeom>
                <a:avLst/>
                <a:gdLst>
                  <a:gd name="T0" fmla="*/ 14 w 28"/>
                  <a:gd name="T1" fmla="*/ 40 h 40"/>
                  <a:gd name="T2" fmla="*/ 12 w 28"/>
                  <a:gd name="T3" fmla="*/ 38 h 40"/>
                  <a:gd name="T4" fmla="*/ 12 w 28"/>
                  <a:gd name="T5" fmla="*/ 26 h 40"/>
                  <a:gd name="T6" fmla="*/ 14 w 28"/>
                  <a:gd name="T7" fmla="*/ 24 h 40"/>
                  <a:gd name="T8" fmla="*/ 24 w 28"/>
                  <a:gd name="T9" fmla="*/ 14 h 40"/>
                  <a:gd name="T10" fmla="*/ 14 w 28"/>
                  <a:gd name="T11" fmla="*/ 4 h 40"/>
                  <a:gd name="T12" fmla="*/ 4 w 28"/>
                  <a:gd name="T13" fmla="*/ 14 h 40"/>
                  <a:gd name="T14" fmla="*/ 2 w 28"/>
                  <a:gd name="T15" fmla="*/ 16 h 40"/>
                  <a:gd name="T16" fmla="*/ 0 w 28"/>
                  <a:gd name="T17" fmla="*/ 14 h 40"/>
                  <a:gd name="T18" fmla="*/ 14 w 28"/>
                  <a:gd name="T19" fmla="*/ 0 h 40"/>
                  <a:gd name="T20" fmla="*/ 28 w 28"/>
                  <a:gd name="T21" fmla="*/ 14 h 40"/>
                  <a:gd name="T22" fmla="*/ 16 w 28"/>
                  <a:gd name="T23" fmla="*/ 28 h 40"/>
                  <a:gd name="T24" fmla="*/ 16 w 28"/>
                  <a:gd name="T25" fmla="*/ 38 h 40"/>
                  <a:gd name="T26" fmla="*/ 14 w 28"/>
                  <a:gd name="T27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8" h="40">
                    <a:moveTo>
                      <a:pt x="14" y="40"/>
                    </a:moveTo>
                    <a:cubicBezTo>
                      <a:pt x="13" y="40"/>
                      <a:pt x="12" y="39"/>
                      <a:pt x="12" y="38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12" y="25"/>
                      <a:pt x="13" y="24"/>
                      <a:pt x="14" y="24"/>
                    </a:cubicBezTo>
                    <a:cubicBezTo>
                      <a:pt x="20" y="24"/>
                      <a:pt x="24" y="20"/>
                      <a:pt x="24" y="14"/>
                    </a:cubicBezTo>
                    <a:cubicBezTo>
                      <a:pt x="24" y="8"/>
                      <a:pt x="20" y="4"/>
                      <a:pt x="14" y="4"/>
                    </a:cubicBezTo>
                    <a:cubicBezTo>
                      <a:pt x="8" y="4"/>
                      <a:pt x="4" y="8"/>
                      <a:pt x="4" y="14"/>
                    </a:cubicBezTo>
                    <a:cubicBezTo>
                      <a:pt x="4" y="15"/>
                      <a:pt x="3" y="16"/>
                      <a:pt x="2" y="16"/>
                    </a:cubicBezTo>
                    <a:cubicBezTo>
                      <a:pt x="1" y="16"/>
                      <a:pt x="0" y="15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ubicBezTo>
                      <a:pt x="28" y="21"/>
                      <a:pt x="23" y="27"/>
                      <a:pt x="16" y="28"/>
                    </a:cubicBezTo>
                    <a:cubicBezTo>
                      <a:pt x="16" y="38"/>
                      <a:pt x="16" y="38"/>
                      <a:pt x="16" y="38"/>
                    </a:cubicBezTo>
                    <a:cubicBezTo>
                      <a:pt x="16" y="39"/>
                      <a:pt x="15" y="40"/>
                      <a:pt x="14" y="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8" name="Oval 84">
                <a:extLst>
                  <a:ext uri="{FF2B5EF4-FFF2-40B4-BE49-F238E27FC236}">
                    <a16:creationId xmlns:a16="http://schemas.microsoft.com/office/drawing/2014/main" id="{7E1D8B11-73DD-4CE1-BCB3-ECC4484250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611188" y="4416425"/>
                <a:ext cx="30162" cy="3175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DBBF0E5F-2747-42A3-9FC7-8191EE2E535D}"/>
              </a:ext>
            </a:extLst>
          </p:cNvPr>
          <p:cNvGrpSpPr/>
          <p:nvPr/>
        </p:nvGrpSpPr>
        <p:grpSpPr>
          <a:xfrm>
            <a:off x="729187" y="5319357"/>
            <a:ext cx="2093755" cy="232523"/>
            <a:chOff x="690085" y="4950915"/>
            <a:chExt cx="2093755" cy="232523"/>
          </a:xfrm>
        </p:grpSpPr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04C2DBCB-15D3-4363-A92F-E1A509676B5A}"/>
                </a:ext>
              </a:extLst>
            </p:cNvPr>
            <p:cNvSpPr txBox="1"/>
            <p:nvPr/>
          </p:nvSpPr>
          <p:spPr>
            <a:xfrm>
              <a:off x="1022550" y="4950915"/>
              <a:ext cx="1761290" cy="215444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Implementation </a:t>
              </a:r>
            </a:p>
          </p:txBody>
        </p:sp>
        <p:grpSp>
          <p:nvGrpSpPr>
            <p:cNvPr id="201" name="Group 200">
              <a:extLst>
                <a:ext uri="{FF2B5EF4-FFF2-40B4-BE49-F238E27FC236}">
                  <a16:creationId xmlns:a16="http://schemas.microsoft.com/office/drawing/2014/main" id="{044CBBF4-751B-4A07-9B95-67CEA879676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85" y="4969598"/>
              <a:ext cx="169252" cy="213840"/>
              <a:chOff x="-536575" y="4772025"/>
              <a:chExt cx="295274" cy="373063"/>
            </a:xfr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2700000" scaled="0"/>
            </a:gradFill>
          </p:grpSpPr>
          <p:sp>
            <p:nvSpPr>
              <p:cNvPr id="202" name="Freeform 88">
                <a:extLst>
                  <a:ext uri="{FF2B5EF4-FFF2-40B4-BE49-F238E27FC236}">
                    <a16:creationId xmlns:a16="http://schemas.microsoft.com/office/drawing/2014/main" id="{98961F3B-AD5C-47A1-8157-117BE0BCF99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506413" y="4787900"/>
                <a:ext cx="265112" cy="247650"/>
              </a:xfrm>
              <a:custGeom>
                <a:avLst/>
                <a:gdLst>
                  <a:gd name="T0" fmla="*/ 66 w 68"/>
                  <a:gd name="T1" fmla="*/ 64 h 64"/>
                  <a:gd name="T2" fmla="*/ 14 w 68"/>
                  <a:gd name="T3" fmla="*/ 64 h 64"/>
                  <a:gd name="T4" fmla="*/ 12 w 68"/>
                  <a:gd name="T5" fmla="*/ 62 h 64"/>
                  <a:gd name="T6" fmla="*/ 19 w 68"/>
                  <a:gd name="T7" fmla="*/ 52 h 64"/>
                  <a:gd name="T8" fmla="*/ 2 w 68"/>
                  <a:gd name="T9" fmla="*/ 52 h 64"/>
                  <a:gd name="T10" fmla="*/ 0 w 68"/>
                  <a:gd name="T11" fmla="*/ 50 h 64"/>
                  <a:gd name="T12" fmla="*/ 0 w 68"/>
                  <a:gd name="T13" fmla="*/ 2 h 64"/>
                  <a:gd name="T14" fmla="*/ 2 w 68"/>
                  <a:gd name="T15" fmla="*/ 0 h 64"/>
                  <a:gd name="T16" fmla="*/ 30 w 68"/>
                  <a:gd name="T17" fmla="*/ 0 h 64"/>
                  <a:gd name="T18" fmla="*/ 32 w 68"/>
                  <a:gd name="T19" fmla="*/ 2 h 64"/>
                  <a:gd name="T20" fmla="*/ 32 w 68"/>
                  <a:gd name="T21" fmla="*/ 12 h 64"/>
                  <a:gd name="T22" fmla="*/ 66 w 68"/>
                  <a:gd name="T23" fmla="*/ 12 h 64"/>
                  <a:gd name="T24" fmla="*/ 68 w 68"/>
                  <a:gd name="T25" fmla="*/ 14 h 64"/>
                  <a:gd name="T26" fmla="*/ 68 w 68"/>
                  <a:gd name="T27" fmla="*/ 62 h 64"/>
                  <a:gd name="T28" fmla="*/ 66 w 68"/>
                  <a:gd name="T29" fmla="*/ 64 h 64"/>
                  <a:gd name="T30" fmla="*/ 16 w 68"/>
                  <a:gd name="T31" fmla="*/ 60 h 64"/>
                  <a:gd name="T32" fmla="*/ 64 w 68"/>
                  <a:gd name="T33" fmla="*/ 60 h 64"/>
                  <a:gd name="T34" fmla="*/ 64 w 68"/>
                  <a:gd name="T35" fmla="*/ 16 h 64"/>
                  <a:gd name="T36" fmla="*/ 30 w 68"/>
                  <a:gd name="T37" fmla="*/ 16 h 64"/>
                  <a:gd name="T38" fmla="*/ 28 w 68"/>
                  <a:gd name="T39" fmla="*/ 14 h 64"/>
                  <a:gd name="T40" fmla="*/ 28 w 68"/>
                  <a:gd name="T41" fmla="*/ 4 h 64"/>
                  <a:gd name="T42" fmla="*/ 4 w 68"/>
                  <a:gd name="T43" fmla="*/ 4 h 64"/>
                  <a:gd name="T44" fmla="*/ 4 w 68"/>
                  <a:gd name="T45" fmla="*/ 48 h 64"/>
                  <a:gd name="T46" fmla="*/ 30 w 68"/>
                  <a:gd name="T47" fmla="*/ 48 h 64"/>
                  <a:gd name="T48" fmla="*/ 32 w 68"/>
                  <a:gd name="T49" fmla="*/ 50 h 64"/>
                  <a:gd name="T50" fmla="*/ 30 w 68"/>
                  <a:gd name="T51" fmla="*/ 52 h 64"/>
                  <a:gd name="T52" fmla="*/ 16 w 68"/>
                  <a:gd name="T53" fmla="*/ 6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68" h="64">
                    <a:moveTo>
                      <a:pt x="66" y="64"/>
                    </a:moveTo>
                    <a:cubicBezTo>
                      <a:pt x="14" y="64"/>
                      <a:pt x="14" y="64"/>
                      <a:pt x="14" y="64"/>
                    </a:cubicBezTo>
                    <a:cubicBezTo>
                      <a:pt x="13" y="64"/>
                      <a:pt x="12" y="63"/>
                      <a:pt x="12" y="62"/>
                    </a:cubicBezTo>
                    <a:cubicBezTo>
                      <a:pt x="12" y="57"/>
                      <a:pt x="15" y="54"/>
                      <a:pt x="19" y="52"/>
                    </a:cubicBezTo>
                    <a:cubicBezTo>
                      <a:pt x="2" y="52"/>
                      <a:pt x="2" y="52"/>
                      <a:pt x="2" y="52"/>
                    </a:cubicBezTo>
                    <a:cubicBezTo>
                      <a:pt x="1" y="52"/>
                      <a:pt x="0" y="51"/>
                      <a:pt x="0" y="5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1" y="0"/>
                      <a:pt x="32" y="1"/>
                      <a:pt x="32" y="2"/>
                    </a:cubicBezTo>
                    <a:cubicBezTo>
                      <a:pt x="32" y="12"/>
                      <a:pt x="32" y="12"/>
                      <a:pt x="32" y="12"/>
                    </a:cubicBezTo>
                    <a:cubicBezTo>
                      <a:pt x="66" y="12"/>
                      <a:pt x="66" y="12"/>
                      <a:pt x="66" y="12"/>
                    </a:cubicBezTo>
                    <a:cubicBezTo>
                      <a:pt x="67" y="12"/>
                      <a:pt x="68" y="13"/>
                      <a:pt x="68" y="14"/>
                    </a:cubicBezTo>
                    <a:cubicBezTo>
                      <a:pt x="68" y="62"/>
                      <a:pt x="68" y="62"/>
                      <a:pt x="68" y="62"/>
                    </a:cubicBezTo>
                    <a:cubicBezTo>
                      <a:pt x="68" y="63"/>
                      <a:pt x="67" y="64"/>
                      <a:pt x="66" y="64"/>
                    </a:cubicBezTo>
                    <a:close/>
                    <a:moveTo>
                      <a:pt x="16" y="60"/>
                    </a:moveTo>
                    <a:cubicBezTo>
                      <a:pt x="64" y="60"/>
                      <a:pt x="64" y="60"/>
                      <a:pt x="64" y="60"/>
                    </a:cubicBezTo>
                    <a:cubicBezTo>
                      <a:pt x="64" y="16"/>
                      <a:pt x="64" y="16"/>
                      <a:pt x="64" y="16"/>
                    </a:cubicBezTo>
                    <a:cubicBezTo>
                      <a:pt x="30" y="16"/>
                      <a:pt x="30" y="16"/>
                      <a:pt x="30" y="16"/>
                    </a:cubicBezTo>
                    <a:cubicBezTo>
                      <a:pt x="29" y="16"/>
                      <a:pt x="28" y="15"/>
                      <a:pt x="28" y="14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8"/>
                      <a:pt x="4" y="48"/>
                      <a:pt x="4" y="48"/>
                    </a:cubicBezTo>
                    <a:cubicBezTo>
                      <a:pt x="30" y="48"/>
                      <a:pt x="30" y="48"/>
                      <a:pt x="30" y="48"/>
                    </a:cubicBezTo>
                    <a:cubicBezTo>
                      <a:pt x="31" y="48"/>
                      <a:pt x="32" y="49"/>
                      <a:pt x="32" y="50"/>
                    </a:cubicBezTo>
                    <a:cubicBezTo>
                      <a:pt x="32" y="51"/>
                      <a:pt x="31" y="52"/>
                      <a:pt x="30" y="52"/>
                    </a:cubicBezTo>
                    <a:cubicBezTo>
                      <a:pt x="27" y="53"/>
                      <a:pt x="18" y="55"/>
                      <a:pt x="16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3" name="Freeform 89">
                <a:extLst>
                  <a:ext uri="{FF2B5EF4-FFF2-40B4-BE49-F238E27FC236}">
                    <a16:creationId xmlns:a16="http://schemas.microsoft.com/office/drawing/2014/main" id="{1A46E264-8C84-4E78-B38E-A1D84F88F3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96875" y="4833938"/>
                <a:ext cx="15875" cy="155575"/>
              </a:xfrm>
              <a:custGeom>
                <a:avLst/>
                <a:gdLst>
                  <a:gd name="T0" fmla="*/ 2 w 4"/>
                  <a:gd name="T1" fmla="*/ 40 h 40"/>
                  <a:gd name="T2" fmla="*/ 0 w 4"/>
                  <a:gd name="T3" fmla="*/ 38 h 40"/>
                  <a:gd name="T4" fmla="*/ 0 w 4"/>
                  <a:gd name="T5" fmla="*/ 2 h 40"/>
                  <a:gd name="T6" fmla="*/ 2 w 4"/>
                  <a:gd name="T7" fmla="*/ 0 h 40"/>
                  <a:gd name="T8" fmla="*/ 4 w 4"/>
                  <a:gd name="T9" fmla="*/ 2 h 40"/>
                  <a:gd name="T10" fmla="*/ 4 w 4"/>
                  <a:gd name="T11" fmla="*/ 38 h 40"/>
                  <a:gd name="T12" fmla="*/ 2 w 4"/>
                  <a:gd name="T13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" h="40">
                    <a:moveTo>
                      <a:pt x="2" y="40"/>
                    </a:moveTo>
                    <a:cubicBezTo>
                      <a:pt x="1" y="40"/>
                      <a:pt x="0" y="39"/>
                      <a:pt x="0" y="38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3" y="0"/>
                      <a:pt x="4" y="1"/>
                      <a:pt x="4" y="2"/>
                    </a:cubicBezTo>
                    <a:cubicBezTo>
                      <a:pt x="4" y="38"/>
                      <a:pt x="4" y="38"/>
                      <a:pt x="4" y="38"/>
                    </a:cubicBezTo>
                    <a:cubicBezTo>
                      <a:pt x="4" y="39"/>
                      <a:pt x="3" y="40"/>
                      <a:pt x="2" y="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" name="Freeform 90">
                <a:extLst>
                  <a:ext uri="{FF2B5EF4-FFF2-40B4-BE49-F238E27FC236}">
                    <a16:creationId xmlns:a16="http://schemas.microsoft.com/office/drawing/2014/main" id="{1FF48CAD-57B5-4309-B2E7-F80F42AFFD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36575" y="4772025"/>
                <a:ext cx="14287" cy="373063"/>
              </a:xfrm>
              <a:custGeom>
                <a:avLst/>
                <a:gdLst>
                  <a:gd name="T0" fmla="*/ 2 w 4"/>
                  <a:gd name="T1" fmla="*/ 96 h 96"/>
                  <a:gd name="T2" fmla="*/ 0 w 4"/>
                  <a:gd name="T3" fmla="*/ 94 h 96"/>
                  <a:gd name="T4" fmla="*/ 0 w 4"/>
                  <a:gd name="T5" fmla="*/ 2 h 96"/>
                  <a:gd name="T6" fmla="*/ 2 w 4"/>
                  <a:gd name="T7" fmla="*/ 0 h 96"/>
                  <a:gd name="T8" fmla="*/ 4 w 4"/>
                  <a:gd name="T9" fmla="*/ 2 h 96"/>
                  <a:gd name="T10" fmla="*/ 4 w 4"/>
                  <a:gd name="T11" fmla="*/ 94 h 96"/>
                  <a:gd name="T12" fmla="*/ 2 w 4"/>
                  <a:gd name="T13" fmla="*/ 96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" h="96">
                    <a:moveTo>
                      <a:pt x="2" y="96"/>
                    </a:moveTo>
                    <a:cubicBezTo>
                      <a:pt x="1" y="96"/>
                      <a:pt x="0" y="95"/>
                      <a:pt x="0" y="94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3" y="0"/>
                      <a:pt x="4" y="1"/>
                      <a:pt x="4" y="2"/>
                    </a:cubicBezTo>
                    <a:cubicBezTo>
                      <a:pt x="4" y="94"/>
                      <a:pt x="4" y="94"/>
                      <a:pt x="4" y="94"/>
                    </a:cubicBezTo>
                    <a:cubicBezTo>
                      <a:pt x="4" y="95"/>
                      <a:pt x="3" y="96"/>
                      <a:pt x="2" y="9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" name="Rectangle 91">
                <a:extLst>
                  <a:ext uri="{FF2B5EF4-FFF2-40B4-BE49-F238E27FC236}">
                    <a16:creationId xmlns:a16="http://schemas.microsoft.com/office/drawing/2014/main" id="{879A781F-301C-4D78-B0A9-4111E3E264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458788" y="4981575"/>
                <a:ext cx="14287" cy="476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06" name="TextBox 205">
            <a:extLst>
              <a:ext uri="{FF2B5EF4-FFF2-40B4-BE49-F238E27FC236}">
                <a16:creationId xmlns:a16="http://schemas.microsoft.com/office/drawing/2014/main" id="{04C2DBCB-15D3-4363-A92F-E1A509676B5A}"/>
              </a:ext>
            </a:extLst>
          </p:cNvPr>
          <p:cNvSpPr txBox="1"/>
          <p:nvPr/>
        </p:nvSpPr>
        <p:spPr>
          <a:xfrm>
            <a:off x="1061652" y="5779272"/>
            <a:ext cx="1761290" cy="215444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Maintenance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07" name="Freeform 88">
            <a:extLst>
              <a:ext uri="{FF2B5EF4-FFF2-40B4-BE49-F238E27FC236}">
                <a16:creationId xmlns:a16="http://schemas.microsoft.com/office/drawing/2014/main" id="{98961F3B-AD5C-47A1-8157-117BE0BCF99F}"/>
              </a:ext>
            </a:extLst>
          </p:cNvPr>
          <p:cNvSpPr>
            <a:spLocks noEditPoints="1"/>
          </p:cNvSpPr>
          <p:nvPr/>
        </p:nvSpPr>
        <p:spPr bwMode="auto">
          <a:xfrm>
            <a:off x="746476" y="5789174"/>
            <a:ext cx="151963" cy="141953"/>
          </a:xfrm>
          <a:custGeom>
            <a:avLst/>
            <a:gdLst>
              <a:gd name="T0" fmla="*/ 66 w 68"/>
              <a:gd name="T1" fmla="*/ 64 h 64"/>
              <a:gd name="T2" fmla="*/ 14 w 68"/>
              <a:gd name="T3" fmla="*/ 64 h 64"/>
              <a:gd name="T4" fmla="*/ 12 w 68"/>
              <a:gd name="T5" fmla="*/ 62 h 64"/>
              <a:gd name="T6" fmla="*/ 19 w 68"/>
              <a:gd name="T7" fmla="*/ 52 h 64"/>
              <a:gd name="T8" fmla="*/ 2 w 68"/>
              <a:gd name="T9" fmla="*/ 52 h 64"/>
              <a:gd name="T10" fmla="*/ 0 w 68"/>
              <a:gd name="T11" fmla="*/ 50 h 64"/>
              <a:gd name="T12" fmla="*/ 0 w 68"/>
              <a:gd name="T13" fmla="*/ 2 h 64"/>
              <a:gd name="T14" fmla="*/ 2 w 68"/>
              <a:gd name="T15" fmla="*/ 0 h 64"/>
              <a:gd name="T16" fmla="*/ 30 w 68"/>
              <a:gd name="T17" fmla="*/ 0 h 64"/>
              <a:gd name="T18" fmla="*/ 32 w 68"/>
              <a:gd name="T19" fmla="*/ 2 h 64"/>
              <a:gd name="T20" fmla="*/ 32 w 68"/>
              <a:gd name="T21" fmla="*/ 12 h 64"/>
              <a:gd name="T22" fmla="*/ 66 w 68"/>
              <a:gd name="T23" fmla="*/ 12 h 64"/>
              <a:gd name="T24" fmla="*/ 68 w 68"/>
              <a:gd name="T25" fmla="*/ 14 h 64"/>
              <a:gd name="T26" fmla="*/ 68 w 68"/>
              <a:gd name="T27" fmla="*/ 62 h 64"/>
              <a:gd name="T28" fmla="*/ 66 w 68"/>
              <a:gd name="T29" fmla="*/ 64 h 64"/>
              <a:gd name="T30" fmla="*/ 16 w 68"/>
              <a:gd name="T31" fmla="*/ 60 h 64"/>
              <a:gd name="T32" fmla="*/ 64 w 68"/>
              <a:gd name="T33" fmla="*/ 60 h 64"/>
              <a:gd name="T34" fmla="*/ 64 w 68"/>
              <a:gd name="T35" fmla="*/ 16 h 64"/>
              <a:gd name="T36" fmla="*/ 30 w 68"/>
              <a:gd name="T37" fmla="*/ 16 h 64"/>
              <a:gd name="T38" fmla="*/ 28 w 68"/>
              <a:gd name="T39" fmla="*/ 14 h 64"/>
              <a:gd name="T40" fmla="*/ 28 w 68"/>
              <a:gd name="T41" fmla="*/ 4 h 64"/>
              <a:gd name="T42" fmla="*/ 4 w 68"/>
              <a:gd name="T43" fmla="*/ 4 h 64"/>
              <a:gd name="T44" fmla="*/ 4 w 68"/>
              <a:gd name="T45" fmla="*/ 48 h 64"/>
              <a:gd name="T46" fmla="*/ 30 w 68"/>
              <a:gd name="T47" fmla="*/ 48 h 64"/>
              <a:gd name="T48" fmla="*/ 32 w 68"/>
              <a:gd name="T49" fmla="*/ 50 h 64"/>
              <a:gd name="T50" fmla="*/ 30 w 68"/>
              <a:gd name="T51" fmla="*/ 52 h 64"/>
              <a:gd name="T52" fmla="*/ 16 w 68"/>
              <a:gd name="T53" fmla="*/ 6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68" h="64">
                <a:moveTo>
                  <a:pt x="66" y="64"/>
                </a:moveTo>
                <a:cubicBezTo>
                  <a:pt x="14" y="64"/>
                  <a:pt x="14" y="64"/>
                  <a:pt x="14" y="64"/>
                </a:cubicBezTo>
                <a:cubicBezTo>
                  <a:pt x="13" y="64"/>
                  <a:pt x="12" y="63"/>
                  <a:pt x="12" y="62"/>
                </a:cubicBezTo>
                <a:cubicBezTo>
                  <a:pt x="12" y="57"/>
                  <a:pt x="15" y="54"/>
                  <a:pt x="19" y="52"/>
                </a:cubicBezTo>
                <a:cubicBezTo>
                  <a:pt x="2" y="52"/>
                  <a:pt x="2" y="52"/>
                  <a:pt x="2" y="52"/>
                </a:cubicBezTo>
                <a:cubicBezTo>
                  <a:pt x="1" y="52"/>
                  <a:pt x="0" y="51"/>
                  <a:pt x="0" y="50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1" y="0"/>
                  <a:pt x="32" y="1"/>
                  <a:pt x="32" y="2"/>
                </a:cubicBezTo>
                <a:cubicBezTo>
                  <a:pt x="32" y="12"/>
                  <a:pt x="32" y="12"/>
                  <a:pt x="32" y="12"/>
                </a:cubicBezTo>
                <a:cubicBezTo>
                  <a:pt x="66" y="12"/>
                  <a:pt x="66" y="12"/>
                  <a:pt x="66" y="12"/>
                </a:cubicBezTo>
                <a:cubicBezTo>
                  <a:pt x="67" y="12"/>
                  <a:pt x="68" y="13"/>
                  <a:pt x="68" y="14"/>
                </a:cubicBezTo>
                <a:cubicBezTo>
                  <a:pt x="68" y="62"/>
                  <a:pt x="68" y="62"/>
                  <a:pt x="68" y="62"/>
                </a:cubicBezTo>
                <a:cubicBezTo>
                  <a:pt x="68" y="63"/>
                  <a:pt x="67" y="64"/>
                  <a:pt x="66" y="64"/>
                </a:cubicBezTo>
                <a:close/>
                <a:moveTo>
                  <a:pt x="16" y="60"/>
                </a:moveTo>
                <a:cubicBezTo>
                  <a:pt x="64" y="60"/>
                  <a:pt x="64" y="60"/>
                  <a:pt x="64" y="60"/>
                </a:cubicBezTo>
                <a:cubicBezTo>
                  <a:pt x="64" y="16"/>
                  <a:pt x="64" y="16"/>
                  <a:pt x="64" y="16"/>
                </a:cubicBezTo>
                <a:cubicBezTo>
                  <a:pt x="30" y="16"/>
                  <a:pt x="30" y="16"/>
                  <a:pt x="30" y="16"/>
                </a:cubicBezTo>
                <a:cubicBezTo>
                  <a:pt x="29" y="16"/>
                  <a:pt x="28" y="15"/>
                  <a:pt x="28" y="14"/>
                </a:cubicBezTo>
                <a:cubicBezTo>
                  <a:pt x="28" y="4"/>
                  <a:pt x="28" y="4"/>
                  <a:pt x="28" y="4"/>
                </a:cubicBezTo>
                <a:cubicBezTo>
                  <a:pt x="4" y="4"/>
                  <a:pt x="4" y="4"/>
                  <a:pt x="4" y="4"/>
                </a:cubicBezTo>
                <a:cubicBezTo>
                  <a:pt x="4" y="48"/>
                  <a:pt x="4" y="48"/>
                  <a:pt x="4" y="48"/>
                </a:cubicBezTo>
                <a:cubicBezTo>
                  <a:pt x="30" y="48"/>
                  <a:pt x="30" y="48"/>
                  <a:pt x="30" y="48"/>
                </a:cubicBezTo>
                <a:cubicBezTo>
                  <a:pt x="31" y="48"/>
                  <a:pt x="32" y="49"/>
                  <a:pt x="32" y="50"/>
                </a:cubicBezTo>
                <a:cubicBezTo>
                  <a:pt x="32" y="51"/>
                  <a:pt x="31" y="52"/>
                  <a:pt x="30" y="52"/>
                </a:cubicBezTo>
                <a:cubicBezTo>
                  <a:pt x="27" y="53"/>
                  <a:pt x="18" y="55"/>
                  <a:pt x="16" y="6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27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E8BC80A0-9718-4704-A6F8-7F095C3899FA}"/>
              </a:ext>
            </a:extLst>
          </p:cNvPr>
          <p:cNvSpPr txBox="1"/>
          <p:nvPr/>
        </p:nvSpPr>
        <p:spPr>
          <a:xfrm>
            <a:off x="3293608" y="1270164"/>
            <a:ext cx="411480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User Interference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4C6C895-2D6F-47F0-A411-0F964B4C0C80}"/>
              </a:ext>
            </a:extLst>
          </p:cNvPr>
          <p:cNvSpPr txBox="1"/>
          <p:nvPr/>
        </p:nvSpPr>
        <p:spPr>
          <a:xfrm>
            <a:off x="5233422" y="5655760"/>
            <a:ext cx="4535734" cy="553998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pPr algn="ctr">
              <a:buClr>
                <a:schemeClr val="accent2">
                  <a:lumMod val="60000"/>
                  <a:lumOff val="40000"/>
                </a:schemeClr>
              </a:buClr>
            </a:pPr>
            <a:r>
              <a:rPr lang="en-US" sz="2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Student Interface</a:t>
            </a:r>
          </a:p>
          <a:p>
            <a:pPr algn="ctr">
              <a:buClr>
                <a:schemeClr val="accent2">
                  <a:lumMod val="60000"/>
                  <a:lumOff val="40000"/>
                </a:schemeClr>
              </a:buClr>
            </a:pPr>
            <a:r>
              <a:rPr lang="en-US" sz="1600" dirty="0" smtClean="0">
                <a:solidFill>
                  <a:schemeClr val="bg1"/>
                </a:solidFill>
              </a:rPr>
              <a:t>Add, Update/Delete/Search and Show Student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4C6C895-2D6F-47F0-A411-0F964B4C0C80}"/>
              </a:ext>
            </a:extLst>
          </p:cNvPr>
          <p:cNvSpPr txBox="1"/>
          <p:nvPr/>
        </p:nvSpPr>
        <p:spPr>
          <a:xfrm>
            <a:off x="7238437" y="1927519"/>
            <a:ext cx="837020" cy="615553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pPr>
              <a:buClr>
                <a:schemeClr val="accent2">
                  <a:lumMod val="60000"/>
                  <a:lumOff val="40000"/>
                </a:schemeClr>
              </a:buClr>
            </a:pPr>
            <a:r>
              <a:rPr lang="en-US" sz="2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Update </a:t>
            </a:r>
          </a:p>
          <a:p>
            <a:pPr>
              <a:buClr>
                <a:schemeClr val="accent2">
                  <a:lumMod val="60000"/>
                  <a:lumOff val="40000"/>
                </a:schemeClr>
              </a:buClr>
            </a:pPr>
            <a:r>
              <a:rPr lang="en-US" sz="2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Student 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537" y="2535752"/>
            <a:ext cx="1910103" cy="2933919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796" y="2725141"/>
            <a:ext cx="4028303" cy="274453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100" name="Picture 9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0435" y="2543071"/>
            <a:ext cx="1718287" cy="298987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105" name="TextBox 104">
            <a:extLst>
              <a:ext uri="{FF2B5EF4-FFF2-40B4-BE49-F238E27FC236}">
                <a16:creationId xmlns:a16="http://schemas.microsoft.com/office/drawing/2014/main" id="{D4C6C895-2D6F-47F0-A411-0F964B4C0C80}"/>
              </a:ext>
            </a:extLst>
          </p:cNvPr>
          <p:cNvSpPr txBox="1"/>
          <p:nvPr/>
        </p:nvSpPr>
        <p:spPr>
          <a:xfrm>
            <a:off x="10341314" y="1845591"/>
            <a:ext cx="878622" cy="615553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pPr>
              <a:buClr>
                <a:schemeClr val="accent2">
                  <a:lumMod val="60000"/>
                  <a:lumOff val="40000"/>
                </a:schemeClr>
              </a:buClr>
            </a:pPr>
            <a:r>
              <a:rPr lang="en-US" sz="2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 Show </a:t>
            </a:r>
          </a:p>
          <a:p>
            <a:pPr>
              <a:buClr>
                <a:schemeClr val="accent2">
                  <a:lumMod val="60000"/>
                  <a:lumOff val="40000"/>
                </a:schemeClr>
              </a:buClr>
            </a:pPr>
            <a:r>
              <a:rPr lang="en-US" sz="2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Student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0546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8AD93755-FD6A-4B3F-B29C-1FB584CCDED5}"/>
              </a:ext>
            </a:extLst>
          </p:cNvPr>
          <p:cNvSpPr/>
          <p:nvPr/>
        </p:nvSpPr>
        <p:spPr>
          <a:xfrm>
            <a:off x="-19413" y="31302"/>
            <a:ext cx="2842355" cy="6858000"/>
          </a:xfrm>
          <a:prstGeom prst="rect">
            <a:avLst/>
          </a:prstGeom>
          <a:gradFill>
            <a:gsLst>
              <a:gs pos="0">
                <a:srgbClr val="172041"/>
              </a:gs>
              <a:gs pos="100000">
                <a:srgbClr val="172041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EAF5AEEF-D1CD-44A5-90FD-81E1A589A454}"/>
              </a:ext>
            </a:extLst>
          </p:cNvPr>
          <p:cNvGrpSpPr/>
          <p:nvPr/>
        </p:nvGrpSpPr>
        <p:grpSpPr>
          <a:xfrm>
            <a:off x="5982890" y="471136"/>
            <a:ext cx="602457" cy="57150"/>
            <a:chOff x="10806101" y="5722143"/>
            <a:chExt cx="602457" cy="57150"/>
          </a:xfrm>
        </p:grpSpPr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886D5364-6813-46FC-AB1F-36C6D80875A0}"/>
                </a:ext>
              </a:extLst>
            </p:cNvPr>
            <p:cNvSpPr/>
            <p:nvPr/>
          </p:nvSpPr>
          <p:spPr>
            <a:xfrm>
              <a:off x="11351408" y="5722143"/>
              <a:ext cx="57150" cy="5715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0CF49D4F-B83E-4D0B-9E29-855FC12C8247}"/>
                </a:ext>
              </a:extLst>
            </p:cNvPr>
            <p:cNvSpPr/>
            <p:nvPr/>
          </p:nvSpPr>
          <p:spPr>
            <a:xfrm>
              <a:off x="11169639" y="5722143"/>
              <a:ext cx="57150" cy="5715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BCB5CC74-8A09-40F9-A0DB-F92ADDEB1464}"/>
                </a:ext>
              </a:extLst>
            </p:cNvPr>
            <p:cNvSpPr/>
            <p:nvPr/>
          </p:nvSpPr>
          <p:spPr>
            <a:xfrm>
              <a:off x="10987870" y="5722143"/>
              <a:ext cx="57150" cy="57150"/>
            </a:xfrm>
            <a:prstGeom prst="ellipse">
              <a:avLst/>
            </a:prstGeom>
            <a:solidFill>
              <a:schemeClr val="accent1">
                <a:alpha val="2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5B4CDACE-E69C-4180-B368-6EB2AC7884CF}"/>
                </a:ext>
              </a:extLst>
            </p:cNvPr>
            <p:cNvSpPr/>
            <p:nvPr/>
          </p:nvSpPr>
          <p:spPr>
            <a:xfrm>
              <a:off x="10806101" y="5722143"/>
              <a:ext cx="57150" cy="57150"/>
            </a:xfrm>
            <a:prstGeom prst="ellipse">
              <a:avLst/>
            </a:prstGeom>
            <a:solidFill>
              <a:schemeClr val="accent1">
                <a:alpha val="2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112D09B7-E76A-48E0-89F8-EA857D978483}"/>
              </a:ext>
            </a:extLst>
          </p:cNvPr>
          <p:cNvGrpSpPr/>
          <p:nvPr/>
        </p:nvGrpSpPr>
        <p:grpSpPr>
          <a:xfrm>
            <a:off x="376238" y="382125"/>
            <a:ext cx="2466116" cy="1174880"/>
            <a:chOff x="376239" y="1549789"/>
            <a:chExt cx="2466116" cy="768879"/>
          </a:xfrm>
        </p:grpSpPr>
        <p:sp>
          <p:nvSpPr>
            <p:cNvPr id="122" name="Rectangle: Top Corners Rounded 187">
              <a:extLst>
                <a:ext uri="{FF2B5EF4-FFF2-40B4-BE49-F238E27FC236}">
                  <a16:creationId xmlns:a16="http://schemas.microsoft.com/office/drawing/2014/main" id="{64238EC8-053C-4A7B-AE44-3C9AD781896A}"/>
                </a:ext>
              </a:extLst>
            </p:cNvPr>
            <p:cNvSpPr/>
            <p:nvPr/>
          </p:nvSpPr>
          <p:spPr>
            <a:xfrm rot="16200000">
              <a:off x="1360019" y="702250"/>
              <a:ext cx="498555" cy="246611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90E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Freeform 95">
              <a:extLst>
                <a:ext uri="{FF2B5EF4-FFF2-40B4-BE49-F238E27FC236}">
                  <a16:creationId xmlns:a16="http://schemas.microsoft.com/office/drawing/2014/main" id="{64ADCABE-A594-4600-956A-733BBF14D8F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4030" y="1549789"/>
              <a:ext cx="138324" cy="137848"/>
            </a:xfrm>
            <a:custGeom>
              <a:avLst/>
              <a:gdLst>
                <a:gd name="T0" fmla="*/ 610 w 610"/>
                <a:gd name="T1" fmla="*/ 0 h 608"/>
                <a:gd name="T2" fmla="*/ 610 w 610"/>
                <a:gd name="T3" fmla="*/ 608 h 608"/>
                <a:gd name="T4" fmla="*/ 0 w 610"/>
                <a:gd name="T5" fmla="*/ 608 h 608"/>
                <a:gd name="T6" fmla="*/ 0 w 610"/>
                <a:gd name="T7" fmla="*/ 607 h 608"/>
                <a:gd name="T8" fmla="*/ 610 w 610"/>
                <a:gd name="T9" fmla="*/ 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0" h="608">
                  <a:moveTo>
                    <a:pt x="610" y="0"/>
                  </a:moveTo>
                  <a:cubicBezTo>
                    <a:pt x="610" y="608"/>
                    <a:pt x="610" y="608"/>
                    <a:pt x="610" y="608"/>
                  </a:cubicBezTo>
                  <a:cubicBezTo>
                    <a:pt x="0" y="608"/>
                    <a:pt x="0" y="608"/>
                    <a:pt x="0" y="608"/>
                  </a:cubicBezTo>
                  <a:cubicBezTo>
                    <a:pt x="0" y="607"/>
                    <a:pt x="0" y="607"/>
                    <a:pt x="0" y="607"/>
                  </a:cubicBezTo>
                  <a:cubicBezTo>
                    <a:pt x="291" y="519"/>
                    <a:pt x="521" y="290"/>
                    <a:pt x="610" y="0"/>
                  </a:cubicBezTo>
                  <a:close/>
                </a:path>
              </a:pathLst>
            </a:custGeom>
            <a:solidFill>
              <a:srgbClr val="090E21"/>
            </a:solidFill>
            <a:ln w="158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95">
              <a:extLst>
                <a:ext uri="{FF2B5EF4-FFF2-40B4-BE49-F238E27FC236}">
                  <a16:creationId xmlns:a16="http://schemas.microsoft.com/office/drawing/2014/main" id="{77823DE5-92D6-4B78-834B-674025137976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704030" y="2180820"/>
              <a:ext cx="138324" cy="137848"/>
            </a:xfrm>
            <a:custGeom>
              <a:avLst/>
              <a:gdLst>
                <a:gd name="T0" fmla="*/ 610 w 610"/>
                <a:gd name="T1" fmla="*/ 0 h 608"/>
                <a:gd name="T2" fmla="*/ 610 w 610"/>
                <a:gd name="T3" fmla="*/ 608 h 608"/>
                <a:gd name="T4" fmla="*/ 0 w 610"/>
                <a:gd name="T5" fmla="*/ 608 h 608"/>
                <a:gd name="T6" fmla="*/ 0 w 610"/>
                <a:gd name="T7" fmla="*/ 607 h 608"/>
                <a:gd name="T8" fmla="*/ 610 w 610"/>
                <a:gd name="T9" fmla="*/ 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0" h="608">
                  <a:moveTo>
                    <a:pt x="610" y="0"/>
                  </a:moveTo>
                  <a:cubicBezTo>
                    <a:pt x="610" y="608"/>
                    <a:pt x="610" y="608"/>
                    <a:pt x="610" y="608"/>
                  </a:cubicBezTo>
                  <a:cubicBezTo>
                    <a:pt x="0" y="608"/>
                    <a:pt x="0" y="608"/>
                    <a:pt x="0" y="608"/>
                  </a:cubicBezTo>
                  <a:cubicBezTo>
                    <a:pt x="0" y="607"/>
                    <a:pt x="0" y="607"/>
                    <a:pt x="0" y="607"/>
                  </a:cubicBezTo>
                  <a:cubicBezTo>
                    <a:pt x="291" y="519"/>
                    <a:pt x="521" y="290"/>
                    <a:pt x="610" y="0"/>
                  </a:cubicBezTo>
                  <a:close/>
                </a:path>
              </a:pathLst>
            </a:custGeom>
            <a:solidFill>
              <a:srgbClr val="090E21"/>
            </a:solidFill>
            <a:ln w="158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056" name="TextBox 2055">
            <a:extLst>
              <a:ext uri="{FF2B5EF4-FFF2-40B4-BE49-F238E27FC236}">
                <a16:creationId xmlns:a16="http://schemas.microsoft.com/office/drawing/2014/main" id="{52EEAFF4-DAC7-44E9-8AFB-B2AA4DA32BAF}"/>
              </a:ext>
            </a:extLst>
          </p:cNvPr>
          <p:cNvSpPr txBox="1"/>
          <p:nvPr/>
        </p:nvSpPr>
        <p:spPr>
          <a:xfrm>
            <a:off x="348600" y="814880"/>
            <a:ext cx="2709348" cy="307777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b="1" spc="300" dirty="0" smtClean="0">
                <a:solidFill>
                  <a:schemeClr val="bg1"/>
                </a:solidFill>
                <a:latin typeface="+mj-lt"/>
              </a:rPr>
              <a:t>Registration</a:t>
            </a:r>
          </a:p>
        </p:txBody>
      </p: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112D09B7-E76A-48E0-89F8-EA857D978483}"/>
              </a:ext>
            </a:extLst>
          </p:cNvPr>
          <p:cNvGrpSpPr/>
          <p:nvPr/>
        </p:nvGrpSpPr>
        <p:grpSpPr>
          <a:xfrm>
            <a:off x="360957" y="4063081"/>
            <a:ext cx="2466116" cy="768879"/>
            <a:chOff x="376239" y="1549789"/>
            <a:chExt cx="2466116" cy="768879"/>
          </a:xfrm>
        </p:grpSpPr>
        <p:sp>
          <p:nvSpPr>
            <p:cNvPr id="149" name="Rectangle: Top Corners Rounded 187">
              <a:extLst>
                <a:ext uri="{FF2B5EF4-FFF2-40B4-BE49-F238E27FC236}">
                  <a16:creationId xmlns:a16="http://schemas.microsoft.com/office/drawing/2014/main" id="{64238EC8-053C-4A7B-AE44-3C9AD781896A}"/>
                </a:ext>
              </a:extLst>
            </p:cNvPr>
            <p:cNvSpPr/>
            <p:nvPr/>
          </p:nvSpPr>
          <p:spPr>
            <a:xfrm rot="16200000">
              <a:off x="1360019" y="702250"/>
              <a:ext cx="498555" cy="246611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90E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Freeform 95">
              <a:extLst>
                <a:ext uri="{FF2B5EF4-FFF2-40B4-BE49-F238E27FC236}">
                  <a16:creationId xmlns:a16="http://schemas.microsoft.com/office/drawing/2014/main" id="{64ADCABE-A594-4600-956A-733BBF14D8F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4030" y="1549789"/>
              <a:ext cx="138324" cy="137848"/>
            </a:xfrm>
            <a:custGeom>
              <a:avLst/>
              <a:gdLst>
                <a:gd name="T0" fmla="*/ 610 w 610"/>
                <a:gd name="T1" fmla="*/ 0 h 608"/>
                <a:gd name="T2" fmla="*/ 610 w 610"/>
                <a:gd name="T3" fmla="*/ 608 h 608"/>
                <a:gd name="T4" fmla="*/ 0 w 610"/>
                <a:gd name="T5" fmla="*/ 608 h 608"/>
                <a:gd name="T6" fmla="*/ 0 w 610"/>
                <a:gd name="T7" fmla="*/ 607 h 608"/>
                <a:gd name="T8" fmla="*/ 610 w 610"/>
                <a:gd name="T9" fmla="*/ 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0" h="608">
                  <a:moveTo>
                    <a:pt x="610" y="0"/>
                  </a:moveTo>
                  <a:cubicBezTo>
                    <a:pt x="610" y="608"/>
                    <a:pt x="610" y="608"/>
                    <a:pt x="610" y="608"/>
                  </a:cubicBezTo>
                  <a:cubicBezTo>
                    <a:pt x="0" y="608"/>
                    <a:pt x="0" y="608"/>
                    <a:pt x="0" y="608"/>
                  </a:cubicBezTo>
                  <a:cubicBezTo>
                    <a:pt x="0" y="607"/>
                    <a:pt x="0" y="607"/>
                    <a:pt x="0" y="607"/>
                  </a:cubicBezTo>
                  <a:cubicBezTo>
                    <a:pt x="291" y="519"/>
                    <a:pt x="521" y="290"/>
                    <a:pt x="610" y="0"/>
                  </a:cubicBezTo>
                  <a:close/>
                </a:path>
              </a:pathLst>
            </a:custGeom>
            <a:solidFill>
              <a:srgbClr val="090E21"/>
            </a:solidFill>
            <a:ln w="158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95">
              <a:extLst>
                <a:ext uri="{FF2B5EF4-FFF2-40B4-BE49-F238E27FC236}">
                  <a16:creationId xmlns:a16="http://schemas.microsoft.com/office/drawing/2014/main" id="{77823DE5-92D6-4B78-834B-674025137976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704030" y="2180820"/>
              <a:ext cx="138324" cy="137848"/>
            </a:xfrm>
            <a:custGeom>
              <a:avLst/>
              <a:gdLst>
                <a:gd name="T0" fmla="*/ 610 w 610"/>
                <a:gd name="T1" fmla="*/ 0 h 608"/>
                <a:gd name="T2" fmla="*/ 610 w 610"/>
                <a:gd name="T3" fmla="*/ 608 h 608"/>
                <a:gd name="T4" fmla="*/ 0 w 610"/>
                <a:gd name="T5" fmla="*/ 608 h 608"/>
                <a:gd name="T6" fmla="*/ 0 w 610"/>
                <a:gd name="T7" fmla="*/ 607 h 608"/>
                <a:gd name="T8" fmla="*/ 610 w 610"/>
                <a:gd name="T9" fmla="*/ 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0" h="608">
                  <a:moveTo>
                    <a:pt x="610" y="0"/>
                  </a:moveTo>
                  <a:cubicBezTo>
                    <a:pt x="610" y="608"/>
                    <a:pt x="610" y="608"/>
                    <a:pt x="610" y="608"/>
                  </a:cubicBezTo>
                  <a:cubicBezTo>
                    <a:pt x="0" y="608"/>
                    <a:pt x="0" y="608"/>
                    <a:pt x="0" y="608"/>
                  </a:cubicBezTo>
                  <a:cubicBezTo>
                    <a:pt x="0" y="607"/>
                    <a:pt x="0" y="607"/>
                    <a:pt x="0" y="607"/>
                  </a:cubicBezTo>
                  <a:cubicBezTo>
                    <a:pt x="291" y="519"/>
                    <a:pt x="521" y="290"/>
                    <a:pt x="610" y="0"/>
                  </a:cubicBezTo>
                  <a:close/>
                </a:path>
              </a:pathLst>
            </a:custGeom>
            <a:solidFill>
              <a:srgbClr val="090E21"/>
            </a:solidFill>
            <a:ln w="158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9" name="Footer Placeholder 15">
            <a:extLst>
              <a:ext uri="{FF2B5EF4-FFF2-40B4-BE49-F238E27FC236}">
                <a16:creationId xmlns:a16="http://schemas.microsoft.com/office/drawing/2014/main" id="{E4383B3B-C795-4E26-93F2-2A329ECAD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5938" y="6308725"/>
            <a:ext cx="4114800" cy="169277"/>
          </a:xfrm>
        </p:spPr>
        <p:txBody>
          <a:bodyPr/>
          <a:lstStyle/>
          <a:p>
            <a:r>
              <a:rPr lang="en-US" i="0" dirty="0" smtClean="0"/>
              <a:t>Semester Project </a:t>
            </a:r>
            <a:endParaRPr lang="en-US" i="0" dirty="0"/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112D09B7-E76A-48E0-89F8-EA857D978483}"/>
              </a:ext>
            </a:extLst>
          </p:cNvPr>
          <p:cNvGrpSpPr/>
          <p:nvPr/>
        </p:nvGrpSpPr>
        <p:grpSpPr>
          <a:xfrm rot="10800000">
            <a:off x="10548945" y="129248"/>
            <a:ext cx="1623828" cy="1174880"/>
            <a:chOff x="376239" y="1549789"/>
            <a:chExt cx="2466116" cy="768879"/>
          </a:xfrm>
        </p:grpSpPr>
        <p:sp>
          <p:nvSpPr>
            <p:cNvPr id="92" name="Rectangle: Top Corners Rounded 187">
              <a:extLst>
                <a:ext uri="{FF2B5EF4-FFF2-40B4-BE49-F238E27FC236}">
                  <a16:creationId xmlns:a16="http://schemas.microsoft.com/office/drawing/2014/main" id="{64238EC8-053C-4A7B-AE44-3C9AD781896A}"/>
                </a:ext>
              </a:extLst>
            </p:cNvPr>
            <p:cNvSpPr/>
            <p:nvPr/>
          </p:nvSpPr>
          <p:spPr>
            <a:xfrm rot="16200000">
              <a:off x="1360019" y="702250"/>
              <a:ext cx="498555" cy="246611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90E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Freeform 95">
              <a:extLst>
                <a:ext uri="{FF2B5EF4-FFF2-40B4-BE49-F238E27FC236}">
                  <a16:creationId xmlns:a16="http://schemas.microsoft.com/office/drawing/2014/main" id="{64ADCABE-A594-4600-956A-733BBF14D8F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4030" y="1549789"/>
              <a:ext cx="138324" cy="137848"/>
            </a:xfrm>
            <a:custGeom>
              <a:avLst/>
              <a:gdLst>
                <a:gd name="T0" fmla="*/ 610 w 610"/>
                <a:gd name="T1" fmla="*/ 0 h 608"/>
                <a:gd name="T2" fmla="*/ 610 w 610"/>
                <a:gd name="T3" fmla="*/ 608 h 608"/>
                <a:gd name="T4" fmla="*/ 0 w 610"/>
                <a:gd name="T5" fmla="*/ 608 h 608"/>
                <a:gd name="T6" fmla="*/ 0 w 610"/>
                <a:gd name="T7" fmla="*/ 607 h 608"/>
                <a:gd name="T8" fmla="*/ 610 w 610"/>
                <a:gd name="T9" fmla="*/ 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0" h="608">
                  <a:moveTo>
                    <a:pt x="610" y="0"/>
                  </a:moveTo>
                  <a:cubicBezTo>
                    <a:pt x="610" y="608"/>
                    <a:pt x="610" y="608"/>
                    <a:pt x="610" y="608"/>
                  </a:cubicBezTo>
                  <a:cubicBezTo>
                    <a:pt x="0" y="608"/>
                    <a:pt x="0" y="608"/>
                    <a:pt x="0" y="608"/>
                  </a:cubicBezTo>
                  <a:cubicBezTo>
                    <a:pt x="0" y="607"/>
                    <a:pt x="0" y="607"/>
                    <a:pt x="0" y="607"/>
                  </a:cubicBezTo>
                  <a:cubicBezTo>
                    <a:pt x="291" y="519"/>
                    <a:pt x="521" y="290"/>
                    <a:pt x="610" y="0"/>
                  </a:cubicBezTo>
                  <a:close/>
                </a:path>
              </a:pathLst>
            </a:custGeom>
            <a:solidFill>
              <a:srgbClr val="090E21"/>
            </a:solidFill>
            <a:ln w="158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95">
              <a:extLst>
                <a:ext uri="{FF2B5EF4-FFF2-40B4-BE49-F238E27FC236}">
                  <a16:creationId xmlns:a16="http://schemas.microsoft.com/office/drawing/2014/main" id="{77823DE5-92D6-4B78-834B-674025137976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704030" y="2180820"/>
              <a:ext cx="138324" cy="137848"/>
            </a:xfrm>
            <a:custGeom>
              <a:avLst/>
              <a:gdLst>
                <a:gd name="T0" fmla="*/ 610 w 610"/>
                <a:gd name="T1" fmla="*/ 0 h 608"/>
                <a:gd name="T2" fmla="*/ 610 w 610"/>
                <a:gd name="T3" fmla="*/ 608 h 608"/>
                <a:gd name="T4" fmla="*/ 0 w 610"/>
                <a:gd name="T5" fmla="*/ 608 h 608"/>
                <a:gd name="T6" fmla="*/ 0 w 610"/>
                <a:gd name="T7" fmla="*/ 607 h 608"/>
                <a:gd name="T8" fmla="*/ 610 w 610"/>
                <a:gd name="T9" fmla="*/ 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0" h="608">
                  <a:moveTo>
                    <a:pt x="610" y="0"/>
                  </a:moveTo>
                  <a:cubicBezTo>
                    <a:pt x="610" y="608"/>
                    <a:pt x="610" y="608"/>
                    <a:pt x="610" y="608"/>
                  </a:cubicBezTo>
                  <a:cubicBezTo>
                    <a:pt x="0" y="608"/>
                    <a:pt x="0" y="608"/>
                    <a:pt x="0" y="608"/>
                  </a:cubicBezTo>
                  <a:cubicBezTo>
                    <a:pt x="0" y="607"/>
                    <a:pt x="0" y="607"/>
                    <a:pt x="0" y="607"/>
                  </a:cubicBezTo>
                  <a:cubicBezTo>
                    <a:pt x="291" y="519"/>
                    <a:pt x="521" y="290"/>
                    <a:pt x="610" y="0"/>
                  </a:cubicBezTo>
                  <a:close/>
                </a:path>
              </a:pathLst>
            </a:custGeom>
            <a:solidFill>
              <a:srgbClr val="090E21"/>
            </a:solidFill>
            <a:ln w="158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D4C6C895-2D6F-47F0-A411-0F964B4C0C80}"/>
              </a:ext>
            </a:extLst>
          </p:cNvPr>
          <p:cNvSpPr txBox="1"/>
          <p:nvPr/>
        </p:nvSpPr>
        <p:spPr>
          <a:xfrm>
            <a:off x="4067673" y="1931108"/>
            <a:ext cx="699394" cy="615553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pPr>
              <a:buClr>
                <a:schemeClr val="accent2">
                  <a:lumMod val="60000"/>
                  <a:lumOff val="40000"/>
                </a:schemeClr>
              </a:buClr>
            </a:pPr>
            <a:r>
              <a:rPr lang="en-US" sz="2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 Add</a:t>
            </a:r>
          </a:p>
          <a:p>
            <a:pPr>
              <a:buClr>
                <a:schemeClr val="accent2">
                  <a:lumMod val="60000"/>
                  <a:lumOff val="40000"/>
                </a:schemeClr>
              </a:buClr>
            </a:pPr>
            <a:r>
              <a:rPr lang="en-US" sz="2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Admin</a:t>
            </a:r>
            <a:endParaRPr lang="en-US" sz="2000" dirty="0">
              <a:solidFill>
                <a:schemeClr val="bg1"/>
              </a:solidFill>
            </a:endParaRP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99958637-625B-4257-9F51-B26D34BCFC08}"/>
              </a:ext>
            </a:extLst>
          </p:cNvPr>
          <p:cNvGrpSpPr/>
          <p:nvPr/>
        </p:nvGrpSpPr>
        <p:grpSpPr>
          <a:xfrm>
            <a:off x="708060" y="2824781"/>
            <a:ext cx="2114882" cy="215444"/>
            <a:chOff x="668958" y="2550768"/>
            <a:chExt cx="2114882" cy="215444"/>
          </a:xfrm>
        </p:grpSpPr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4F64B31A-C1F3-4C3E-A5D5-EA5BDDF9D9F1}"/>
                </a:ext>
              </a:extLst>
            </p:cNvPr>
            <p:cNvGrpSpPr/>
            <p:nvPr/>
          </p:nvGrpSpPr>
          <p:grpSpPr>
            <a:xfrm>
              <a:off x="668958" y="2560871"/>
              <a:ext cx="211507" cy="195238"/>
              <a:chOff x="519113" y="1628775"/>
              <a:chExt cx="371475" cy="342900"/>
            </a:xfr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2700000" scaled="0"/>
            </a:gradFill>
          </p:grpSpPr>
          <p:sp>
            <p:nvSpPr>
              <p:cNvPr id="103" name="Freeform 28">
                <a:extLst>
                  <a:ext uri="{FF2B5EF4-FFF2-40B4-BE49-F238E27FC236}">
                    <a16:creationId xmlns:a16="http://schemas.microsoft.com/office/drawing/2014/main" id="{8FDB1A53-33BB-475A-BF26-644AD890578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19113" y="1736725"/>
                <a:ext cx="371475" cy="234950"/>
              </a:xfrm>
              <a:custGeom>
                <a:avLst/>
                <a:gdLst>
                  <a:gd name="T0" fmla="*/ 88 w 96"/>
                  <a:gd name="T1" fmla="*/ 60 h 60"/>
                  <a:gd name="T2" fmla="*/ 8 w 96"/>
                  <a:gd name="T3" fmla="*/ 60 h 60"/>
                  <a:gd name="T4" fmla="*/ 0 w 96"/>
                  <a:gd name="T5" fmla="*/ 52 h 60"/>
                  <a:gd name="T6" fmla="*/ 0 w 96"/>
                  <a:gd name="T7" fmla="*/ 2 h 60"/>
                  <a:gd name="T8" fmla="*/ 2 w 96"/>
                  <a:gd name="T9" fmla="*/ 0 h 60"/>
                  <a:gd name="T10" fmla="*/ 94 w 96"/>
                  <a:gd name="T11" fmla="*/ 0 h 60"/>
                  <a:gd name="T12" fmla="*/ 96 w 96"/>
                  <a:gd name="T13" fmla="*/ 2 h 60"/>
                  <a:gd name="T14" fmla="*/ 96 w 96"/>
                  <a:gd name="T15" fmla="*/ 52 h 60"/>
                  <a:gd name="T16" fmla="*/ 88 w 96"/>
                  <a:gd name="T17" fmla="*/ 60 h 60"/>
                  <a:gd name="T18" fmla="*/ 4 w 96"/>
                  <a:gd name="T19" fmla="*/ 4 h 60"/>
                  <a:gd name="T20" fmla="*/ 4 w 96"/>
                  <a:gd name="T21" fmla="*/ 52 h 60"/>
                  <a:gd name="T22" fmla="*/ 8 w 96"/>
                  <a:gd name="T23" fmla="*/ 56 h 60"/>
                  <a:gd name="T24" fmla="*/ 88 w 96"/>
                  <a:gd name="T25" fmla="*/ 56 h 60"/>
                  <a:gd name="T26" fmla="*/ 92 w 96"/>
                  <a:gd name="T27" fmla="*/ 52 h 60"/>
                  <a:gd name="T28" fmla="*/ 92 w 96"/>
                  <a:gd name="T29" fmla="*/ 4 h 60"/>
                  <a:gd name="T30" fmla="*/ 4 w 96"/>
                  <a:gd name="T31" fmla="*/ 4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96" h="60">
                    <a:moveTo>
                      <a:pt x="88" y="60"/>
                    </a:moveTo>
                    <a:cubicBezTo>
                      <a:pt x="8" y="60"/>
                      <a:pt x="8" y="60"/>
                      <a:pt x="8" y="60"/>
                    </a:cubicBezTo>
                    <a:cubicBezTo>
                      <a:pt x="3" y="60"/>
                      <a:pt x="0" y="57"/>
                      <a:pt x="0" y="5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0"/>
                      <a:pt x="96" y="1"/>
                      <a:pt x="96" y="2"/>
                    </a:cubicBezTo>
                    <a:cubicBezTo>
                      <a:pt x="96" y="52"/>
                      <a:pt x="96" y="52"/>
                      <a:pt x="96" y="52"/>
                    </a:cubicBezTo>
                    <a:cubicBezTo>
                      <a:pt x="96" y="57"/>
                      <a:pt x="93" y="60"/>
                      <a:pt x="88" y="60"/>
                    </a:cubicBezTo>
                    <a:close/>
                    <a:moveTo>
                      <a:pt x="4" y="4"/>
                    </a:moveTo>
                    <a:cubicBezTo>
                      <a:pt x="4" y="52"/>
                      <a:pt x="4" y="52"/>
                      <a:pt x="4" y="52"/>
                    </a:cubicBezTo>
                    <a:cubicBezTo>
                      <a:pt x="4" y="54"/>
                      <a:pt x="6" y="56"/>
                      <a:pt x="8" y="56"/>
                    </a:cubicBezTo>
                    <a:cubicBezTo>
                      <a:pt x="88" y="56"/>
                      <a:pt x="88" y="56"/>
                      <a:pt x="88" y="56"/>
                    </a:cubicBezTo>
                    <a:cubicBezTo>
                      <a:pt x="90" y="56"/>
                      <a:pt x="92" y="54"/>
                      <a:pt x="92" y="52"/>
                    </a:cubicBezTo>
                    <a:cubicBezTo>
                      <a:pt x="92" y="4"/>
                      <a:pt x="92" y="4"/>
                      <a:pt x="92" y="4"/>
                    </a:cubicBezTo>
                    <a:lnTo>
                      <a:pt x="4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" name="Freeform 29">
                <a:extLst>
                  <a:ext uri="{FF2B5EF4-FFF2-40B4-BE49-F238E27FC236}">
                    <a16:creationId xmlns:a16="http://schemas.microsoft.com/office/drawing/2014/main" id="{563049A2-5C9B-4836-A3C4-CE88B48FCA5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42938" y="1784350"/>
                <a:ext cx="139700" cy="139700"/>
              </a:xfrm>
              <a:custGeom>
                <a:avLst/>
                <a:gdLst>
                  <a:gd name="T0" fmla="*/ 2 w 36"/>
                  <a:gd name="T1" fmla="*/ 36 h 36"/>
                  <a:gd name="T2" fmla="*/ 1 w 36"/>
                  <a:gd name="T3" fmla="*/ 36 h 36"/>
                  <a:gd name="T4" fmla="*/ 0 w 36"/>
                  <a:gd name="T5" fmla="*/ 34 h 36"/>
                  <a:gd name="T6" fmla="*/ 0 w 36"/>
                  <a:gd name="T7" fmla="*/ 2 h 36"/>
                  <a:gd name="T8" fmla="*/ 1 w 36"/>
                  <a:gd name="T9" fmla="*/ 0 h 36"/>
                  <a:gd name="T10" fmla="*/ 3 w 36"/>
                  <a:gd name="T11" fmla="*/ 0 h 36"/>
                  <a:gd name="T12" fmla="*/ 35 w 36"/>
                  <a:gd name="T13" fmla="*/ 16 h 36"/>
                  <a:gd name="T14" fmla="*/ 36 w 36"/>
                  <a:gd name="T15" fmla="*/ 18 h 36"/>
                  <a:gd name="T16" fmla="*/ 35 w 36"/>
                  <a:gd name="T17" fmla="*/ 20 h 36"/>
                  <a:gd name="T18" fmla="*/ 3 w 36"/>
                  <a:gd name="T19" fmla="*/ 36 h 36"/>
                  <a:gd name="T20" fmla="*/ 2 w 36"/>
                  <a:gd name="T21" fmla="*/ 36 h 36"/>
                  <a:gd name="T22" fmla="*/ 4 w 36"/>
                  <a:gd name="T23" fmla="*/ 5 h 36"/>
                  <a:gd name="T24" fmla="*/ 4 w 36"/>
                  <a:gd name="T25" fmla="*/ 31 h 36"/>
                  <a:gd name="T26" fmla="*/ 30 w 36"/>
                  <a:gd name="T27" fmla="*/ 18 h 36"/>
                  <a:gd name="T28" fmla="*/ 4 w 36"/>
                  <a:gd name="T29" fmla="*/ 5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6" h="36">
                    <a:moveTo>
                      <a:pt x="2" y="36"/>
                    </a:moveTo>
                    <a:cubicBezTo>
                      <a:pt x="2" y="36"/>
                      <a:pt x="1" y="36"/>
                      <a:pt x="1" y="36"/>
                    </a:cubicBezTo>
                    <a:cubicBezTo>
                      <a:pt x="0" y="35"/>
                      <a:pt x="0" y="35"/>
                      <a:pt x="0" y="34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0" y="1"/>
                      <a:pt x="1" y="0"/>
                    </a:cubicBezTo>
                    <a:cubicBezTo>
                      <a:pt x="2" y="0"/>
                      <a:pt x="2" y="0"/>
                      <a:pt x="3" y="0"/>
                    </a:cubicBezTo>
                    <a:cubicBezTo>
                      <a:pt x="35" y="16"/>
                      <a:pt x="35" y="16"/>
                      <a:pt x="35" y="16"/>
                    </a:cubicBezTo>
                    <a:cubicBezTo>
                      <a:pt x="36" y="17"/>
                      <a:pt x="36" y="17"/>
                      <a:pt x="36" y="18"/>
                    </a:cubicBezTo>
                    <a:cubicBezTo>
                      <a:pt x="36" y="19"/>
                      <a:pt x="36" y="19"/>
                      <a:pt x="35" y="20"/>
                    </a:cubicBezTo>
                    <a:cubicBezTo>
                      <a:pt x="3" y="36"/>
                      <a:pt x="3" y="36"/>
                      <a:pt x="3" y="36"/>
                    </a:cubicBezTo>
                    <a:cubicBezTo>
                      <a:pt x="3" y="36"/>
                      <a:pt x="2" y="36"/>
                      <a:pt x="2" y="36"/>
                    </a:cubicBezTo>
                    <a:close/>
                    <a:moveTo>
                      <a:pt x="4" y="5"/>
                    </a:moveTo>
                    <a:cubicBezTo>
                      <a:pt x="4" y="31"/>
                      <a:pt x="4" y="31"/>
                      <a:pt x="4" y="31"/>
                    </a:cubicBezTo>
                    <a:cubicBezTo>
                      <a:pt x="30" y="18"/>
                      <a:pt x="30" y="18"/>
                      <a:pt x="30" y="18"/>
                    </a:cubicBezTo>
                    <a:lnTo>
                      <a:pt x="4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" name="Freeform 30">
                <a:extLst>
                  <a:ext uri="{FF2B5EF4-FFF2-40B4-BE49-F238E27FC236}">
                    <a16:creationId xmlns:a16="http://schemas.microsoft.com/office/drawing/2014/main" id="{913840AB-EA76-4ED8-8987-65B13CD79D7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19113" y="1628775"/>
                <a:ext cx="371475" cy="92075"/>
              </a:xfrm>
              <a:custGeom>
                <a:avLst/>
                <a:gdLst>
                  <a:gd name="T0" fmla="*/ 94 w 96"/>
                  <a:gd name="T1" fmla="*/ 24 h 24"/>
                  <a:gd name="T2" fmla="*/ 2 w 96"/>
                  <a:gd name="T3" fmla="*/ 24 h 24"/>
                  <a:gd name="T4" fmla="*/ 0 w 96"/>
                  <a:gd name="T5" fmla="*/ 22 h 24"/>
                  <a:gd name="T6" fmla="*/ 0 w 96"/>
                  <a:gd name="T7" fmla="*/ 6 h 24"/>
                  <a:gd name="T8" fmla="*/ 6 w 96"/>
                  <a:gd name="T9" fmla="*/ 0 h 24"/>
                  <a:gd name="T10" fmla="*/ 90 w 96"/>
                  <a:gd name="T11" fmla="*/ 0 h 24"/>
                  <a:gd name="T12" fmla="*/ 96 w 96"/>
                  <a:gd name="T13" fmla="*/ 6 h 24"/>
                  <a:gd name="T14" fmla="*/ 96 w 96"/>
                  <a:gd name="T15" fmla="*/ 22 h 24"/>
                  <a:gd name="T16" fmla="*/ 94 w 96"/>
                  <a:gd name="T17" fmla="*/ 24 h 24"/>
                  <a:gd name="T18" fmla="*/ 4 w 96"/>
                  <a:gd name="T19" fmla="*/ 20 h 24"/>
                  <a:gd name="T20" fmla="*/ 92 w 96"/>
                  <a:gd name="T21" fmla="*/ 20 h 24"/>
                  <a:gd name="T22" fmla="*/ 92 w 96"/>
                  <a:gd name="T23" fmla="*/ 6 h 24"/>
                  <a:gd name="T24" fmla="*/ 90 w 96"/>
                  <a:gd name="T25" fmla="*/ 4 h 24"/>
                  <a:gd name="T26" fmla="*/ 6 w 96"/>
                  <a:gd name="T27" fmla="*/ 4 h 24"/>
                  <a:gd name="T28" fmla="*/ 4 w 96"/>
                  <a:gd name="T29" fmla="*/ 6 h 24"/>
                  <a:gd name="T30" fmla="*/ 4 w 96"/>
                  <a:gd name="T31" fmla="*/ 2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96" h="24">
                    <a:moveTo>
                      <a:pt x="94" y="24"/>
                    </a:moveTo>
                    <a:cubicBezTo>
                      <a:pt x="2" y="24"/>
                      <a:pt x="2" y="24"/>
                      <a:pt x="2" y="24"/>
                    </a:cubicBezTo>
                    <a:cubicBezTo>
                      <a:pt x="1" y="24"/>
                      <a:pt x="0" y="23"/>
                      <a:pt x="0" y="22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90" y="0"/>
                      <a:pt x="90" y="0"/>
                      <a:pt x="90" y="0"/>
                    </a:cubicBezTo>
                    <a:cubicBezTo>
                      <a:pt x="93" y="0"/>
                      <a:pt x="96" y="3"/>
                      <a:pt x="96" y="6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3"/>
                      <a:pt x="95" y="24"/>
                      <a:pt x="94" y="24"/>
                    </a:cubicBezTo>
                    <a:close/>
                    <a:moveTo>
                      <a:pt x="4" y="20"/>
                    </a:moveTo>
                    <a:cubicBezTo>
                      <a:pt x="92" y="20"/>
                      <a:pt x="92" y="20"/>
                      <a:pt x="92" y="20"/>
                    </a:cubicBezTo>
                    <a:cubicBezTo>
                      <a:pt x="92" y="6"/>
                      <a:pt x="92" y="6"/>
                      <a:pt x="92" y="6"/>
                    </a:cubicBezTo>
                    <a:cubicBezTo>
                      <a:pt x="92" y="5"/>
                      <a:pt x="91" y="4"/>
                      <a:pt x="90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5" y="4"/>
                      <a:pt x="4" y="5"/>
                      <a:pt x="4" y="6"/>
                    </a:cubicBezTo>
                    <a:lnTo>
                      <a:pt x="4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" name="Freeform 31">
                <a:extLst>
                  <a:ext uri="{FF2B5EF4-FFF2-40B4-BE49-F238E27FC236}">
                    <a16:creationId xmlns:a16="http://schemas.microsoft.com/office/drawing/2014/main" id="{2F84762E-3244-4BAE-B483-9CE2BD379C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2288" y="1631950"/>
                <a:ext cx="77788" cy="77787"/>
              </a:xfrm>
              <a:custGeom>
                <a:avLst/>
                <a:gdLst>
                  <a:gd name="T0" fmla="*/ 5 w 49"/>
                  <a:gd name="T1" fmla="*/ 49 h 49"/>
                  <a:gd name="T2" fmla="*/ 0 w 49"/>
                  <a:gd name="T3" fmla="*/ 44 h 49"/>
                  <a:gd name="T4" fmla="*/ 44 w 49"/>
                  <a:gd name="T5" fmla="*/ 0 h 49"/>
                  <a:gd name="T6" fmla="*/ 49 w 49"/>
                  <a:gd name="T7" fmla="*/ 5 h 49"/>
                  <a:gd name="T8" fmla="*/ 5 w 49"/>
                  <a:gd name="T9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49">
                    <a:moveTo>
                      <a:pt x="5" y="49"/>
                    </a:moveTo>
                    <a:lnTo>
                      <a:pt x="0" y="44"/>
                    </a:lnTo>
                    <a:lnTo>
                      <a:pt x="44" y="0"/>
                    </a:lnTo>
                    <a:lnTo>
                      <a:pt x="49" y="5"/>
                    </a:lnTo>
                    <a:lnTo>
                      <a:pt x="5" y="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" name="Freeform 32">
                <a:extLst>
                  <a:ext uri="{FF2B5EF4-FFF2-40B4-BE49-F238E27FC236}">
                    <a16:creationId xmlns:a16="http://schemas.microsoft.com/office/drawing/2014/main" id="{C7503F4A-FD76-411F-89B9-CDB61E95C9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9913" y="1631950"/>
                <a:ext cx="84138" cy="85725"/>
              </a:xfrm>
              <a:custGeom>
                <a:avLst/>
                <a:gdLst>
                  <a:gd name="T0" fmla="*/ 5 w 53"/>
                  <a:gd name="T1" fmla="*/ 54 h 54"/>
                  <a:gd name="T2" fmla="*/ 0 w 53"/>
                  <a:gd name="T3" fmla="*/ 49 h 54"/>
                  <a:gd name="T4" fmla="*/ 48 w 53"/>
                  <a:gd name="T5" fmla="*/ 0 h 54"/>
                  <a:gd name="T6" fmla="*/ 53 w 53"/>
                  <a:gd name="T7" fmla="*/ 5 h 54"/>
                  <a:gd name="T8" fmla="*/ 5 w 53"/>
                  <a:gd name="T9" fmla="*/ 5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3" h="54">
                    <a:moveTo>
                      <a:pt x="5" y="54"/>
                    </a:moveTo>
                    <a:lnTo>
                      <a:pt x="0" y="49"/>
                    </a:lnTo>
                    <a:lnTo>
                      <a:pt x="48" y="0"/>
                    </a:lnTo>
                    <a:lnTo>
                      <a:pt x="53" y="5"/>
                    </a:lnTo>
                    <a:lnTo>
                      <a:pt x="5" y="5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" name="Freeform 33">
                <a:extLst>
                  <a:ext uri="{FF2B5EF4-FFF2-40B4-BE49-F238E27FC236}">
                    <a16:creationId xmlns:a16="http://schemas.microsoft.com/office/drawing/2014/main" id="{E21A373E-1AB2-47DA-9F91-CFC4A10E48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1826" y="1631950"/>
                <a:ext cx="84138" cy="85725"/>
              </a:xfrm>
              <a:custGeom>
                <a:avLst/>
                <a:gdLst>
                  <a:gd name="T0" fmla="*/ 5 w 53"/>
                  <a:gd name="T1" fmla="*/ 54 h 54"/>
                  <a:gd name="T2" fmla="*/ 0 w 53"/>
                  <a:gd name="T3" fmla="*/ 49 h 54"/>
                  <a:gd name="T4" fmla="*/ 48 w 53"/>
                  <a:gd name="T5" fmla="*/ 0 h 54"/>
                  <a:gd name="T6" fmla="*/ 53 w 53"/>
                  <a:gd name="T7" fmla="*/ 5 h 54"/>
                  <a:gd name="T8" fmla="*/ 5 w 53"/>
                  <a:gd name="T9" fmla="*/ 5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3" h="54">
                    <a:moveTo>
                      <a:pt x="5" y="54"/>
                    </a:moveTo>
                    <a:lnTo>
                      <a:pt x="0" y="49"/>
                    </a:lnTo>
                    <a:lnTo>
                      <a:pt x="48" y="0"/>
                    </a:lnTo>
                    <a:lnTo>
                      <a:pt x="53" y="5"/>
                    </a:lnTo>
                    <a:lnTo>
                      <a:pt x="5" y="5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" name="Freeform 34">
                <a:extLst>
                  <a:ext uri="{FF2B5EF4-FFF2-40B4-BE49-F238E27FC236}">
                    <a16:creationId xmlns:a16="http://schemas.microsoft.com/office/drawing/2014/main" id="{9F8AE030-7DF2-49F5-A2BF-79F8D3F359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3738" y="1631950"/>
                <a:ext cx="84138" cy="85725"/>
              </a:xfrm>
              <a:custGeom>
                <a:avLst/>
                <a:gdLst>
                  <a:gd name="T0" fmla="*/ 5 w 53"/>
                  <a:gd name="T1" fmla="*/ 54 h 54"/>
                  <a:gd name="T2" fmla="*/ 0 w 53"/>
                  <a:gd name="T3" fmla="*/ 49 h 54"/>
                  <a:gd name="T4" fmla="*/ 48 w 53"/>
                  <a:gd name="T5" fmla="*/ 0 h 54"/>
                  <a:gd name="T6" fmla="*/ 53 w 53"/>
                  <a:gd name="T7" fmla="*/ 5 h 54"/>
                  <a:gd name="T8" fmla="*/ 5 w 53"/>
                  <a:gd name="T9" fmla="*/ 5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3" h="54">
                    <a:moveTo>
                      <a:pt x="5" y="54"/>
                    </a:moveTo>
                    <a:lnTo>
                      <a:pt x="0" y="49"/>
                    </a:lnTo>
                    <a:lnTo>
                      <a:pt x="48" y="0"/>
                    </a:lnTo>
                    <a:lnTo>
                      <a:pt x="53" y="5"/>
                    </a:lnTo>
                    <a:lnTo>
                      <a:pt x="5" y="5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" name="Freeform 35">
                <a:extLst>
                  <a:ext uri="{FF2B5EF4-FFF2-40B4-BE49-F238E27FC236}">
                    <a16:creationId xmlns:a16="http://schemas.microsoft.com/office/drawing/2014/main" id="{75A014CB-52C2-4CAC-92B1-039250C931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5651" y="1631950"/>
                <a:ext cx="84138" cy="85725"/>
              </a:xfrm>
              <a:custGeom>
                <a:avLst/>
                <a:gdLst>
                  <a:gd name="T0" fmla="*/ 5 w 53"/>
                  <a:gd name="T1" fmla="*/ 54 h 54"/>
                  <a:gd name="T2" fmla="*/ 0 w 53"/>
                  <a:gd name="T3" fmla="*/ 49 h 54"/>
                  <a:gd name="T4" fmla="*/ 48 w 53"/>
                  <a:gd name="T5" fmla="*/ 0 h 54"/>
                  <a:gd name="T6" fmla="*/ 53 w 53"/>
                  <a:gd name="T7" fmla="*/ 5 h 54"/>
                  <a:gd name="T8" fmla="*/ 5 w 53"/>
                  <a:gd name="T9" fmla="*/ 5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3" h="54">
                    <a:moveTo>
                      <a:pt x="5" y="54"/>
                    </a:moveTo>
                    <a:lnTo>
                      <a:pt x="0" y="49"/>
                    </a:lnTo>
                    <a:lnTo>
                      <a:pt x="48" y="0"/>
                    </a:lnTo>
                    <a:lnTo>
                      <a:pt x="53" y="5"/>
                    </a:lnTo>
                    <a:lnTo>
                      <a:pt x="5" y="5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" name="Freeform 36">
                <a:extLst>
                  <a:ext uri="{FF2B5EF4-FFF2-40B4-BE49-F238E27FC236}">
                    <a16:creationId xmlns:a16="http://schemas.microsoft.com/office/drawing/2014/main" id="{38C98745-0FA1-4770-98C3-6BFA0B5BE6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7563" y="1647825"/>
                <a:ext cx="69850" cy="69850"/>
              </a:xfrm>
              <a:custGeom>
                <a:avLst/>
                <a:gdLst>
                  <a:gd name="T0" fmla="*/ 5 w 44"/>
                  <a:gd name="T1" fmla="*/ 44 h 44"/>
                  <a:gd name="T2" fmla="*/ 0 w 44"/>
                  <a:gd name="T3" fmla="*/ 39 h 44"/>
                  <a:gd name="T4" fmla="*/ 39 w 44"/>
                  <a:gd name="T5" fmla="*/ 0 h 44"/>
                  <a:gd name="T6" fmla="*/ 44 w 44"/>
                  <a:gd name="T7" fmla="*/ 5 h 44"/>
                  <a:gd name="T8" fmla="*/ 5 w 44"/>
                  <a:gd name="T9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44">
                    <a:moveTo>
                      <a:pt x="5" y="44"/>
                    </a:moveTo>
                    <a:lnTo>
                      <a:pt x="0" y="39"/>
                    </a:lnTo>
                    <a:lnTo>
                      <a:pt x="39" y="0"/>
                    </a:lnTo>
                    <a:lnTo>
                      <a:pt x="44" y="5"/>
                    </a:lnTo>
                    <a:lnTo>
                      <a:pt x="5" y="4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467DF15F-1E58-4CE6-A513-EA5E427E84B5}"/>
                </a:ext>
              </a:extLst>
            </p:cNvPr>
            <p:cNvSpPr txBox="1"/>
            <p:nvPr/>
          </p:nvSpPr>
          <p:spPr>
            <a:xfrm>
              <a:off x="1022550" y="2550768"/>
              <a:ext cx="1761290" cy="215444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Requirement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1A8A2D57-0137-4128-99F4-4B7A61D4410A}"/>
              </a:ext>
            </a:extLst>
          </p:cNvPr>
          <p:cNvGrpSpPr/>
          <p:nvPr/>
        </p:nvGrpSpPr>
        <p:grpSpPr>
          <a:xfrm>
            <a:off x="712293" y="1819797"/>
            <a:ext cx="2110649" cy="215444"/>
            <a:chOff x="673191" y="1583558"/>
            <a:chExt cx="2110649" cy="215444"/>
          </a:xfrm>
        </p:grpSpPr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3885EC3B-435C-4EE6-85EB-1A1CB96012CB}"/>
                </a:ext>
              </a:extLst>
            </p:cNvPr>
            <p:cNvSpPr txBox="1"/>
            <p:nvPr/>
          </p:nvSpPr>
          <p:spPr>
            <a:xfrm>
              <a:off x="1022550" y="1583558"/>
              <a:ext cx="1761290" cy="215444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 anchor="ctr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chemeClr val="bg1"/>
                  </a:solidFill>
                </a:defRPr>
              </a:lvl1pPr>
            </a:lstStyle>
            <a:p>
              <a:r>
                <a:rPr lang="en-US" dirty="0" smtClean="0"/>
                <a:t>Introduction</a:t>
              </a:r>
              <a:endParaRPr lang="en-US" dirty="0"/>
            </a:p>
          </p:txBody>
        </p: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3ACC1DB5-94A0-463E-9D17-415515BE117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3191" y="1593661"/>
              <a:ext cx="203040" cy="194400"/>
              <a:chOff x="-638175" y="3963988"/>
              <a:chExt cx="373062" cy="357187"/>
            </a:xfr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2700000" scaled="0"/>
            </a:gradFill>
          </p:grpSpPr>
          <p:sp>
            <p:nvSpPr>
              <p:cNvPr id="139" name="Freeform 40">
                <a:extLst>
                  <a:ext uri="{FF2B5EF4-FFF2-40B4-BE49-F238E27FC236}">
                    <a16:creationId xmlns:a16="http://schemas.microsoft.com/office/drawing/2014/main" id="{A687222F-35CE-48AB-85F9-5B65E6D907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92138" y="4149725"/>
                <a:ext cx="280987" cy="171450"/>
              </a:xfrm>
              <a:custGeom>
                <a:avLst/>
                <a:gdLst>
                  <a:gd name="T0" fmla="*/ 70 w 72"/>
                  <a:gd name="T1" fmla="*/ 44 h 44"/>
                  <a:gd name="T2" fmla="*/ 46 w 72"/>
                  <a:gd name="T3" fmla="*/ 44 h 44"/>
                  <a:gd name="T4" fmla="*/ 44 w 72"/>
                  <a:gd name="T5" fmla="*/ 42 h 44"/>
                  <a:gd name="T6" fmla="*/ 44 w 72"/>
                  <a:gd name="T7" fmla="*/ 16 h 44"/>
                  <a:gd name="T8" fmla="*/ 28 w 72"/>
                  <a:gd name="T9" fmla="*/ 16 h 44"/>
                  <a:gd name="T10" fmla="*/ 28 w 72"/>
                  <a:gd name="T11" fmla="*/ 42 h 44"/>
                  <a:gd name="T12" fmla="*/ 26 w 72"/>
                  <a:gd name="T13" fmla="*/ 44 h 44"/>
                  <a:gd name="T14" fmla="*/ 2 w 72"/>
                  <a:gd name="T15" fmla="*/ 44 h 44"/>
                  <a:gd name="T16" fmla="*/ 0 w 72"/>
                  <a:gd name="T17" fmla="*/ 42 h 44"/>
                  <a:gd name="T18" fmla="*/ 0 w 72"/>
                  <a:gd name="T19" fmla="*/ 2 h 44"/>
                  <a:gd name="T20" fmla="*/ 2 w 72"/>
                  <a:gd name="T21" fmla="*/ 0 h 44"/>
                  <a:gd name="T22" fmla="*/ 4 w 72"/>
                  <a:gd name="T23" fmla="*/ 2 h 44"/>
                  <a:gd name="T24" fmla="*/ 4 w 72"/>
                  <a:gd name="T25" fmla="*/ 40 h 44"/>
                  <a:gd name="T26" fmla="*/ 24 w 72"/>
                  <a:gd name="T27" fmla="*/ 40 h 44"/>
                  <a:gd name="T28" fmla="*/ 24 w 72"/>
                  <a:gd name="T29" fmla="*/ 14 h 44"/>
                  <a:gd name="T30" fmla="*/ 26 w 72"/>
                  <a:gd name="T31" fmla="*/ 12 h 44"/>
                  <a:gd name="T32" fmla="*/ 46 w 72"/>
                  <a:gd name="T33" fmla="*/ 12 h 44"/>
                  <a:gd name="T34" fmla="*/ 48 w 72"/>
                  <a:gd name="T35" fmla="*/ 14 h 44"/>
                  <a:gd name="T36" fmla="*/ 48 w 72"/>
                  <a:gd name="T37" fmla="*/ 40 h 44"/>
                  <a:gd name="T38" fmla="*/ 68 w 72"/>
                  <a:gd name="T39" fmla="*/ 40 h 44"/>
                  <a:gd name="T40" fmla="*/ 68 w 72"/>
                  <a:gd name="T41" fmla="*/ 4 h 44"/>
                  <a:gd name="T42" fmla="*/ 70 w 72"/>
                  <a:gd name="T43" fmla="*/ 2 h 44"/>
                  <a:gd name="T44" fmla="*/ 72 w 72"/>
                  <a:gd name="T45" fmla="*/ 4 h 44"/>
                  <a:gd name="T46" fmla="*/ 72 w 72"/>
                  <a:gd name="T47" fmla="*/ 42 h 44"/>
                  <a:gd name="T48" fmla="*/ 70 w 72"/>
                  <a:gd name="T49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72" h="44">
                    <a:moveTo>
                      <a:pt x="70" y="44"/>
                    </a:moveTo>
                    <a:cubicBezTo>
                      <a:pt x="46" y="44"/>
                      <a:pt x="46" y="44"/>
                      <a:pt x="46" y="44"/>
                    </a:cubicBezTo>
                    <a:cubicBezTo>
                      <a:pt x="45" y="44"/>
                      <a:pt x="44" y="43"/>
                      <a:pt x="44" y="42"/>
                    </a:cubicBezTo>
                    <a:cubicBezTo>
                      <a:pt x="44" y="16"/>
                      <a:pt x="44" y="16"/>
                      <a:pt x="44" y="16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28" y="42"/>
                      <a:pt x="28" y="42"/>
                      <a:pt x="28" y="42"/>
                    </a:cubicBezTo>
                    <a:cubicBezTo>
                      <a:pt x="28" y="43"/>
                      <a:pt x="27" y="44"/>
                      <a:pt x="26" y="44"/>
                    </a:cubicBezTo>
                    <a:cubicBezTo>
                      <a:pt x="2" y="44"/>
                      <a:pt x="2" y="44"/>
                      <a:pt x="2" y="44"/>
                    </a:cubicBezTo>
                    <a:cubicBezTo>
                      <a:pt x="1" y="44"/>
                      <a:pt x="0" y="43"/>
                      <a:pt x="0" y="4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3" y="0"/>
                      <a:pt x="4" y="1"/>
                      <a:pt x="4" y="2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24" y="40"/>
                      <a:pt x="24" y="40"/>
                      <a:pt x="24" y="40"/>
                    </a:cubicBezTo>
                    <a:cubicBezTo>
                      <a:pt x="24" y="14"/>
                      <a:pt x="24" y="14"/>
                      <a:pt x="24" y="14"/>
                    </a:cubicBezTo>
                    <a:cubicBezTo>
                      <a:pt x="24" y="13"/>
                      <a:pt x="25" y="12"/>
                      <a:pt x="26" y="12"/>
                    </a:cubicBezTo>
                    <a:cubicBezTo>
                      <a:pt x="46" y="12"/>
                      <a:pt x="46" y="12"/>
                      <a:pt x="46" y="12"/>
                    </a:cubicBezTo>
                    <a:cubicBezTo>
                      <a:pt x="47" y="12"/>
                      <a:pt x="48" y="13"/>
                      <a:pt x="48" y="14"/>
                    </a:cubicBezTo>
                    <a:cubicBezTo>
                      <a:pt x="48" y="40"/>
                      <a:pt x="48" y="40"/>
                      <a:pt x="48" y="40"/>
                    </a:cubicBezTo>
                    <a:cubicBezTo>
                      <a:pt x="68" y="40"/>
                      <a:pt x="68" y="40"/>
                      <a:pt x="68" y="40"/>
                    </a:cubicBezTo>
                    <a:cubicBezTo>
                      <a:pt x="68" y="4"/>
                      <a:pt x="68" y="4"/>
                      <a:pt x="68" y="4"/>
                    </a:cubicBezTo>
                    <a:cubicBezTo>
                      <a:pt x="68" y="3"/>
                      <a:pt x="69" y="2"/>
                      <a:pt x="70" y="2"/>
                    </a:cubicBezTo>
                    <a:cubicBezTo>
                      <a:pt x="71" y="2"/>
                      <a:pt x="72" y="3"/>
                      <a:pt x="72" y="4"/>
                    </a:cubicBezTo>
                    <a:cubicBezTo>
                      <a:pt x="72" y="42"/>
                      <a:pt x="72" y="42"/>
                      <a:pt x="72" y="42"/>
                    </a:cubicBezTo>
                    <a:cubicBezTo>
                      <a:pt x="72" y="43"/>
                      <a:pt x="71" y="44"/>
                      <a:pt x="70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" name="Freeform 41">
                <a:extLst>
                  <a:ext uri="{FF2B5EF4-FFF2-40B4-BE49-F238E27FC236}">
                    <a16:creationId xmlns:a16="http://schemas.microsoft.com/office/drawing/2014/main" id="{F0AC3D10-8537-4F5C-BA51-BE86E4C157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638175" y="3963988"/>
                <a:ext cx="373062" cy="193675"/>
              </a:xfrm>
              <a:custGeom>
                <a:avLst/>
                <a:gdLst>
                  <a:gd name="T0" fmla="*/ 94 w 96"/>
                  <a:gd name="T1" fmla="*/ 50 h 50"/>
                  <a:gd name="T2" fmla="*/ 93 w 96"/>
                  <a:gd name="T3" fmla="*/ 49 h 50"/>
                  <a:gd name="T4" fmla="*/ 48 w 96"/>
                  <a:gd name="T5" fmla="*/ 5 h 50"/>
                  <a:gd name="T6" fmla="*/ 3 w 96"/>
                  <a:gd name="T7" fmla="*/ 49 h 50"/>
                  <a:gd name="T8" fmla="*/ 1 w 96"/>
                  <a:gd name="T9" fmla="*/ 49 h 50"/>
                  <a:gd name="T10" fmla="*/ 1 w 96"/>
                  <a:gd name="T11" fmla="*/ 47 h 50"/>
                  <a:gd name="T12" fmla="*/ 47 w 96"/>
                  <a:gd name="T13" fmla="*/ 1 h 50"/>
                  <a:gd name="T14" fmla="*/ 49 w 96"/>
                  <a:gd name="T15" fmla="*/ 1 h 50"/>
                  <a:gd name="T16" fmla="*/ 95 w 96"/>
                  <a:gd name="T17" fmla="*/ 47 h 50"/>
                  <a:gd name="T18" fmla="*/ 95 w 96"/>
                  <a:gd name="T19" fmla="*/ 49 h 50"/>
                  <a:gd name="T20" fmla="*/ 94 w 96"/>
                  <a:gd name="T21" fmla="*/ 5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6" h="50">
                    <a:moveTo>
                      <a:pt x="94" y="50"/>
                    </a:moveTo>
                    <a:cubicBezTo>
                      <a:pt x="93" y="50"/>
                      <a:pt x="93" y="50"/>
                      <a:pt x="93" y="49"/>
                    </a:cubicBezTo>
                    <a:cubicBezTo>
                      <a:pt x="48" y="5"/>
                      <a:pt x="48" y="5"/>
                      <a:pt x="48" y="5"/>
                    </a:cubicBezTo>
                    <a:cubicBezTo>
                      <a:pt x="3" y="49"/>
                      <a:pt x="3" y="49"/>
                      <a:pt x="3" y="49"/>
                    </a:cubicBezTo>
                    <a:cubicBezTo>
                      <a:pt x="3" y="50"/>
                      <a:pt x="1" y="50"/>
                      <a:pt x="1" y="49"/>
                    </a:cubicBezTo>
                    <a:cubicBezTo>
                      <a:pt x="0" y="49"/>
                      <a:pt x="0" y="47"/>
                      <a:pt x="1" y="47"/>
                    </a:cubicBezTo>
                    <a:cubicBezTo>
                      <a:pt x="47" y="1"/>
                      <a:pt x="47" y="1"/>
                      <a:pt x="47" y="1"/>
                    </a:cubicBezTo>
                    <a:cubicBezTo>
                      <a:pt x="47" y="0"/>
                      <a:pt x="49" y="0"/>
                      <a:pt x="49" y="1"/>
                    </a:cubicBezTo>
                    <a:cubicBezTo>
                      <a:pt x="95" y="47"/>
                      <a:pt x="95" y="47"/>
                      <a:pt x="95" y="47"/>
                    </a:cubicBezTo>
                    <a:cubicBezTo>
                      <a:pt x="96" y="47"/>
                      <a:pt x="96" y="49"/>
                      <a:pt x="95" y="49"/>
                    </a:cubicBezTo>
                    <a:cubicBezTo>
                      <a:pt x="95" y="50"/>
                      <a:pt x="95" y="50"/>
                      <a:pt x="94" y="5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" name="Freeform 42">
                <a:extLst>
                  <a:ext uri="{FF2B5EF4-FFF2-40B4-BE49-F238E27FC236}">
                    <a16:creationId xmlns:a16="http://schemas.microsoft.com/office/drawing/2014/main" id="{EA0E21D1-2DD0-4E7F-A71A-4247943FDC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96875" y="3979863"/>
                <a:ext cx="69850" cy="69850"/>
              </a:xfrm>
              <a:custGeom>
                <a:avLst/>
                <a:gdLst>
                  <a:gd name="T0" fmla="*/ 16 w 18"/>
                  <a:gd name="T1" fmla="*/ 18 h 18"/>
                  <a:gd name="T2" fmla="*/ 14 w 18"/>
                  <a:gd name="T3" fmla="*/ 16 h 18"/>
                  <a:gd name="T4" fmla="*/ 14 w 18"/>
                  <a:gd name="T5" fmla="*/ 4 h 18"/>
                  <a:gd name="T6" fmla="*/ 2 w 18"/>
                  <a:gd name="T7" fmla="*/ 4 h 18"/>
                  <a:gd name="T8" fmla="*/ 0 w 18"/>
                  <a:gd name="T9" fmla="*/ 2 h 18"/>
                  <a:gd name="T10" fmla="*/ 2 w 18"/>
                  <a:gd name="T11" fmla="*/ 0 h 18"/>
                  <a:gd name="T12" fmla="*/ 16 w 18"/>
                  <a:gd name="T13" fmla="*/ 0 h 18"/>
                  <a:gd name="T14" fmla="*/ 18 w 18"/>
                  <a:gd name="T15" fmla="*/ 2 h 18"/>
                  <a:gd name="T16" fmla="*/ 18 w 18"/>
                  <a:gd name="T17" fmla="*/ 16 h 18"/>
                  <a:gd name="T18" fmla="*/ 16 w 18"/>
                  <a:gd name="T1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8" h="18">
                    <a:moveTo>
                      <a:pt x="16" y="18"/>
                    </a:moveTo>
                    <a:cubicBezTo>
                      <a:pt x="15" y="18"/>
                      <a:pt x="14" y="17"/>
                      <a:pt x="14" y="16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1" y="4"/>
                      <a:pt x="0" y="3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7" y="0"/>
                      <a:pt x="18" y="1"/>
                      <a:pt x="18" y="2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18" y="17"/>
                      <a:pt x="17" y="18"/>
                      <a:pt x="16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CDB53A22-8AEE-4243-9DB2-84D154565F3E}"/>
              </a:ext>
            </a:extLst>
          </p:cNvPr>
          <p:cNvGrpSpPr/>
          <p:nvPr/>
        </p:nvGrpSpPr>
        <p:grpSpPr>
          <a:xfrm>
            <a:off x="706437" y="2322289"/>
            <a:ext cx="2116505" cy="215444"/>
            <a:chOff x="667335" y="2067163"/>
            <a:chExt cx="2116505" cy="215444"/>
          </a:xfrm>
        </p:grpSpPr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9C893A6B-97BB-45BD-9037-912AC433153B}"/>
                </a:ext>
              </a:extLst>
            </p:cNvPr>
            <p:cNvSpPr txBox="1"/>
            <p:nvPr/>
          </p:nvSpPr>
          <p:spPr>
            <a:xfrm>
              <a:off x="1022550" y="2067163"/>
              <a:ext cx="1761290" cy="215444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Documentation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74E23A1E-9E28-42D8-B6A6-DBAA170B92A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67335" y="2067546"/>
              <a:ext cx="214753" cy="213840"/>
              <a:chOff x="-523875" y="3440113"/>
              <a:chExt cx="373062" cy="371476"/>
            </a:xfr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2700000" scaled="0"/>
            </a:gradFill>
          </p:grpSpPr>
          <p:sp>
            <p:nvSpPr>
              <p:cNvPr id="146" name="Freeform 46">
                <a:extLst>
                  <a:ext uri="{FF2B5EF4-FFF2-40B4-BE49-F238E27FC236}">
                    <a16:creationId xmlns:a16="http://schemas.microsoft.com/office/drawing/2014/main" id="{A6F64926-EAD6-411D-B4C7-86595D6B860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523875" y="3440113"/>
                <a:ext cx="373062" cy="317500"/>
              </a:xfrm>
              <a:custGeom>
                <a:avLst/>
                <a:gdLst>
                  <a:gd name="T0" fmla="*/ 15 w 96"/>
                  <a:gd name="T1" fmla="*/ 82 h 82"/>
                  <a:gd name="T2" fmla="*/ 14 w 96"/>
                  <a:gd name="T3" fmla="*/ 82 h 82"/>
                  <a:gd name="T4" fmla="*/ 0 w 96"/>
                  <a:gd name="T5" fmla="*/ 48 h 82"/>
                  <a:gd name="T6" fmla="*/ 48 w 96"/>
                  <a:gd name="T7" fmla="*/ 0 h 82"/>
                  <a:gd name="T8" fmla="*/ 96 w 96"/>
                  <a:gd name="T9" fmla="*/ 48 h 82"/>
                  <a:gd name="T10" fmla="*/ 82 w 96"/>
                  <a:gd name="T11" fmla="*/ 82 h 82"/>
                  <a:gd name="T12" fmla="*/ 80 w 96"/>
                  <a:gd name="T13" fmla="*/ 82 h 82"/>
                  <a:gd name="T14" fmla="*/ 62 w 96"/>
                  <a:gd name="T15" fmla="*/ 74 h 82"/>
                  <a:gd name="T16" fmla="*/ 55 w 96"/>
                  <a:gd name="T17" fmla="*/ 72 h 82"/>
                  <a:gd name="T18" fmla="*/ 54 w 96"/>
                  <a:gd name="T19" fmla="*/ 70 h 82"/>
                  <a:gd name="T20" fmla="*/ 54 w 96"/>
                  <a:gd name="T21" fmla="*/ 60 h 82"/>
                  <a:gd name="T22" fmla="*/ 55 w 96"/>
                  <a:gd name="T23" fmla="*/ 58 h 82"/>
                  <a:gd name="T24" fmla="*/ 60 w 96"/>
                  <a:gd name="T25" fmla="*/ 48 h 82"/>
                  <a:gd name="T26" fmla="*/ 62 w 96"/>
                  <a:gd name="T27" fmla="*/ 46 h 82"/>
                  <a:gd name="T28" fmla="*/ 62 w 96"/>
                  <a:gd name="T29" fmla="*/ 44 h 82"/>
                  <a:gd name="T30" fmla="*/ 62 w 96"/>
                  <a:gd name="T31" fmla="*/ 42 h 82"/>
                  <a:gd name="T32" fmla="*/ 60 w 96"/>
                  <a:gd name="T33" fmla="*/ 40 h 82"/>
                  <a:gd name="T34" fmla="*/ 61 w 96"/>
                  <a:gd name="T35" fmla="*/ 38 h 82"/>
                  <a:gd name="T36" fmla="*/ 62 w 96"/>
                  <a:gd name="T37" fmla="*/ 26 h 82"/>
                  <a:gd name="T38" fmla="*/ 51 w 96"/>
                  <a:gd name="T39" fmla="*/ 22 h 82"/>
                  <a:gd name="T40" fmla="*/ 40 w 96"/>
                  <a:gd name="T41" fmla="*/ 26 h 82"/>
                  <a:gd name="T42" fmla="*/ 38 w 96"/>
                  <a:gd name="T43" fmla="*/ 28 h 82"/>
                  <a:gd name="T44" fmla="*/ 35 w 96"/>
                  <a:gd name="T45" fmla="*/ 28 h 82"/>
                  <a:gd name="T46" fmla="*/ 36 w 96"/>
                  <a:gd name="T47" fmla="*/ 38 h 82"/>
                  <a:gd name="T48" fmla="*/ 36 w 96"/>
                  <a:gd name="T49" fmla="*/ 40 h 82"/>
                  <a:gd name="T50" fmla="*/ 34 w 96"/>
                  <a:gd name="T51" fmla="*/ 42 h 82"/>
                  <a:gd name="T52" fmla="*/ 34 w 96"/>
                  <a:gd name="T53" fmla="*/ 44 h 82"/>
                  <a:gd name="T54" fmla="*/ 34 w 96"/>
                  <a:gd name="T55" fmla="*/ 46 h 82"/>
                  <a:gd name="T56" fmla="*/ 36 w 96"/>
                  <a:gd name="T57" fmla="*/ 48 h 82"/>
                  <a:gd name="T58" fmla="*/ 41 w 96"/>
                  <a:gd name="T59" fmla="*/ 58 h 82"/>
                  <a:gd name="T60" fmla="*/ 42 w 96"/>
                  <a:gd name="T61" fmla="*/ 60 h 82"/>
                  <a:gd name="T62" fmla="*/ 42 w 96"/>
                  <a:gd name="T63" fmla="*/ 70 h 82"/>
                  <a:gd name="T64" fmla="*/ 41 w 96"/>
                  <a:gd name="T65" fmla="*/ 72 h 82"/>
                  <a:gd name="T66" fmla="*/ 35 w 96"/>
                  <a:gd name="T67" fmla="*/ 74 h 82"/>
                  <a:gd name="T68" fmla="*/ 16 w 96"/>
                  <a:gd name="T69" fmla="*/ 82 h 82"/>
                  <a:gd name="T70" fmla="*/ 15 w 96"/>
                  <a:gd name="T71" fmla="*/ 82 h 82"/>
                  <a:gd name="T72" fmla="*/ 48 w 96"/>
                  <a:gd name="T73" fmla="*/ 4 h 82"/>
                  <a:gd name="T74" fmla="*/ 4 w 96"/>
                  <a:gd name="T75" fmla="*/ 48 h 82"/>
                  <a:gd name="T76" fmla="*/ 16 w 96"/>
                  <a:gd name="T77" fmla="*/ 78 h 82"/>
                  <a:gd name="T78" fmla="*/ 33 w 96"/>
                  <a:gd name="T79" fmla="*/ 70 h 82"/>
                  <a:gd name="T80" fmla="*/ 38 w 96"/>
                  <a:gd name="T81" fmla="*/ 69 h 82"/>
                  <a:gd name="T82" fmla="*/ 38 w 96"/>
                  <a:gd name="T83" fmla="*/ 61 h 82"/>
                  <a:gd name="T84" fmla="*/ 32 w 96"/>
                  <a:gd name="T85" fmla="*/ 49 h 82"/>
                  <a:gd name="T86" fmla="*/ 30 w 96"/>
                  <a:gd name="T87" fmla="*/ 44 h 82"/>
                  <a:gd name="T88" fmla="*/ 32 w 96"/>
                  <a:gd name="T89" fmla="*/ 39 h 82"/>
                  <a:gd name="T90" fmla="*/ 32 w 96"/>
                  <a:gd name="T91" fmla="*/ 26 h 82"/>
                  <a:gd name="T92" fmla="*/ 37 w 96"/>
                  <a:gd name="T93" fmla="*/ 24 h 82"/>
                  <a:gd name="T94" fmla="*/ 51 w 96"/>
                  <a:gd name="T95" fmla="*/ 18 h 82"/>
                  <a:gd name="T96" fmla="*/ 66 w 96"/>
                  <a:gd name="T97" fmla="*/ 26 h 82"/>
                  <a:gd name="T98" fmla="*/ 64 w 96"/>
                  <a:gd name="T99" fmla="*/ 39 h 82"/>
                  <a:gd name="T100" fmla="*/ 66 w 96"/>
                  <a:gd name="T101" fmla="*/ 44 h 82"/>
                  <a:gd name="T102" fmla="*/ 64 w 96"/>
                  <a:gd name="T103" fmla="*/ 49 h 82"/>
                  <a:gd name="T104" fmla="*/ 58 w 96"/>
                  <a:gd name="T105" fmla="*/ 61 h 82"/>
                  <a:gd name="T106" fmla="*/ 58 w 96"/>
                  <a:gd name="T107" fmla="*/ 69 h 82"/>
                  <a:gd name="T108" fmla="*/ 63 w 96"/>
                  <a:gd name="T109" fmla="*/ 70 h 82"/>
                  <a:gd name="T110" fmla="*/ 80 w 96"/>
                  <a:gd name="T111" fmla="*/ 78 h 82"/>
                  <a:gd name="T112" fmla="*/ 92 w 96"/>
                  <a:gd name="T113" fmla="*/ 48 h 82"/>
                  <a:gd name="T114" fmla="*/ 48 w 96"/>
                  <a:gd name="T115" fmla="*/ 4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96" h="82">
                    <a:moveTo>
                      <a:pt x="15" y="82"/>
                    </a:moveTo>
                    <a:cubicBezTo>
                      <a:pt x="15" y="82"/>
                      <a:pt x="14" y="82"/>
                      <a:pt x="14" y="82"/>
                    </a:cubicBezTo>
                    <a:cubicBezTo>
                      <a:pt x="5" y="73"/>
                      <a:pt x="0" y="61"/>
                      <a:pt x="0" y="48"/>
                    </a:cubicBezTo>
                    <a:cubicBezTo>
                      <a:pt x="0" y="22"/>
                      <a:pt x="22" y="0"/>
                      <a:pt x="48" y="0"/>
                    </a:cubicBezTo>
                    <a:cubicBezTo>
                      <a:pt x="74" y="0"/>
                      <a:pt x="96" y="22"/>
                      <a:pt x="96" y="48"/>
                    </a:cubicBezTo>
                    <a:cubicBezTo>
                      <a:pt x="96" y="61"/>
                      <a:pt x="91" y="73"/>
                      <a:pt x="82" y="82"/>
                    </a:cubicBezTo>
                    <a:cubicBezTo>
                      <a:pt x="81" y="82"/>
                      <a:pt x="80" y="82"/>
                      <a:pt x="80" y="82"/>
                    </a:cubicBezTo>
                    <a:cubicBezTo>
                      <a:pt x="76" y="79"/>
                      <a:pt x="69" y="77"/>
                      <a:pt x="62" y="74"/>
                    </a:cubicBezTo>
                    <a:cubicBezTo>
                      <a:pt x="60" y="73"/>
                      <a:pt x="57" y="73"/>
                      <a:pt x="55" y="72"/>
                    </a:cubicBezTo>
                    <a:cubicBezTo>
                      <a:pt x="55" y="72"/>
                      <a:pt x="54" y="71"/>
                      <a:pt x="54" y="70"/>
                    </a:cubicBezTo>
                    <a:cubicBezTo>
                      <a:pt x="54" y="60"/>
                      <a:pt x="54" y="60"/>
                      <a:pt x="54" y="60"/>
                    </a:cubicBezTo>
                    <a:cubicBezTo>
                      <a:pt x="54" y="59"/>
                      <a:pt x="55" y="58"/>
                      <a:pt x="55" y="58"/>
                    </a:cubicBezTo>
                    <a:cubicBezTo>
                      <a:pt x="56" y="58"/>
                      <a:pt x="60" y="56"/>
                      <a:pt x="60" y="48"/>
                    </a:cubicBezTo>
                    <a:cubicBezTo>
                      <a:pt x="60" y="47"/>
                      <a:pt x="61" y="46"/>
                      <a:pt x="62" y="46"/>
                    </a:cubicBezTo>
                    <a:cubicBezTo>
                      <a:pt x="62" y="46"/>
                      <a:pt x="62" y="45"/>
                      <a:pt x="62" y="44"/>
                    </a:cubicBezTo>
                    <a:cubicBezTo>
                      <a:pt x="62" y="43"/>
                      <a:pt x="62" y="42"/>
                      <a:pt x="62" y="42"/>
                    </a:cubicBezTo>
                    <a:cubicBezTo>
                      <a:pt x="61" y="42"/>
                      <a:pt x="60" y="41"/>
                      <a:pt x="60" y="40"/>
                    </a:cubicBezTo>
                    <a:cubicBezTo>
                      <a:pt x="60" y="39"/>
                      <a:pt x="60" y="39"/>
                      <a:pt x="61" y="38"/>
                    </a:cubicBezTo>
                    <a:cubicBezTo>
                      <a:pt x="61" y="35"/>
                      <a:pt x="63" y="30"/>
                      <a:pt x="62" y="26"/>
                    </a:cubicBezTo>
                    <a:cubicBezTo>
                      <a:pt x="61" y="24"/>
                      <a:pt x="57" y="22"/>
                      <a:pt x="51" y="22"/>
                    </a:cubicBezTo>
                    <a:cubicBezTo>
                      <a:pt x="45" y="22"/>
                      <a:pt x="41" y="24"/>
                      <a:pt x="40" y="26"/>
                    </a:cubicBezTo>
                    <a:cubicBezTo>
                      <a:pt x="40" y="28"/>
                      <a:pt x="39" y="28"/>
                      <a:pt x="38" y="28"/>
                    </a:cubicBezTo>
                    <a:cubicBezTo>
                      <a:pt x="37" y="28"/>
                      <a:pt x="35" y="28"/>
                      <a:pt x="35" y="28"/>
                    </a:cubicBezTo>
                    <a:cubicBezTo>
                      <a:pt x="33" y="30"/>
                      <a:pt x="35" y="36"/>
                      <a:pt x="36" y="38"/>
                    </a:cubicBezTo>
                    <a:cubicBezTo>
                      <a:pt x="36" y="39"/>
                      <a:pt x="36" y="40"/>
                      <a:pt x="36" y="40"/>
                    </a:cubicBezTo>
                    <a:cubicBezTo>
                      <a:pt x="36" y="41"/>
                      <a:pt x="35" y="42"/>
                      <a:pt x="34" y="42"/>
                    </a:cubicBezTo>
                    <a:cubicBezTo>
                      <a:pt x="34" y="42"/>
                      <a:pt x="34" y="43"/>
                      <a:pt x="34" y="44"/>
                    </a:cubicBezTo>
                    <a:cubicBezTo>
                      <a:pt x="34" y="45"/>
                      <a:pt x="34" y="46"/>
                      <a:pt x="34" y="46"/>
                    </a:cubicBezTo>
                    <a:cubicBezTo>
                      <a:pt x="35" y="46"/>
                      <a:pt x="36" y="47"/>
                      <a:pt x="36" y="48"/>
                    </a:cubicBezTo>
                    <a:cubicBezTo>
                      <a:pt x="36" y="56"/>
                      <a:pt x="40" y="58"/>
                      <a:pt x="41" y="58"/>
                    </a:cubicBezTo>
                    <a:cubicBezTo>
                      <a:pt x="41" y="58"/>
                      <a:pt x="42" y="59"/>
                      <a:pt x="42" y="60"/>
                    </a:cubicBezTo>
                    <a:cubicBezTo>
                      <a:pt x="42" y="70"/>
                      <a:pt x="42" y="70"/>
                      <a:pt x="42" y="70"/>
                    </a:cubicBezTo>
                    <a:cubicBezTo>
                      <a:pt x="42" y="71"/>
                      <a:pt x="41" y="72"/>
                      <a:pt x="41" y="72"/>
                    </a:cubicBezTo>
                    <a:cubicBezTo>
                      <a:pt x="39" y="73"/>
                      <a:pt x="37" y="73"/>
                      <a:pt x="35" y="74"/>
                    </a:cubicBezTo>
                    <a:cubicBezTo>
                      <a:pt x="28" y="77"/>
                      <a:pt x="20" y="79"/>
                      <a:pt x="16" y="82"/>
                    </a:cubicBezTo>
                    <a:cubicBezTo>
                      <a:pt x="16" y="82"/>
                      <a:pt x="16" y="82"/>
                      <a:pt x="15" y="82"/>
                    </a:cubicBezTo>
                    <a:close/>
                    <a:moveTo>
                      <a:pt x="48" y="4"/>
                    </a:moveTo>
                    <a:cubicBezTo>
                      <a:pt x="24" y="4"/>
                      <a:pt x="4" y="24"/>
                      <a:pt x="4" y="48"/>
                    </a:cubicBezTo>
                    <a:cubicBezTo>
                      <a:pt x="4" y="59"/>
                      <a:pt x="8" y="70"/>
                      <a:pt x="16" y="78"/>
                    </a:cubicBezTo>
                    <a:cubicBezTo>
                      <a:pt x="20" y="75"/>
                      <a:pt x="27" y="73"/>
                      <a:pt x="33" y="70"/>
                    </a:cubicBezTo>
                    <a:cubicBezTo>
                      <a:pt x="35" y="70"/>
                      <a:pt x="36" y="69"/>
                      <a:pt x="38" y="69"/>
                    </a:cubicBezTo>
                    <a:cubicBezTo>
                      <a:pt x="38" y="61"/>
                      <a:pt x="38" y="61"/>
                      <a:pt x="38" y="61"/>
                    </a:cubicBezTo>
                    <a:cubicBezTo>
                      <a:pt x="36" y="60"/>
                      <a:pt x="32" y="57"/>
                      <a:pt x="32" y="49"/>
                    </a:cubicBezTo>
                    <a:cubicBezTo>
                      <a:pt x="30" y="49"/>
                      <a:pt x="30" y="47"/>
                      <a:pt x="30" y="44"/>
                    </a:cubicBezTo>
                    <a:cubicBezTo>
                      <a:pt x="30" y="42"/>
                      <a:pt x="30" y="40"/>
                      <a:pt x="32" y="39"/>
                    </a:cubicBezTo>
                    <a:cubicBezTo>
                      <a:pt x="31" y="35"/>
                      <a:pt x="29" y="29"/>
                      <a:pt x="32" y="26"/>
                    </a:cubicBezTo>
                    <a:cubicBezTo>
                      <a:pt x="33" y="24"/>
                      <a:pt x="35" y="24"/>
                      <a:pt x="37" y="24"/>
                    </a:cubicBezTo>
                    <a:cubicBezTo>
                      <a:pt x="39" y="20"/>
                      <a:pt x="46" y="18"/>
                      <a:pt x="51" y="18"/>
                    </a:cubicBezTo>
                    <a:cubicBezTo>
                      <a:pt x="57" y="18"/>
                      <a:pt x="65" y="20"/>
                      <a:pt x="66" y="26"/>
                    </a:cubicBezTo>
                    <a:cubicBezTo>
                      <a:pt x="67" y="30"/>
                      <a:pt x="65" y="36"/>
                      <a:pt x="64" y="39"/>
                    </a:cubicBezTo>
                    <a:cubicBezTo>
                      <a:pt x="66" y="40"/>
                      <a:pt x="66" y="42"/>
                      <a:pt x="66" y="44"/>
                    </a:cubicBezTo>
                    <a:cubicBezTo>
                      <a:pt x="66" y="47"/>
                      <a:pt x="66" y="49"/>
                      <a:pt x="64" y="49"/>
                    </a:cubicBezTo>
                    <a:cubicBezTo>
                      <a:pt x="64" y="57"/>
                      <a:pt x="60" y="60"/>
                      <a:pt x="58" y="61"/>
                    </a:cubicBezTo>
                    <a:cubicBezTo>
                      <a:pt x="58" y="69"/>
                      <a:pt x="58" y="69"/>
                      <a:pt x="58" y="69"/>
                    </a:cubicBezTo>
                    <a:cubicBezTo>
                      <a:pt x="60" y="69"/>
                      <a:pt x="61" y="70"/>
                      <a:pt x="63" y="70"/>
                    </a:cubicBezTo>
                    <a:cubicBezTo>
                      <a:pt x="70" y="73"/>
                      <a:pt x="76" y="75"/>
                      <a:pt x="80" y="78"/>
                    </a:cubicBezTo>
                    <a:cubicBezTo>
                      <a:pt x="88" y="70"/>
                      <a:pt x="92" y="59"/>
                      <a:pt x="92" y="48"/>
                    </a:cubicBezTo>
                    <a:cubicBezTo>
                      <a:pt x="92" y="24"/>
                      <a:pt x="72" y="4"/>
                      <a:pt x="48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" name="Freeform 47">
                <a:extLst>
                  <a:ext uri="{FF2B5EF4-FFF2-40B4-BE49-F238E27FC236}">
                    <a16:creationId xmlns:a16="http://schemas.microsoft.com/office/drawing/2014/main" id="{67D2AC67-79B2-4FC2-98A8-3CB49FAC71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469900" y="3746501"/>
                <a:ext cx="265112" cy="65088"/>
              </a:xfrm>
              <a:custGeom>
                <a:avLst/>
                <a:gdLst>
                  <a:gd name="T0" fmla="*/ 34 w 68"/>
                  <a:gd name="T1" fmla="*/ 17 h 17"/>
                  <a:gd name="T2" fmla="*/ 0 w 68"/>
                  <a:gd name="T3" fmla="*/ 3 h 17"/>
                  <a:gd name="T4" fmla="*/ 3 w 68"/>
                  <a:gd name="T5" fmla="*/ 0 h 17"/>
                  <a:gd name="T6" fmla="*/ 34 w 68"/>
                  <a:gd name="T7" fmla="*/ 13 h 17"/>
                  <a:gd name="T8" fmla="*/ 65 w 68"/>
                  <a:gd name="T9" fmla="*/ 0 h 17"/>
                  <a:gd name="T10" fmla="*/ 68 w 68"/>
                  <a:gd name="T11" fmla="*/ 3 h 17"/>
                  <a:gd name="T12" fmla="*/ 34 w 68"/>
                  <a:gd name="T13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8" h="17">
                    <a:moveTo>
                      <a:pt x="34" y="17"/>
                    </a:moveTo>
                    <a:cubicBezTo>
                      <a:pt x="21" y="17"/>
                      <a:pt x="9" y="12"/>
                      <a:pt x="0" y="3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11" y="8"/>
                      <a:pt x="22" y="13"/>
                      <a:pt x="34" y="13"/>
                    </a:cubicBezTo>
                    <a:cubicBezTo>
                      <a:pt x="46" y="13"/>
                      <a:pt x="57" y="8"/>
                      <a:pt x="65" y="0"/>
                    </a:cubicBezTo>
                    <a:cubicBezTo>
                      <a:pt x="68" y="3"/>
                      <a:pt x="68" y="3"/>
                      <a:pt x="68" y="3"/>
                    </a:cubicBezTo>
                    <a:cubicBezTo>
                      <a:pt x="59" y="12"/>
                      <a:pt x="47" y="17"/>
                      <a:pt x="34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61B3BF31-A3E7-428A-AA5C-CA9936151361}"/>
              </a:ext>
            </a:extLst>
          </p:cNvPr>
          <p:cNvGrpSpPr/>
          <p:nvPr/>
        </p:nvGrpSpPr>
        <p:grpSpPr>
          <a:xfrm>
            <a:off x="737463" y="3327273"/>
            <a:ext cx="2085479" cy="215444"/>
            <a:chOff x="698361" y="3034373"/>
            <a:chExt cx="2085479" cy="215444"/>
          </a:xfrm>
        </p:grpSpPr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C6F65731-6003-4E2B-8CAA-066B5E03522D}"/>
                </a:ext>
              </a:extLst>
            </p:cNvPr>
            <p:cNvSpPr txBox="1"/>
            <p:nvPr/>
          </p:nvSpPr>
          <p:spPr>
            <a:xfrm>
              <a:off x="1022550" y="3034373"/>
              <a:ext cx="1761290" cy="215444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System Features</a:t>
              </a:r>
            </a:p>
          </p:txBody>
        </p:sp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5901D3A6-BF18-4F5D-BCD6-9EA2451F5E6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8361" y="3041295"/>
              <a:ext cx="152701" cy="201600"/>
              <a:chOff x="-582613" y="3649663"/>
              <a:chExt cx="282575" cy="373062"/>
            </a:xfr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2700000" scaled="0"/>
            </a:gradFill>
          </p:grpSpPr>
          <p:sp>
            <p:nvSpPr>
              <p:cNvPr id="155" name="Freeform 51">
                <a:extLst>
                  <a:ext uri="{FF2B5EF4-FFF2-40B4-BE49-F238E27FC236}">
                    <a16:creationId xmlns:a16="http://schemas.microsoft.com/office/drawing/2014/main" id="{E86D3BA9-73D0-4CBA-8925-AB4CA225057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582613" y="3649663"/>
                <a:ext cx="282575" cy="373062"/>
              </a:xfrm>
              <a:custGeom>
                <a:avLst/>
                <a:gdLst>
                  <a:gd name="T0" fmla="*/ 70 w 72"/>
                  <a:gd name="T1" fmla="*/ 96 h 96"/>
                  <a:gd name="T2" fmla="*/ 2 w 72"/>
                  <a:gd name="T3" fmla="*/ 96 h 96"/>
                  <a:gd name="T4" fmla="*/ 0 w 72"/>
                  <a:gd name="T5" fmla="*/ 94 h 96"/>
                  <a:gd name="T6" fmla="*/ 0 w 72"/>
                  <a:gd name="T7" fmla="*/ 2 h 96"/>
                  <a:gd name="T8" fmla="*/ 2 w 72"/>
                  <a:gd name="T9" fmla="*/ 0 h 96"/>
                  <a:gd name="T10" fmla="*/ 70 w 72"/>
                  <a:gd name="T11" fmla="*/ 0 h 96"/>
                  <a:gd name="T12" fmla="*/ 72 w 72"/>
                  <a:gd name="T13" fmla="*/ 2 h 96"/>
                  <a:gd name="T14" fmla="*/ 72 w 72"/>
                  <a:gd name="T15" fmla="*/ 94 h 96"/>
                  <a:gd name="T16" fmla="*/ 70 w 72"/>
                  <a:gd name="T17" fmla="*/ 96 h 96"/>
                  <a:gd name="T18" fmla="*/ 4 w 72"/>
                  <a:gd name="T19" fmla="*/ 92 h 96"/>
                  <a:gd name="T20" fmla="*/ 68 w 72"/>
                  <a:gd name="T21" fmla="*/ 92 h 96"/>
                  <a:gd name="T22" fmla="*/ 68 w 72"/>
                  <a:gd name="T23" fmla="*/ 4 h 96"/>
                  <a:gd name="T24" fmla="*/ 4 w 72"/>
                  <a:gd name="T25" fmla="*/ 4 h 96"/>
                  <a:gd name="T26" fmla="*/ 4 w 72"/>
                  <a:gd name="T27" fmla="*/ 92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2" h="96">
                    <a:moveTo>
                      <a:pt x="70" y="96"/>
                    </a:moveTo>
                    <a:cubicBezTo>
                      <a:pt x="2" y="96"/>
                      <a:pt x="2" y="96"/>
                      <a:pt x="2" y="96"/>
                    </a:cubicBezTo>
                    <a:cubicBezTo>
                      <a:pt x="1" y="96"/>
                      <a:pt x="0" y="95"/>
                      <a:pt x="0" y="94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70" y="0"/>
                      <a:pt x="70" y="0"/>
                      <a:pt x="70" y="0"/>
                    </a:cubicBezTo>
                    <a:cubicBezTo>
                      <a:pt x="71" y="0"/>
                      <a:pt x="72" y="1"/>
                      <a:pt x="72" y="2"/>
                    </a:cubicBezTo>
                    <a:cubicBezTo>
                      <a:pt x="72" y="94"/>
                      <a:pt x="72" y="94"/>
                      <a:pt x="72" y="94"/>
                    </a:cubicBezTo>
                    <a:cubicBezTo>
                      <a:pt x="72" y="95"/>
                      <a:pt x="71" y="96"/>
                      <a:pt x="70" y="96"/>
                    </a:cubicBezTo>
                    <a:close/>
                    <a:moveTo>
                      <a:pt x="4" y="92"/>
                    </a:moveTo>
                    <a:cubicBezTo>
                      <a:pt x="68" y="92"/>
                      <a:pt x="68" y="92"/>
                      <a:pt x="68" y="92"/>
                    </a:cubicBezTo>
                    <a:cubicBezTo>
                      <a:pt x="68" y="4"/>
                      <a:pt x="68" y="4"/>
                      <a:pt x="68" y="4"/>
                    </a:cubicBezTo>
                    <a:cubicBezTo>
                      <a:pt x="4" y="4"/>
                      <a:pt x="4" y="4"/>
                      <a:pt x="4" y="4"/>
                    </a:cubicBezTo>
                    <a:lnTo>
                      <a:pt x="4" y="9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" name="Freeform 52">
                <a:extLst>
                  <a:ext uri="{FF2B5EF4-FFF2-40B4-BE49-F238E27FC236}">
                    <a16:creationId xmlns:a16="http://schemas.microsoft.com/office/drawing/2014/main" id="{BBFFE739-4620-481B-8E2D-969BA6985D1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504826" y="3681413"/>
                <a:ext cx="127000" cy="92075"/>
              </a:xfrm>
              <a:custGeom>
                <a:avLst/>
                <a:gdLst>
                  <a:gd name="T0" fmla="*/ 30 w 32"/>
                  <a:gd name="T1" fmla="*/ 24 h 24"/>
                  <a:gd name="T2" fmla="*/ 2 w 32"/>
                  <a:gd name="T3" fmla="*/ 24 h 24"/>
                  <a:gd name="T4" fmla="*/ 0 w 32"/>
                  <a:gd name="T5" fmla="*/ 22 h 24"/>
                  <a:gd name="T6" fmla="*/ 0 w 32"/>
                  <a:gd name="T7" fmla="*/ 2 h 24"/>
                  <a:gd name="T8" fmla="*/ 2 w 32"/>
                  <a:gd name="T9" fmla="*/ 0 h 24"/>
                  <a:gd name="T10" fmla="*/ 30 w 32"/>
                  <a:gd name="T11" fmla="*/ 0 h 24"/>
                  <a:gd name="T12" fmla="*/ 32 w 32"/>
                  <a:gd name="T13" fmla="*/ 2 h 24"/>
                  <a:gd name="T14" fmla="*/ 32 w 32"/>
                  <a:gd name="T15" fmla="*/ 22 h 24"/>
                  <a:gd name="T16" fmla="*/ 30 w 32"/>
                  <a:gd name="T17" fmla="*/ 24 h 24"/>
                  <a:gd name="T18" fmla="*/ 4 w 32"/>
                  <a:gd name="T19" fmla="*/ 20 h 24"/>
                  <a:gd name="T20" fmla="*/ 28 w 32"/>
                  <a:gd name="T21" fmla="*/ 20 h 24"/>
                  <a:gd name="T22" fmla="*/ 28 w 32"/>
                  <a:gd name="T23" fmla="*/ 4 h 24"/>
                  <a:gd name="T24" fmla="*/ 4 w 32"/>
                  <a:gd name="T25" fmla="*/ 4 h 24"/>
                  <a:gd name="T26" fmla="*/ 4 w 32"/>
                  <a:gd name="T27" fmla="*/ 2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2" h="24">
                    <a:moveTo>
                      <a:pt x="30" y="24"/>
                    </a:moveTo>
                    <a:cubicBezTo>
                      <a:pt x="2" y="24"/>
                      <a:pt x="2" y="24"/>
                      <a:pt x="2" y="24"/>
                    </a:cubicBezTo>
                    <a:cubicBezTo>
                      <a:pt x="1" y="24"/>
                      <a:pt x="0" y="23"/>
                      <a:pt x="0" y="2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1" y="0"/>
                      <a:pt x="32" y="1"/>
                      <a:pt x="32" y="2"/>
                    </a:cubicBezTo>
                    <a:cubicBezTo>
                      <a:pt x="32" y="22"/>
                      <a:pt x="32" y="22"/>
                      <a:pt x="32" y="22"/>
                    </a:cubicBezTo>
                    <a:cubicBezTo>
                      <a:pt x="32" y="23"/>
                      <a:pt x="31" y="24"/>
                      <a:pt x="30" y="24"/>
                    </a:cubicBezTo>
                    <a:close/>
                    <a:moveTo>
                      <a:pt x="4" y="20"/>
                    </a:moveTo>
                    <a:cubicBezTo>
                      <a:pt x="28" y="20"/>
                      <a:pt x="28" y="20"/>
                      <a:pt x="28" y="20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4" y="4"/>
                      <a:pt x="4" y="4"/>
                      <a:pt x="4" y="4"/>
                    </a:cubicBezTo>
                    <a:lnTo>
                      <a:pt x="4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" name="Freeform 53">
                <a:extLst>
                  <a:ext uri="{FF2B5EF4-FFF2-40B4-BE49-F238E27FC236}">
                    <a16:creationId xmlns:a16="http://schemas.microsoft.com/office/drawing/2014/main" id="{4FE8EA05-6F9D-43B7-BB21-8DDFCDE825B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504826" y="3789363"/>
                <a:ext cx="127000" cy="93662"/>
              </a:xfrm>
              <a:custGeom>
                <a:avLst/>
                <a:gdLst>
                  <a:gd name="T0" fmla="*/ 30 w 32"/>
                  <a:gd name="T1" fmla="*/ 24 h 24"/>
                  <a:gd name="T2" fmla="*/ 2 w 32"/>
                  <a:gd name="T3" fmla="*/ 24 h 24"/>
                  <a:gd name="T4" fmla="*/ 0 w 32"/>
                  <a:gd name="T5" fmla="*/ 22 h 24"/>
                  <a:gd name="T6" fmla="*/ 0 w 32"/>
                  <a:gd name="T7" fmla="*/ 2 h 24"/>
                  <a:gd name="T8" fmla="*/ 2 w 32"/>
                  <a:gd name="T9" fmla="*/ 0 h 24"/>
                  <a:gd name="T10" fmla="*/ 30 w 32"/>
                  <a:gd name="T11" fmla="*/ 0 h 24"/>
                  <a:gd name="T12" fmla="*/ 32 w 32"/>
                  <a:gd name="T13" fmla="*/ 2 h 24"/>
                  <a:gd name="T14" fmla="*/ 32 w 32"/>
                  <a:gd name="T15" fmla="*/ 22 h 24"/>
                  <a:gd name="T16" fmla="*/ 30 w 32"/>
                  <a:gd name="T17" fmla="*/ 24 h 24"/>
                  <a:gd name="T18" fmla="*/ 4 w 32"/>
                  <a:gd name="T19" fmla="*/ 20 h 24"/>
                  <a:gd name="T20" fmla="*/ 28 w 32"/>
                  <a:gd name="T21" fmla="*/ 20 h 24"/>
                  <a:gd name="T22" fmla="*/ 28 w 32"/>
                  <a:gd name="T23" fmla="*/ 4 h 24"/>
                  <a:gd name="T24" fmla="*/ 4 w 32"/>
                  <a:gd name="T25" fmla="*/ 4 h 24"/>
                  <a:gd name="T26" fmla="*/ 4 w 32"/>
                  <a:gd name="T27" fmla="*/ 2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2" h="24">
                    <a:moveTo>
                      <a:pt x="30" y="24"/>
                    </a:moveTo>
                    <a:cubicBezTo>
                      <a:pt x="2" y="24"/>
                      <a:pt x="2" y="24"/>
                      <a:pt x="2" y="24"/>
                    </a:cubicBezTo>
                    <a:cubicBezTo>
                      <a:pt x="1" y="24"/>
                      <a:pt x="0" y="23"/>
                      <a:pt x="0" y="2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1" y="0"/>
                      <a:pt x="32" y="1"/>
                      <a:pt x="32" y="2"/>
                    </a:cubicBezTo>
                    <a:cubicBezTo>
                      <a:pt x="32" y="22"/>
                      <a:pt x="32" y="22"/>
                      <a:pt x="32" y="22"/>
                    </a:cubicBezTo>
                    <a:cubicBezTo>
                      <a:pt x="32" y="23"/>
                      <a:pt x="31" y="24"/>
                      <a:pt x="30" y="24"/>
                    </a:cubicBezTo>
                    <a:close/>
                    <a:moveTo>
                      <a:pt x="4" y="20"/>
                    </a:moveTo>
                    <a:cubicBezTo>
                      <a:pt x="28" y="20"/>
                      <a:pt x="28" y="20"/>
                      <a:pt x="28" y="20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4" y="4"/>
                      <a:pt x="4" y="4"/>
                      <a:pt x="4" y="4"/>
                    </a:cubicBezTo>
                    <a:lnTo>
                      <a:pt x="4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" name="Freeform 54">
                <a:extLst>
                  <a:ext uri="{FF2B5EF4-FFF2-40B4-BE49-F238E27FC236}">
                    <a16:creationId xmlns:a16="http://schemas.microsoft.com/office/drawing/2014/main" id="{DF427472-8E5C-495A-B2AD-7E79000EA41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504826" y="3898900"/>
                <a:ext cx="127000" cy="92075"/>
              </a:xfrm>
              <a:custGeom>
                <a:avLst/>
                <a:gdLst>
                  <a:gd name="T0" fmla="*/ 30 w 32"/>
                  <a:gd name="T1" fmla="*/ 24 h 24"/>
                  <a:gd name="T2" fmla="*/ 2 w 32"/>
                  <a:gd name="T3" fmla="*/ 24 h 24"/>
                  <a:gd name="T4" fmla="*/ 0 w 32"/>
                  <a:gd name="T5" fmla="*/ 22 h 24"/>
                  <a:gd name="T6" fmla="*/ 0 w 32"/>
                  <a:gd name="T7" fmla="*/ 2 h 24"/>
                  <a:gd name="T8" fmla="*/ 2 w 32"/>
                  <a:gd name="T9" fmla="*/ 0 h 24"/>
                  <a:gd name="T10" fmla="*/ 30 w 32"/>
                  <a:gd name="T11" fmla="*/ 0 h 24"/>
                  <a:gd name="T12" fmla="*/ 32 w 32"/>
                  <a:gd name="T13" fmla="*/ 2 h 24"/>
                  <a:gd name="T14" fmla="*/ 32 w 32"/>
                  <a:gd name="T15" fmla="*/ 22 h 24"/>
                  <a:gd name="T16" fmla="*/ 30 w 32"/>
                  <a:gd name="T17" fmla="*/ 24 h 24"/>
                  <a:gd name="T18" fmla="*/ 4 w 32"/>
                  <a:gd name="T19" fmla="*/ 20 h 24"/>
                  <a:gd name="T20" fmla="*/ 28 w 32"/>
                  <a:gd name="T21" fmla="*/ 20 h 24"/>
                  <a:gd name="T22" fmla="*/ 28 w 32"/>
                  <a:gd name="T23" fmla="*/ 4 h 24"/>
                  <a:gd name="T24" fmla="*/ 4 w 32"/>
                  <a:gd name="T25" fmla="*/ 4 h 24"/>
                  <a:gd name="T26" fmla="*/ 4 w 32"/>
                  <a:gd name="T27" fmla="*/ 2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2" h="24">
                    <a:moveTo>
                      <a:pt x="30" y="24"/>
                    </a:moveTo>
                    <a:cubicBezTo>
                      <a:pt x="2" y="24"/>
                      <a:pt x="2" y="24"/>
                      <a:pt x="2" y="24"/>
                    </a:cubicBezTo>
                    <a:cubicBezTo>
                      <a:pt x="1" y="24"/>
                      <a:pt x="0" y="23"/>
                      <a:pt x="0" y="2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1" y="0"/>
                      <a:pt x="32" y="1"/>
                      <a:pt x="32" y="2"/>
                    </a:cubicBezTo>
                    <a:cubicBezTo>
                      <a:pt x="32" y="22"/>
                      <a:pt x="32" y="22"/>
                      <a:pt x="32" y="22"/>
                    </a:cubicBezTo>
                    <a:cubicBezTo>
                      <a:pt x="32" y="23"/>
                      <a:pt x="31" y="24"/>
                      <a:pt x="30" y="24"/>
                    </a:cubicBezTo>
                    <a:close/>
                    <a:moveTo>
                      <a:pt x="4" y="20"/>
                    </a:moveTo>
                    <a:cubicBezTo>
                      <a:pt x="28" y="20"/>
                      <a:pt x="28" y="20"/>
                      <a:pt x="28" y="20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4" y="4"/>
                      <a:pt x="4" y="4"/>
                      <a:pt x="4" y="4"/>
                    </a:cubicBezTo>
                    <a:lnTo>
                      <a:pt x="4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" name="Freeform 55">
                <a:extLst>
                  <a:ext uri="{FF2B5EF4-FFF2-40B4-BE49-F238E27FC236}">
                    <a16:creationId xmlns:a16="http://schemas.microsoft.com/office/drawing/2014/main" id="{E10EC1A7-84A2-4CF3-B6A2-E85B1D7F29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50863" y="3681413"/>
                <a:ext cx="31750" cy="30162"/>
              </a:xfrm>
              <a:custGeom>
                <a:avLst/>
                <a:gdLst>
                  <a:gd name="T0" fmla="*/ 6 w 8"/>
                  <a:gd name="T1" fmla="*/ 8 h 8"/>
                  <a:gd name="T2" fmla="*/ 2 w 8"/>
                  <a:gd name="T3" fmla="*/ 8 h 8"/>
                  <a:gd name="T4" fmla="*/ 0 w 8"/>
                  <a:gd name="T5" fmla="*/ 6 h 8"/>
                  <a:gd name="T6" fmla="*/ 0 w 8"/>
                  <a:gd name="T7" fmla="*/ 2 h 8"/>
                  <a:gd name="T8" fmla="*/ 2 w 8"/>
                  <a:gd name="T9" fmla="*/ 0 h 8"/>
                  <a:gd name="T10" fmla="*/ 6 w 8"/>
                  <a:gd name="T11" fmla="*/ 0 h 8"/>
                  <a:gd name="T12" fmla="*/ 8 w 8"/>
                  <a:gd name="T13" fmla="*/ 2 h 8"/>
                  <a:gd name="T14" fmla="*/ 8 w 8"/>
                  <a:gd name="T15" fmla="*/ 6 h 8"/>
                  <a:gd name="T16" fmla="*/ 6 w 8"/>
                  <a:gd name="T17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8">
                    <a:moveTo>
                      <a:pt x="6" y="8"/>
                    </a:moveTo>
                    <a:cubicBezTo>
                      <a:pt x="2" y="8"/>
                      <a:pt x="2" y="8"/>
                      <a:pt x="2" y="8"/>
                    </a:cubicBezTo>
                    <a:cubicBezTo>
                      <a:pt x="1" y="8"/>
                      <a:pt x="0" y="7"/>
                      <a:pt x="0" y="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7" y="0"/>
                      <a:pt x="8" y="1"/>
                      <a:pt x="8" y="2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7"/>
                      <a:pt x="7" y="8"/>
                      <a:pt x="6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" name="Freeform 56">
                <a:extLst>
                  <a:ext uri="{FF2B5EF4-FFF2-40B4-BE49-F238E27FC236}">
                    <a16:creationId xmlns:a16="http://schemas.microsoft.com/office/drawing/2014/main" id="{5893021A-A8B5-473E-B7E9-E2AF095023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50863" y="3743325"/>
                <a:ext cx="31750" cy="30162"/>
              </a:xfrm>
              <a:custGeom>
                <a:avLst/>
                <a:gdLst>
                  <a:gd name="T0" fmla="*/ 6 w 8"/>
                  <a:gd name="T1" fmla="*/ 8 h 8"/>
                  <a:gd name="T2" fmla="*/ 2 w 8"/>
                  <a:gd name="T3" fmla="*/ 8 h 8"/>
                  <a:gd name="T4" fmla="*/ 0 w 8"/>
                  <a:gd name="T5" fmla="*/ 6 h 8"/>
                  <a:gd name="T6" fmla="*/ 0 w 8"/>
                  <a:gd name="T7" fmla="*/ 2 h 8"/>
                  <a:gd name="T8" fmla="*/ 2 w 8"/>
                  <a:gd name="T9" fmla="*/ 0 h 8"/>
                  <a:gd name="T10" fmla="*/ 6 w 8"/>
                  <a:gd name="T11" fmla="*/ 0 h 8"/>
                  <a:gd name="T12" fmla="*/ 8 w 8"/>
                  <a:gd name="T13" fmla="*/ 2 h 8"/>
                  <a:gd name="T14" fmla="*/ 8 w 8"/>
                  <a:gd name="T15" fmla="*/ 6 h 8"/>
                  <a:gd name="T16" fmla="*/ 6 w 8"/>
                  <a:gd name="T17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8">
                    <a:moveTo>
                      <a:pt x="6" y="8"/>
                    </a:moveTo>
                    <a:cubicBezTo>
                      <a:pt x="2" y="8"/>
                      <a:pt x="2" y="8"/>
                      <a:pt x="2" y="8"/>
                    </a:cubicBezTo>
                    <a:cubicBezTo>
                      <a:pt x="1" y="8"/>
                      <a:pt x="0" y="7"/>
                      <a:pt x="0" y="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7" y="0"/>
                      <a:pt x="8" y="1"/>
                      <a:pt x="8" y="2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7"/>
                      <a:pt x="7" y="8"/>
                      <a:pt x="6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" name="Freeform 57">
                <a:extLst>
                  <a:ext uri="{FF2B5EF4-FFF2-40B4-BE49-F238E27FC236}">
                    <a16:creationId xmlns:a16="http://schemas.microsoft.com/office/drawing/2014/main" id="{402A112C-6563-42CD-BC23-69BC990A8C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50863" y="3789363"/>
                <a:ext cx="31750" cy="31750"/>
              </a:xfrm>
              <a:custGeom>
                <a:avLst/>
                <a:gdLst>
                  <a:gd name="T0" fmla="*/ 6 w 8"/>
                  <a:gd name="T1" fmla="*/ 8 h 8"/>
                  <a:gd name="T2" fmla="*/ 2 w 8"/>
                  <a:gd name="T3" fmla="*/ 8 h 8"/>
                  <a:gd name="T4" fmla="*/ 0 w 8"/>
                  <a:gd name="T5" fmla="*/ 6 h 8"/>
                  <a:gd name="T6" fmla="*/ 0 w 8"/>
                  <a:gd name="T7" fmla="*/ 2 h 8"/>
                  <a:gd name="T8" fmla="*/ 2 w 8"/>
                  <a:gd name="T9" fmla="*/ 0 h 8"/>
                  <a:gd name="T10" fmla="*/ 6 w 8"/>
                  <a:gd name="T11" fmla="*/ 0 h 8"/>
                  <a:gd name="T12" fmla="*/ 8 w 8"/>
                  <a:gd name="T13" fmla="*/ 2 h 8"/>
                  <a:gd name="T14" fmla="*/ 8 w 8"/>
                  <a:gd name="T15" fmla="*/ 6 h 8"/>
                  <a:gd name="T16" fmla="*/ 6 w 8"/>
                  <a:gd name="T17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8">
                    <a:moveTo>
                      <a:pt x="6" y="8"/>
                    </a:moveTo>
                    <a:cubicBezTo>
                      <a:pt x="2" y="8"/>
                      <a:pt x="2" y="8"/>
                      <a:pt x="2" y="8"/>
                    </a:cubicBezTo>
                    <a:cubicBezTo>
                      <a:pt x="1" y="8"/>
                      <a:pt x="0" y="7"/>
                      <a:pt x="0" y="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7" y="0"/>
                      <a:pt x="8" y="1"/>
                      <a:pt x="8" y="2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7"/>
                      <a:pt x="7" y="8"/>
                      <a:pt x="6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" name="Freeform 58">
                <a:extLst>
                  <a:ext uri="{FF2B5EF4-FFF2-40B4-BE49-F238E27FC236}">
                    <a16:creationId xmlns:a16="http://schemas.microsoft.com/office/drawing/2014/main" id="{77119A48-50FE-4105-B01B-415FCE9B73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50863" y="3851275"/>
                <a:ext cx="31750" cy="31750"/>
              </a:xfrm>
              <a:custGeom>
                <a:avLst/>
                <a:gdLst>
                  <a:gd name="T0" fmla="*/ 6 w 8"/>
                  <a:gd name="T1" fmla="*/ 8 h 8"/>
                  <a:gd name="T2" fmla="*/ 2 w 8"/>
                  <a:gd name="T3" fmla="*/ 8 h 8"/>
                  <a:gd name="T4" fmla="*/ 0 w 8"/>
                  <a:gd name="T5" fmla="*/ 6 h 8"/>
                  <a:gd name="T6" fmla="*/ 0 w 8"/>
                  <a:gd name="T7" fmla="*/ 2 h 8"/>
                  <a:gd name="T8" fmla="*/ 2 w 8"/>
                  <a:gd name="T9" fmla="*/ 0 h 8"/>
                  <a:gd name="T10" fmla="*/ 6 w 8"/>
                  <a:gd name="T11" fmla="*/ 0 h 8"/>
                  <a:gd name="T12" fmla="*/ 8 w 8"/>
                  <a:gd name="T13" fmla="*/ 2 h 8"/>
                  <a:gd name="T14" fmla="*/ 8 w 8"/>
                  <a:gd name="T15" fmla="*/ 6 h 8"/>
                  <a:gd name="T16" fmla="*/ 6 w 8"/>
                  <a:gd name="T17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8">
                    <a:moveTo>
                      <a:pt x="6" y="8"/>
                    </a:moveTo>
                    <a:cubicBezTo>
                      <a:pt x="2" y="8"/>
                      <a:pt x="2" y="8"/>
                      <a:pt x="2" y="8"/>
                    </a:cubicBezTo>
                    <a:cubicBezTo>
                      <a:pt x="1" y="8"/>
                      <a:pt x="0" y="7"/>
                      <a:pt x="0" y="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7" y="0"/>
                      <a:pt x="8" y="1"/>
                      <a:pt x="8" y="2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7"/>
                      <a:pt x="7" y="8"/>
                      <a:pt x="6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" name="Freeform 59">
                <a:extLst>
                  <a:ext uri="{FF2B5EF4-FFF2-40B4-BE49-F238E27FC236}">
                    <a16:creationId xmlns:a16="http://schemas.microsoft.com/office/drawing/2014/main" id="{266FB4EA-D038-4C07-B66E-3870F6687A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50863" y="3898900"/>
                <a:ext cx="31750" cy="30162"/>
              </a:xfrm>
              <a:custGeom>
                <a:avLst/>
                <a:gdLst>
                  <a:gd name="T0" fmla="*/ 6 w 8"/>
                  <a:gd name="T1" fmla="*/ 8 h 8"/>
                  <a:gd name="T2" fmla="*/ 2 w 8"/>
                  <a:gd name="T3" fmla="*/ 8 h 8"/>
                  <a:gd name="T4" fmla="*/ 0 w 8"/>
                  <a:gd name="T5" fmla="*/ 6 h 8"/>
                  <a:gd name="T6" fmla="*/ 0 w 8"/>
                  <a:gd name="T7" fmla="*/ 2 h 8"/>
                  <a:gd name="T8" fmla="*/ 2 w 8"/>
                  <a:gd name="T9" fmla="*/ 0 h 8"/>
                  <a:gd name="T10" fmla="*/ 6 w 8"/>
                  <a:gd name="T11" fmla="*/ 0 h 8"/>
                  <a:gd name="T12" fmla="*/ 8 w 8"/>
                  <a:gd name="T13" fmla="*/ 2 h 8"/>
                  <a:gd name="T14" fmla="*/ 8 w 8"/>
                  <a:gd name="T15" fmla="*/ 6 h 8"/>
                  <a:gd name="T16" fmla="*/ 6 w 8"/>
                  <a:gd name="T17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8">
                    <a:moveTo>
                      <a:pt x="6" y="8"/>
                    </a:moveTo>
                    <a:cubicBezTo>
                      <a:pt x="2" y="8"/>
                      <a:pt x="2" y="8"/>
                      <a:pt x="2" y="8"/>
                    </a:cubicBezTo>
                    <a:cubicBezTo>
                      <a:pt x="1" y="8"/>
                      <a:pt x="0" y="7"/>
                      <a:pt x="0" y="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7" y="0"/>
                      <a:pt x="8" y="1"/>
                      <a:pt x="8" y="2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7"/>
                      <a:pt x="7" y="8"/>
                      <a:pt x="6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" name="Freeform 60">
                <a:extLst>
                  <a:ext uri="{FF2B5EF4-FFF2-40B4-BE49-F238E27FC236}">
                    <a16:creationId xmlns:a16="http://schemas.microsoft.com/office/drawing/2014/main" id="{585194A3-652F-41E9-A72C-E0AB7BB550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50863" y="3960813"/>
                <a:ext cx="31750" cy="30162"/>
              </a:xfrm>
              <a:custGeom>
                <a:avLst/>
                <a:gdLst>
                  <a:gd name="T0" fmla="*/ 6 w 8"/>
                  <a:gd name="T1" fmla="*/ 8 h 8"/>
                  <a:gd name="T2" fmla="*/ 2 w 8"/>
                  <a:gd name="T3" fmla="*/ 8 h 8"/>
                  <a:gd name="T4" fmla="*/ 0 w 8"/>
                  <a:gd name="T5" fmla="*/ 6 h 8"/>
                  <a:gd name="T6" fmla="*/ 0 w 8"/>
                  <a:gd name="T7" fmla="*/ 2 h 8"/>
                  <a:gd name="T8" fmla="*/ 2 w 8"/>
                  <a:gd name="T9" fmla="*/ 0 h 8"/>
                  <a:gd name="T10" fmla="*/ 6 w 8"/>
                  <a:gd name="T11" fmla="*/ 0 h 8"/>
                  <a:gd name="T12" fmla="*/ 8 w 8"/>
                  <a:gd name="T13" fmla="*/ 2 h 8"/>
                  <a:gd name="T14" fmla="*/ 8 w 8"/>
                  <a:gd name="T15" fmla="*/ 6 h 8"/>
                  <a:gd name="T16" fmla="*/ 6 w 8"/>
                  <a:gd name="T17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8">
                    <a:moveTo>
                      <a:pt x="6" y="8"/>
                    </a:moveTo>
                    <a:cubicBezTo>
                      <a:pt x="2" y="8"/>
                      <a:pt x="2" y="8"/>
                      <a:pt x="2" y="8"/>
                    </a:cubicBezTo>
                    <a:cubicBezTo>
                      <a:pt x="1" y="8"/>
                      <a:pt x="0" y="7"/>
                      <a:pt x="0" y="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7" y="0"/>
                      <a:pt x="8" y="1"/>
                      <a:pt x="8" y="2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7"/>
                      <a:pt x="7" y="8"/>
                      <a:pt x="6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" name="Freeform 61">
                <a:extLst>
                  <a:ext uri="{FF2B5EF4-FFF2-40B4-BE49-F238E27FC236}">
                    <a16:creationId xmlns:a16="http://schemas.microsoft.com/office/drawing/2014/main" id="{01CD788C-72C5-44D3-BB3D-F8C311A55C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63538" y="3681413"/>
                <a:ext cx="31750" cy="30162"/>
              </a:xfrm>
              <a:custGeom>
                <a:avLst/>
                <a:gdLst>
                  <a:gd name="T0" fmla="*/ 6 w 8"/>
                  <a:gd name="T1" fmla="*/ 8 h 8"/>
                  <a:gd name="T2" fmla="*/ 2 w 8"/>
                  <a:gd name="T3" fmla="*/ 8 h 8"/>
                  <a:gd name="T4" fmla="*/ 0 w 8"/>
                  <a:gd name="T5" fmla="*/ 6 h 8"/>
                  <a:gd name="T6" fmla="*/ 0 w 8"/>
                  <a:gd name="T7" fmla="*/ 2 h 8"/>
                  <a:gd name="T8" fmla="*/ 2 w 8"/>
                  <a:gd name="T9" fmla="*/ 0 h 8"/>
                  <a:gd name="T10" fmla="*/ 6 w 8"/>
                  <a:gd name="T11" fmla="*/ 0 h 8"/>
                  <a:gd name="T12" fmla="*/ 8 w 8"/>
                  <a:gd name="T13" fmla="*/ 2 h 8"/>
                  <a:gd name="T14" fmla="*/ 8 w 8"/>
                  <a:gd name="T15" fmla="*/ 6 h 8"/>
                  <a:gd name="T16" fmla="*/ 6 w 8"/>
                  <a:gd name="T17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8">
                    <a:moveTo>
                      <a:pt x="6" y="8"/>
                    </a:moveTo>
                    <a:cubicBezTo>
                      <a:pt x="2" y="8"/>
                      <a:pt x="2" y="8"/>
                      <a:pt x="2" y="8"/>
                    </a:cubicBezTo>
                    <a:cubicBezTo>
                      <a:pt x="1" y="8"/>
                      <a:pt x="0" y="7"/>
                      <a:pt x="0" y="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7" y="0"/>
                      <a:pt x="8" y="1"/>
                      <a:pt x="8" y="2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7"/>
                      <a:pt x="7" y="8"/>
                      <a:pt x="6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" name="Freeform 62">
                <a:extLst>
                  <a:ext uri="{FF2B5EF4-FFF2-40B4-BE49-F238E27FC236}">
                    <a16:creationId xmlns:a16="http://schemas.microsoft.com/office/drawing/2014/main" id="{DD08BFB3-C0E3-4A1B-B3B4-94222F3D1B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63538" y="3743325"/>
                <a:ext cx="31750" cy="30162"/>
              </a:xfrm>
              <a:custGeom>
                <a:avLst/>
                <a:gdLst>
                  <a:gd name="T0" fmla="*/ 6 w 8"/>
                  <a:gd name="T1" fmla="*/ 8 h 8"/>
                  <a:gd name="T2" fmla="*/ 2 w 8"/>
                  <a:gd name="T3" fmla="*/ 8 h 8"/>
                  <a:gd name="T4" fmla="*/ 0 w 8"/>
                  <a:gd name="T5" fmla="*/ 6 h 8"/>
                  <a:gd name="T6" fmla="*/ 0 w 8"/>
                  <a:gd name="T7" fmla="*/ 2 h 8"/>
                  <a:gd name="T8" fmla="*/ 2 w 8"/>
                  <a:gd name="T9" fmla="*/ 0 h 8"/>
                  <a:gd name="T10" fmla="*/ 6 w 8"/>
                  <a:gd name="T11" fmla="*/ 0 h 8"/>
                  <a:gd name="T12" fmla="*/ 8 w 8"/>
                  <a:gd name="T13" fmla="*/ 2 h 8"/>
                  <a:gd name="T14" fmla="*/ 8 w 8"/>
                  <a:gd name="T15" fmla="*/ 6 h 8"/>
                  <a:gd name="T16" fmla="*/ 6 w 8"/>
                  <a:gd name="T17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8">
                    <a:moveTo>
                      <a:pt x="6" y="8"/>
                    </a:moveTo>
                    <a:cubicBezTo>
                      <a:pt x="2" y="8"/>
                      <a:pt x="2" y="8"/>
                      <a:pt x="2" y="8"/>
                    </a:cubicBezTo>
                    <a:cubicBezTo>
                      <a:pt x="1" y="8"/>
                      <a:pt x="0" y="7"/>
                      <a:pt x="0" y="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7" y="0"/>
                      <a:pt x="8" y="1"/>
                      <a:pt x="8" y="2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7"/>
                      <a:pt x="7" y="8"/>
                      <a:pt x="6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" name="Freeform 63">
                <a:extLst>
                  <a:ext uri="{FF2B5EF4-FFF2-40B4-BE49-F238E27FC236}">
                    <a16:creationId xmlns:a16="http://schemas.microsoft.com/office/drawing/2014/main" id="{7370070C-8354-4944-826E-4F4706A099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63538" y="3789363"/>
                <a:ext cx="31750" cy="31750"/>
              </a:xfrm>
              <a:custGeom>
                <a:avLst/>
                <a:gdLst>
                  <a:gd name="T0" fmla="*/ 6 w 8"/>
                  <a:gd name="T1" fmla="*/ 8 h 8"/>
                  <a:gd name="T2" fmla="*/ 2 w 8"/>
                  <a:gd name="T3" fmla="*/ 8 h 8"/>
                  <a:gd name="T4" fmla="*/ 0 w 8"/>
                  <a:gd name="T5" fmla="*/ 6 h 8"/>
                  <a:gd name="T6" fmla="*/ 0 w 8"/>
                  <a:gd name="T7" fmla="*/ 2 h 8"/>
                  <a:gd name="T8" fmla="*/ 2 w 8"/>
                  <a:gd name="T9" fmla="*/ 0 h 8"/>
                  <a:gd name="T10" fmla="*/ 6 w 8"/>
                  <a:gd name="T11" fmla="*/ 0 h 8"/>
                  <a:gd name="T12" fmla="*/ 8 w 8"/>
                  <a:gd name="T13" fmla="*/ 2 h 8"/>
                  <a:gd name="T14" fmla="*/ 8 w 8"/>
                  <a:gd name="T15" fmla="*/ 6 h 8"/>
                  <a:gd name="T16" fmla="*/ 6 w 8"/>
                  <a:gd name="T17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8">
                    <a:moveTo>
                      <a:pt x="6" y="8"/>
                    </a:moveTo>
                    <a:cubicBezTo>
                      <a:pt x="2" y="8"/>
                      <a:pt x="2" y="8"/>
                      <a:pt x="2" y="8"/>
                    </a:cubicBezTo>
                    <a:cubicBezTo>
                      <a:pt x="1" y="8"/>
                      <a:pt x="0" y="7"/>
                      <a:pt x="0" y="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7" y="0"/>
                      <a:pt x="8" y="1"/>
                      <a:pt x="8" y="2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7"/>
                      <a:pt x="7" y="8"/>
                      <a:pt x="6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" name="Freeform 64">
                <a:extLst>
                  <a:ext uri="{FF2B5EF4-FFF2-40B4-BE49-F238E27FC236}">
                    <a16:creationId xmlns:a16="http://schemas.microsoft.com/office/drawing/2014/main" id="{CD40DB7B-BCF5-46F9-B4E8-6F842A68B6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63538" y="3851275"/>
                <a:ext cx="31750" cy="31750"/>
              </a:xfrm>
              <a:custGeom>
                <a:avLst/>
                <a:gdLst>
                  <a:gd name="T0" fmla="*/ 6 w 8"/>
                  <a:gd name="T1" fmla="*/ 8 h 8"/>
                  <a:gd name="T2" fmla="*/ 2 w 8"/>
                  <a:gd name="T3" fmla="*/ 8 h 8"/>
                  <a:gd name="T4" fmla="*/ 0 w 8"/>
                  <a:gd name="T5" fmla="*/ 6 h 8"/>
                  <a:gd name="T6" fmla="*/ 0 w 8"/>
                  <a:gd name="T7" fmla="*/ 2 h 8"/>
                  <a:gd name="T8" fmla="*/ 2 w 8"/>
                  <a:gd name="T9" fmla="*/ 0 h 8"/>
                  <a:gd name="T10" fmla="*/ 6 w 8"/>
                  <a:gd name="T11" fmla="*/ 0 h 8"/>
                  <a:gd name="T12" fmla="*/ 8 w 8"/>
                  <a:gd name="T13" fmla="*/ 2 h 8"/>
                  <a:gd name="T14" fmla="*/ 8 w 8"/>
                  <a:gd name="T15" fmla="*/ 6 h 8"/>
                  <a:gd name="T16" fmla="*/ 6 w 8"/>
                  <a:gd name="T17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8">
                    <a:moveTo>
                      <a:pt x="6" y="8"/>
                    </a:moveTo>
                    <a:cubicBezTo>
                      <a:pt x="2" y="8"/>
                      <a:pt x="2" y="8"/>
                      <a:pt x="2" y="8"/>
                    </a:cubicBezTo>
                    <a:cubicBezTo>
                      <a:pt x="1" y="8"/>
                      <a:pt x="0" y="7"/>
                      <a:pt x="0" y="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7" y="0"/>
                      <a:pt x="8" y="1"/>
                      <a:pt x="8" y="2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7"/>
                      <a:pt x="7" y="8"/>
                      <a:pt x="6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" name="Freeform 65">
                <a:extLst>
                  <a:ext uri="{FF2B5EF4-FFF2-40B4-BE49-F238E27FC236}">
                    <a16:creationId xmlns:a16="http://schemas.microsoft.com/office/drawing/2014/main" id="{C48FBC6F-2166-4F63-91E0-3286A6ADF5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63538" y="3898900"/>
                <a:ext cx="31750" cy="30162"/>
              </a:xfrm>
              <a:custGeom>
                <a:avLst/>
                <a:gdLst>
                  <a:gd name="T0" fmla="*/ 6 w 8"/>
                  <a:gd name="T1" fmla="*/ 8 h 8"/>
                  <a:gd name="T2" fmla="*/ 2 w 8"/>
                  <a:gd name="T3" fmla="*/ 8 h 8"/>
                  <a:gd name="T4" fmla="*/ 0 w 8"/>
                  <a:gd name="T5" fmla="*/ 6 h 8"/>
                  <a:gd name="T6" fmla="*/ 0 w 8"/>
                  <a:gd name="T7" fmla="*/ 2 h 8"/>
                  <a:gd name="T8" fmla="*/ 2 w 8"/>
                  <a:gd name="T9" fmla="*/ 0 h 8"/>
                  <a:gd name="T10" fmla="*/ 6 w 8"/>
                  <a:gd name="T11" fmla="*/ 0 h 8"/>
                  <a:gd name="T12" fmla="*/ 8 w 8"/>
                  <a:gd name="T13" fmla="*/ 2 h 8"/>
                  <a:gd name="T14" fmla="*/ 8 w 8"/>
                  <a:gd name="T15" fmla="*/ 6 h 8"/>
                  <a:gd name="T16" fmla="*/ 6 w 8"/>
                  <a:gd name="T17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8">
                    <a:moveTo>
                      <a:pt x="6" y="8"/>
                    </a:moveTo>
                    <a:cubicBezTo>
                      <a:pt x="2" y="8"/>
                      <a:pt x="2" y="8"/>
                      <a:pt x="2" y="8"/>
                    </a:cubicBezTo>
                    <a:cubicBezTo>
                      <a:pt x="1" y="8"/>
                      <a:pt x="0" y="7"/>
                      <a:pt x="0" y="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7" y="0"/>
                      <a:pt x="8" y="1"/>
                      <a:pt x="8" y="2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7"/>
                      <a:pt x="7" y="8"/>
                      <a:pt x="6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" name="Freeform 66">
                <a:extLst>
                  <a:ext uri="{FF2B5EF4-FFF2-40B4-BE49-F238E27FC236}">
                    <a16:creationId xmlns:a16="http://schemas.microsoft.com/office/drawing/2014/main" id="{C24DBFAF-D93E-491A-9316-96227C0513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63538" y="3960813"/>
                <a:ext cx="31750" cy="30162"/>
              </a:xfrm>
              <a:custGeom>
                <a:avLst/>
                <a:gdLst>
                  <a:gd name="T0" fmla="*/ 6 w 8"/>
                  <a:gd name="T1" fmla="*/ 8 h 8"/>
                  <a:gd name="T2" fmla="*/ 2 w 8"/>
                  <a:gd name="T3" fmla="*/ 8 h 8"/>
                  <a:gd name="T4" fmla="*/ 0 w 8"/>
                  <a:gd name="T5" fmla="*/ 6 h 8"/>
                  <a:gd name="T6" fmla="*/ 0 w 8"/>
                  <a:gd name="T7" fmla="*/ 2 h 8"/>
                  <a:gd name="T8" fmla="*/ 2 w 8"/>
                  <a:gd name="T9" fmla="*/ 0 h 8"/>
                  <a:gd name="T10" fmla="*/ 6 w 8"/>
                  <a:gd name="T11" fmla="*/ 0 h 8"/>
                  <a:gd name="T12" fmla="*/ 8 w 8"/>
                  <a:gd name="T13" fmla="*/ 2 h 8"/>
                  <a:gd name="T14" fmla="*/ 8 w 8"/>
                  <a:gd name="T15" fmla="*/ 6 h 8"/>
                  <a:gd name="T16" fmla="*/ 6 w 8"/>
                  <a:gd name="T17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8">
                    <a:moveTo>
                      <a:pt x="6" y="8"/>
                    </a:moveTo>
                    <a:cubicBezTo>
                      <a:pt x="2" y="8"/>
                      <a:pt x="2" y="8"/>
                      <a:pt x="2" y="8"/>
                    </a:cubicBezTo>
                    <a:cubicBezTo>
                      <a:pt x="1" y="8"/>
                      <a:pt x="0" y="7"/>
                      <a:pt x="0" y="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7" y="0"/>
                      <a:pt x="8" y="1"/>
                      <a:pt x="8" y="2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7"/>
                      <a:pt x="7" y="8"/>
                      <a:pt x="6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37F6E39B-C53B-469A-8808-9309240C513A}"/>
              </a:ext>
            </a:extLst>
          </p:cNvPr>
          <p:cNvGrpSpPr/>
          <p:nvPr/>
        </p:nvGrpSpPr>
        <p:grpSpPr>
          <a:xfrm>
            <a:off x="707348" y="3829765"/>
            <a:ext cx="2115594" cy="215444"/>
            <a:chOff x="668246" y="3522227"/>
            <a:chExt cx="2115594" cy="215444"/>
          </a:xfrm>
        </p:grpSpPr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7C6C2B63-B002-4F4E-9AFC-EC4BFAC167C1}"/>
                </a:ext>
              </a:extLst>
            </p:cNvPr>
            <p:cNvSpPr txBox="1"/>
            <p:nvPr/>
          </p:nvSpPr>
          <p:spPr>
            <a:xfrm>
              <a:off x="1022550" y="3522227"/>
              <a:ext cx="1761290" cy="215444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Modeling Phase 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2F914102-1485-4844-A855-5F0116BD7B5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68246" y="3523029"/>
              <a:ext cx="212930" cy="213840"/>
              <a:chOff x="-596900" y="3533775"/>
              <a:chExt cx="371475" cy="373063"/>
            </a:xfr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2700000" scaled="0"/>
            </a:gradFill>
          </p:grpSpPr>
          <p:sp>
            <p:nvSpPr>
              <p:cNvPr id="184" name="Freeform 70">
                <a:extLst>
                  <a:ext uri="{FF2B5EF4-FFF2-40B4-BE49-F238E27FC236}">
                    <a16:creationId xmlns:a16="http://schemas.microsoft.com/office/drawing/2014/main" id="{F4C6C0AB-C743-4ABA-940F-52C8EBEEC8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476250" y="3622675"/>
                <a:ext cx="130175" cy="117475"/>
              </a:xfrm>
              <a:custGeom>
                <a:avLst/>
                <a:gdLst>
                  <a:gd name="T0" fmla="*/ 12 w 34"/>
                  <a:gd name="T1" fmla="*/ 30 h 30"/>
                  <a:gd name="T2" fmla="*/ 11 w 34"/>
                  <a:gd name="T3" fmla="*/ 29 h 30"/>
                  <a:gd name="T4" fmla="*/ 0 w 34"/>
                  <a:gd name="T5" fmla="*/ 18 h 30"/>
                  <a:gd name="T6" fmla="*/ 0 w 34"/>
                  <a:gd name="T7" fmla="*/ 16 h 30"/>
                  <a:gd name="T8" fmla="*/ 3 w 34"/>
                  <a:gd name="T9" fmla="*/ 16 h 30"/>
                  <a:gd name="T10" fmla="*/ 12 w 34"/>
                  <a:gd name="T11" fmla="*/ 25 h 30"/>
                  <a:gd name="T12" fmla="*/ 31 w 34"/>
                  <a:gd name="T13" fmla="*/ 1 h 30"/>
                  <a:gd name="T14" fmla="*/ 33 w 34"/>
                  <a:gd name="T15" fmla="*/ 1 h 30"/>
                  <a:gd name="T16" fmla="*/ 34 w 34"/>
                  <a:gd name="T17" fmla="*/ 4 h 30"/>
                  <a:gd name="T18" fmla="*/ 14 w 34"/>
                  <a:gd name="T19" fmla="*/ 29 h 30"/>
                  <a:gd name="T20" fmla="*/ 13 w 34"/>
                  <a:gd name="T21" fmla="*/ 30 h 30"/>
                  <a:gd name="T22" fmla="*/ 12 w 34"/>
                  <a:gd name="T23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4" h="30">
                    <a:moveTo>
                      <a:pt x="12" y="30"/>
                    </a:moveTo>
                    <a:cubicBezTo>
                      <a:pt x="12" y="30"/>
                      <a:pt x="11" y="29"/>
                      <a:pt x="11" y="29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18"/>
                      <a:pt x="0" y="16"/>
                      <a:pt x="0" y="16"/>
                    </a:cubicBezTo>
                    <a:cubicBezTo>
                      <a:pt x="1" y="15"/>
                      <a:pt x="2" y="15"/>
                      <a:pt x="3" y="16"/>
                    </a:cubicBezTo>
                    <a:cubicBezTo>
                      <a:pt x="12" y="25"/>
                      <a:pt x="12" y="25"/>
                      <a:pt x="12" y="25"/>
                    </a:cubicBezTo>
                    <a:cubicBezTo>
                      <a:pt x="31" y="1"/>
                      <a:pt x="31" y="1"/>
                      <a:pt x="31" y="1"/>
                    </a:cubicBezTo>
                    <a:cubicBezTo>
                      <a:pt x="31" y="0"/>
                      <a:pt x="33" y="0"/>
                      <a:pt x="33" y="1"/>
                    </a:cubicBezTo>
                    <a:cubicBezTo>
                      <a:pt x="34" y="2"/>
                      <a:pt x="34" y="3"/>
                      <a:pt x="34" y="4"/>
                    </a:cubicBezTo>
                    <a:cubicBezTo>
                      <a:pt x="14" y="29"/>
                      <a:pt x="14" y="29"/>
                      <a:pt x="14" y="29"/>
                    </a:cubicBezTo>
                    <a:cubicBezTo>
                      <a:pt x="14" y="29"/>
                      <a:pt x="13" y="30"/>
                      <a:pt x="13" y="30"/>
                    </a:cubicBezTo>
                    <a:cubicBezTo>
                      <a:pt x="12" y="30"/>
                      <a:pt x="12" y="30"/>
                      <a:pt x="12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" name="Freeform 71">
                <a:extLst>
                  <a:ext uri="{FF2B5EF4-FFF2-40B4-BE49-F238E27FC236}">
                    <a16:creationId xmlns:a16="http://schemas.microsoft.com/office/drawing/2014/main" id="{3AE7E8A1-5458-4F89-88D9-A34414634D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96900" y="3748088"/>
                <a:ext cx="147638" cy="158750"/>
              </a:xfrm>
              <a:custGeom>
                <a:avLst/>
                <a:gdLst>
                  <a:gd name="T0" fmla="*/ 23 w 38"/>
                  <a:gd name="T1" fmla="*/ 41 h 41"/>
                  <a:gd name="T2" fmla="*/ 23 w 38"/>
                  <a:gd name="T3" fmla="*/ 41 h 41"/>
                  <a:gd name="T4" fmla="*/ 21 w 38"/>
                  <a:gd name="T5" fmla="*/ 40 h 41"/>
                  <a:gd name="T6" fmla="*/ 16 w 38"/>
                  <a:gd name="T7" fmla="*/ 27 h 41"/>
                  <a:gd name="T8" fmla="*/ 2 w 38"/>
                  <a:gd name="T9" fmla="*/ 29 h 41"/>
                  <a:gd name="T10" fmla="*/ 0 w 38"/>
                  <a:gd name="T11" fmla="*/ 28 h 41"/>
                  <a:gd name="T12" fmla="*/ 0 w 38"/>
                  <a:gd name="T13" fmla="*/ 26 h 41"/>
                  <a:gd name="T14" fmla="*/ 15 w 38"/>
                  <a:gd name="T15" fmla="*/ 0 h 41"/>
                  <a:gd name="T16" fmla="*/ 19 w 38"/>
                  <a:gd name="T17" fmla="*/ 2 h 41"/>
                  <a:gd name="T18" fmla="*/ 6 w 38"/>
                  <a:gd name="T19" fmla="*/ 24 h 41"/>
                  <a:gd name="T20" fmla="*/ 17 w 38"/>
                  <a:gd name="T21" fmla="*/ 22 h 41"/>
                  <a:gd name="T22" fmla="*/ 19 w 38"/>
                  <a:gd name="T23" fmla="*/ 24 h 41"/>
                  <a:gd name="T24" fmla="*/ 23 w 38"/>
                  <a:gd name="T25" fmla="*/ 34 h 41"/>
                  <a:gd name="T26" fmla="*/ 34 w 38"/>
                  <a:gd name="T27" fmla="*/ 16 h 41"/>
                  <a:gd name="T28" fmla="*/ 38 w 38"/>
                  <a:gd name="T29" fmla="*/ 18 h 41"/>
                  <a:gd name="T30" fmla="*/ 24 w 38"/>
                  <a:gd name="T31" fmla="*/ 40 h 41"/>
                  <a:gd name="T32" fmla="*/ 23 w 38"/>
                  <a:gd name="T33" fmla="*/ 4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8" h="41">
                    <a:moveTo>
                      <a:pt x="23" y="41"/>
                    </a:moveTo>
                    <a:cubicBezTo>
                      <a:pt x="23" y="41"/>
                      <a:pt x="23" y="41"/>
                      <a:pt x="23" y="41"/>
                    </a:cubicBezTo>
                    <a:cubicBezTo>
                      <a:pt x="22" y="41"/>
                      <a:pt x="21" y="40"/>
                      <a:pt x="21" y="40"/>
                    </a:cubicBezTo>
                    <a:cubicBezTo>
                      <a:pt x="16" y="27"/>
                      <a:pt x="16" y="27"/>
                      <a:pt x="16" y="27"/>
                    </a:cubicBezTo>
                    <a:cubicBezTo>
                      <a:pt x="2" y="29"/>
                      <a:pt x="2" y="29"/>
                      <a:pt x="2" y="29"/>
                    </a:cubicBezTo>
                    <a:cubicBezTo>
                      <a:pt x="2" y="29"/>
                      <a:pt x="1" y="29"/>
                      <a:pt x="0" y="28"/>
                    </a:cubicBezTo>
                    <a:cubicBezTo>
                      <a:pt x="0" y="27"/>
                      <a:pt x="0" y="27"/>
                      <a:pt x="0" y="26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9" y="23"/>
                      <a:pt x="19" y="24"/>
                    </a:cubicBezTo>
                    <a:cubicBezTo>
                      <a:pt x="23" y="34"/>
                      <a:pt x="23" y="34"/>
                      <a:pt x="23" y="34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8" y="18"/>
                      <a:pt x="38" y="18"/>
                      <a:pt x="38" y="18"/>
                    </a:cubicBezTo>
                    <a:cubicBezTo>
                      <a:pt x="24" y="40"/>
                      <a:pt x="24" y="40"/>
                      <a:pt x="24" y="40"/>
                    </a:cubicBezTo>
                    <a:cubicBezTo>
                      <a:pt x="24" y="41"/>
                      <a:pt x="23" y="41"/>
                      <a:pt x="23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" name="Freeform 72">
                <a:extLst>
                  <a:ext uri="{FF2B5EF4-FFF2-40B4-BE49-F238E27FC236}">
                    <a16:creationId xmlns:a16="http://schemas.microsoft.com/office/drawing/2014/main" id="{EF12CCA8-D2C0-448B-B024-2C5985EE92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73063" y="3748088"/>
                <a:ext cx="147638" cy="158750"/>
              </a:xfrm>
              <a:custGeom>
                <a:avLst/>
                <a:gdLst>
                  <a:gd name="T0" fmla="*/ 15 w 38"/>
                  <a:gd name="T1" fmla="*/ 41 h 41"/>
                  <a:gd name="T2" fmla="*/ 14 w 38"/>
                  <a:gd name="T3" fmla="*/ 40 h 41"/>
                  <a:gd name="T4" fmla="*/ 0 w 38"/>
                  <a:gd name="T5" fmla="*/ 18 h 41"/>
                  <a:gd name="T6" fmla="*/ 4 w 38"/>
                  <a:gd name="T7" fmla="*/ 16 h 41"/>
                  <a:gd name="T8" fmla="*/ 15 w 38"/>
                  <a:gd name="T9" fmla="*/ 34 h 41"/>
                  <a:gd name="T10" fmla="*/ 19 w 38"/>
                  <a:gd name="T11" fmla="*/ 24 h 41"/>
                  <a:gd name="T12" fmla="*/ 21 w 38"/>
                  <a:gd name="T13" fmla="*/ 22 h 41"/>
                  <a:gd name="T14" fmla="*/ 32 w 38"/>
                  <a:gd name="T15" fmla="*/ 24 h 41"/>
                  <a:gd name="T16" fmla="*/ 19 w 38"/>
                  <a:gd name="T17" fmla="*/ 2 h 41"/>
                  <a:gd name="T18" fmla="*/ 23 w 38"/>
                  <a:gd name="T19" fmla="*/ 0 h 41"/>
                  <a:gd name="T20" fmla="*/ 38 w 38"/>
                  <a:gd name="T21" fmla="*/ 26 h 41"/>
                  <a:gd name="T22" fmla="*/ 38 w 38"/>
                  <a:gd name="T23" fmla="*/ 28 h 41"/>
                  <a:gd name="T24" fmla="*/ 36 w 38"/>
                  <a:gd name="T25" fmla="*/ 29 h 41"/>
                  <a:gd name="T26" fmla="*/ 22 w 38"/>
                  <a:gd name="T27" fmla="*/ 27 h 41"/>
                  <a:gd name="T28" fmla="*/ 17 w 38"/>
                  <a:gd name="T29" fmla="*/ 40 h 41"/>
                  <a:gd name="T30" fmla="*/ 15 w 38"/>
                  <a:gd name="T31" fmla="*/ 41 h 41"/>
                  <a:gd name="T32" fmla="*/ 15 w 38"/>
                  <a:gd name="T33" fmla="*/ 4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8" h="41">
                    <a:moveTo>
                      <a:pt x="15" y="41"/>
                    </a:moveTo>
                    <a:cubicBezTo>
                      <a:pt x="15" y="41"/>
                      <a:pt x="14" y="41"/>
                      <a:pt x="14" y="40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15" y="34"/>
                      <a:pt x="15" y="34"/>
                      <a:pt x="15" y="34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9" y="23"/>
                      <a:pt x="20" y="22"/>
                      <a:pt x="21" y="22"/>
                    </a:cubicBezTo>
                    <a:cubicBezTo>
                      <a:pt x="32" y="24"/>
                      <a:pt x="32" y="24"/>
                      <a:pt x="32" y="24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38" y="26"/>
                      <a:pt x="38" y="26"/>
                      <a:pt x="38" y="26"/>
                    </a:cubicBezTo>
                    <a:cubicBezTo>
                      <a:pt x="38" y="27"/>
                      <a:pt x="38" y="27"/>
                      <a:pt x="38" y="28"/>
                    </a:cubicBezTo>
                    <a:cubicBezTo>
                      <a:pt x="37" y="29"/>
                      <a:pt x="36" y="29"/>
                      <a:pt x="36" y="29"/>
                    </a:cubicBezTo>
                    <a:cubicBezTo>
                      <a:pt x="22" y="27"/>
                      <a:pt x="22" y="27"/>
                      <a:pt x="22" y="27"/>
                    </a:cubicBezTo>
                    <a:cubicBezTo>
                      <a:pt x="17" y="40"/>
                      <a:pt x="17" y="40"/>
                      <a:pt x="17" y="40"/>
                    </a:cubicBezTo>
                    <a:cubicBezTo>
                      <a:pt x="17" y="40"/>
                      <a:pt x="16" y="41"/>
                      <a:pt x="15" y="41"/>
                    </a:cubicBezTo>
                    <a:cubicBezTo>
                      <a:pt x="15" y="41"/>
                      <a:pt x="15" y="41"/>
                      <a:pt x="15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" name="Freeform 73">
                <a:extLst>
                  <a:ext uri="{FF2B5EF4-FFF2-40B4-BE49-F238E27FC236}">
                    <a16:creationId xmlns:a16="http://schemas.microsoft.com/office/drawing/2014/main" id="{70F860E1-2A34-477F-B583-4B12DFF61A9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558800" y="3533775"/>
                <a:ext cx="295275" cy="295275"/>
              </a:xfrm>
              <a:custGeom>
                <a:avLst/>
                <a:gdLst>
                  <a:gd name="T0" fmla="*/ 38 w 76"/>
                  <a:gd name="T1" fmla="*/ 76 h 76"/>
                  <a:gd name="T2" fmla="*/ 0 w 76"/>
                  <a:gd name="T3" fmla="*/ 38 h 76"/>
                  <a:gd name="T4" fmla="*/ 38 w 76"/>
                  <a:gd name="T5" fmla="*/ 0 h 76"/>
                  <a:gd name="T6" fmla="*/ 76 w 76"/>
                  <a:gd name="T7" fmla="*/ 38 h 76"/>
                  <a:gd name="T8" fmla="*/ 38 w 76"/>
                  <a:gd name="T9" fmla="*/ 76 h 76"/>
                  <a:gd name="T10" fmla="*/ 38 w 76"/>
                  <a:gd name="T11" fmla="*/ 4 h 76"/>
                  <a:gd name="T12" fmla="*/ 4 w 76"/>
                  <a:gd name="T13" fmla="*/ 38 h 76"/>
                  <a:gd name="T14" fmla="*/ 38 w 76"/>
                  <a:gd name="T15" fmla="*/ 72 h 76"/>
                  <a:gd name="T16" fmla="*/ 72 w 76"/>
                  <a:gd name="T17" fmla="*/ 38 h 76"/>
                  <a:gd name="T18" fmla="*/ 38 w 76"/>
                  <a:gd name="T19" fmla="*/ 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6" h="76">
                    <a:moveTo>
                      <a:pt x="38" y="76"/>
                    </a:moveTo>
                    <a:cubicBezTo>
                      <a:pt x="17" y="76"/>
                      <a:pt x="0" y="59"/>
                      <a:pt x="0" y="38"/>
                    </a:cubicBezTo>
                    <a:cubicBezTo>
                      <a:pt x="0" y="17"/>
                      <a:pt x="17" y="0"/>
                      <a:pt x="38" y="0"/>
                    </a:cubicBezTo>
                    <a:cubicBezTo>
                      <a:pt x="59" y="0"/>
                      <a:pt x="76" y="17"/>
                      <a:pt x="76" y="38"/>
                    </a:cubicBezTo>
                    <a:cubicBezTo>
                      <a:pt x="76" y="59"/>
                      <a:pt x="59" y="76"/>
                      <a:pt x="38" y="76"/>
                    </a:cubicBezTo>
                    <a:close/>
                    <a:moveTo>
                      <a:pt x="38" y="4"/>
                    </a:moveTo>
                    <a:cubicBezTo>
                      <a:pt x="19" y="4"/>
                      <a:pt x="4" y="19"/>
                      <a:pt x="4" y="38"/>
                    </a:cubicBezTo>
                    <a:cubicBezTo>
                      <a:pt x="4" y="57"/>
                      <a:pt x="19" y="72"/>
                      <a:pt x="38" y="72"/>
                    </a:cubicBezTo>
                    <a:cubicBezTo>
                      <a:pt x="57" y="72"/>
                      <a:pt x="72" y="57"/>
                      <a:pt x="72" y="38"/>
                    </a:cubicBezTo>
                    <a:cubicBezTo>
                      <a:pt x="72" y="19"/>
                      <a:pt x="57" y="4"/>
                      <a:pt x="38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D910657B-369E-4D15-9BD1-CA8EA9430E95}"/>
              </a:ext>
            </a:extLst>
          </p:cNvPr>
          <p:cNvGrpSpPr/>
          <p:nvPr/>
        </p:nvGrpSpPr>
        <p:grpSpPr>
          <a:xfrm>
            <a:off x="733158" y="4342779"/>
            <a:ext cx="2066666" cy="430887"/>
            <a:chOff x="694056" y="4012105"/>
            <a:chExt cx="2066666" cy="430887"/>
          </a:xfrm>
        </p:grpSpPr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4DEEBC8C-7500-493F-A4FC-FDEA58A5405D}"/>
                </a:ext>
              </a:extLst>
            </p:cNvPr>
            <p:cNvSpPr txBox="1"/>
            <p:nvPr/>
          </p:nvSpPr>
          <p:spPr>
            <a:xfrm>
              <a:off x="999432" y="4012105"/>
              <a:ext cx="1761290" cy="430887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User </a:t>
              </a:r>
              <a:r>
                <a:rPr lang="en-US" sz="1400" dirty="0" smtClean="0">
                  <a:solidFill>
                    <a:schemeClr val="bg1"/>
                  </a:solidFill>
                </a:rPr>
                <a:t>Interference</a:t>
              </a:r>
              <a:endParaRPr lang="en-US" sz="1400" dirty="0">
                <a:solidFill>
                  <a:schemeClr val="bg1"/>
                </a:solidFill>
              </a:endParaRPr>
            </a:p>
            <a:p>
              <a:endParaRPr lang="en-US" sz="1400" dirty="0">
                <a:solidFill>
                  <a:schemeClr val="bg1"/>
                </a:solidFill>
              </a:endParaRPr>
            </a:p>
          </p:txBody>
        </p:sp>
        <p:grpSp>
          <p:nvGrpSpPr>
            <p:cNvPr id="190" name="Group 189">
              <a:extLst>
                <a:ext uri="{FF2B5EF4-FFF2-40B4-BE49-F238E27FC236}">
                  <a16:creationId xmlns:a16="http://schemas.microsoft.com/office/drawing/2014/main" id="{F61D7388-5C53-4C9C-A9AF-A3876EE0B79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4056" y="4012105"/>
              <a:ext cx="161311" cy="194400"/>
              <a:chOff x="-395288" y="3805238"/>
              <a:chExt cx="309563" cy="373062"/>
            </a:xfr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2700000" scaled="0"/>
            </a:gradFill>
          </p:grpSpPr>
          <p:sp>
            <p:nvSpPr>
              <p:cNvPr id="191" name="Freeform 77">
                <a:extLst>
                  <a:ext uri="{FF2B5EF4-FFF2-40B4-BE49-F238E27FC236}">
                    <a16:creationId xmlns:a16="http://schemas.microsoft.com/office/drawing/2014/main" id="{4D8069C1-27EC-4E6E-BC96-BC70BE42B7A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95288" y="3805238"/>
                <a:ext cx="309563" cy="373062"/>
              </a:xfrm>
              <a:custGeom>
                <a:avLst/>
                <a:gdLst>
                  <a:gd name="T0" fmla="*/ 40 w 80"/>
                  <a:gd name="T1" fmla="*/ 96 h 96"/>
                  <a:gd name="T2" fmla="*/ 0 w 80"/>
                  <a:gd name="T3" fmla="*/ 58 h 96"/>
                  <a:gd name="T4" fmla="*/ 0 w 80"/>
                  <a:gd name="T5" fmla="*/ 56 h 96"/>
                  <a:gd name="T6" fmla="*/ 14 w 80"/>
                  <a:gd name="T7" fmla="*/ 25 h 96"/>
                  <a:gd name="T8" fmla="*/ 16 w 80"/>
                  <a:gd name="T9" fmla="*/ 25 h 96"/>
                  <a:gd name="T10" fmla="*/ 18 w 80"/>
                  <a:gd name="T11" fmla="*/ 26 h 96"/>
                  <a:gd name="T12" fmla="*/ 23 w 80"/>
                  <a:gd name="T13" fmla="*/ 37 h 96"/>
                  <a:gd name="T14" fmla="*/ 26 w 80"/>
                  <a:gd name="T15" fmla="*/ 22 h 96"/>
                  <a:gd name="T16" fmla="*/ 26 w 80"/>
                  <a:gd name="T17" fmla="*/ 20 h 96"/>
                  <a:gd name="T18" fmla="*/ 21 w 80"/>
                  <a:gd name="T19" fmla="*/ 4 h 96"/>
                  <a:gd name="T20" fmla="*/ 21 w 80"/>
                  <a:gd name="T21" fmla="*/ 1 h 96"/>
                  <a:gd name="T22" fmla="*/ 23 w 80"/>
                  <a:gd name="T23" fmla="*/ 1 h 96"/>
                  <a:gd name="T24" fmla="*/ 55 w 80"/>
                  <a:gd name="T25" fmla="*/ 19 h 96"/>
                  <a:gd name="T26" fmla="*/ 66 w 80"/>
                  <a:gd name="T27" fmla="*/ 49 h 96"/>
                  <a:gd name="T28" fmla="*/ 75 w 80"/>
                  <a:gd name="T29" fmla="*/ 44 h 96"/>
                  <a:gd name="T30" fmla="*/ 77 w 80"/>
                  <a:gd name="T31" fmla="*/ 43 h 96"/>
                  <a:gd name="T32" fmla="*/ 78 w 80"/>
                  <a:gd name="T33" fmla="*/ 45 h 96"/>
                  <a:gd name="T34" fmla="*/ 80 w 80"/>
                  <a:gd name="T35" fmla="*/ 56 h 96"/>
                  <a:gd name="T36" fmla="*/ 40 w 80"/>
                  <a:gd name="T37" fmla="*/ 96 h 96"/>
                  <a:gd name="T38" fmla="*/ 15 w 80"/>
                  <a:gd name="T39" fmla="*/ 30 h 96"/>
                  <a:gd name="T40" fmla="*/ 4 w 80"/>
                  <a:gd name="T41" fmla="*/ 56 h 96"/>
                  <a:gd name="T42" fmla="*/ 4 w 80"/>
                  <a:gd name="T43" fmla="*/ 58 h 96"/>
                  <a:gd name="T44" fmla="*/ 40 w 80"/>
                  <a:gd name="T45" fmla="*/ 92 h 96"/>
                  <a:gd name="T46" fmla="*/ 76 w 80"/>
                  <a:gd name="T47" fmla="*/ 56 h 96"/>
                  <a:gd name="T48" fmla="*/ 75 w 80"/>
                  <a:gd name="T49" fmla="*/ 49 h 96"/>
                  <a:gd name="T50" fmla="*/ 65 w 80"/>
                  <a:gd name="T51" fmla="*/ 54 h 96"/>
                  <a:gd name="T52" fmla="*/ 63 w 80"/>
                  <a:gd name="T53" fmla="*/ 54 h 96"/>
                  <a:gd name="T54" fmla="*/ 62 w 80"/>
                  <a:gd name="T55" fmla="*/ 52 h 96"/>
                  <a:gd name="T56" fmla="*/ 62 w 80"/>
                  <a:gd name="T57" fmla="*/ 51 h 96"/>
                  <a:gd name="T58" fmla="*/ 52 w 80"/>
                  <a:gd name="T59" fmla="*/ 22 h 96"/>
                  <a:gd name="T60" fmla="*/ 26 w 80"/>
                  <a:gd name="T61" fmla="*/ 5 h 96"/>
                  <a:gd name="T62" fmla="*/ 30 w 80"/>
                  <a:gd name="T63" fmla="*/ 20 h 96"/>
                  <a:gd name="T64" fmla="*/ 30 w 80"/>
                  <a:gd name="T65" fmla="*/ 22 h 96"/>
                  <a:gd name="T66" fmla="*/ 25 w 80"/>
                  <a:gd name="T67" fmla="*/ 42 h 96"/>
                  <a:gd name="T68" fmla="*/ 23 w 80"/>
                  <a:gd name="T69" fmla="*/ 43 h 96"/>
                  <a:gd name="T70" fmla="*/ 22 w 80"/>
                  <a:gd name="T71" fmla="*/ 42 h 96"/>
                  <a:gd name="T72" fmla="*/ 15 w 80"/>
                  <a:gd name="T73" fmla="*/ 3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80" h="96">
                    <a:moveTo>
                      <a:pt x="40" y="96"/>
                    </a:moveTo>
                    <a:cubicBezTo>
                      <a:pt x="19" y="96"/>
                      <a:pt x="1" y="79"/>
                      <a:pt x="0" y="58"/>
                    </a:cubicBezTo>
                    <a:cubicBezTo>
                      <a:pt x="0" y="57"/>
                      <a:pt x="0" y="57"/>
                      <a:pt x="0" y="56"/>
                    </a:cubicBezTo>
                    <a:cubicBezTo>
                      <a:pt x="0" y="44"/>
                      <a:pt x="5" y="33"/>
                      <a:pt x="14" y="25"/>
                    </a:cubicBezTo>
                    <a:cubicBezTo>
                      <a:pt x="15" y="25"/>
                      <a:pt x="16" y="25"/>
                      <a:pt x="16" y="25"/>
                    </a:cubicBezTo>
                    <a:cubicBezTo>
                      <a:pt x="17" y="25"/>
                      <a:pt x="17" y="26"/>
                      <a:pt x="18" y="26"/>
                    </a:cubicBezTo>
                    <a:cubicBezTo>
                      <a:pt x="19" y="30"/>
                      <a:pt x="20" y="34"/>
                      <a:pt x="23" y="37"/>
                    </a:cubicBezTo>
                    <a:cubicBezTo>
                      <a:pt x="25" y="32"/>
                      <a:pt x="26" y="27"/>
                      <a:pt x="26" y="22"/>
                    </a:cubicBezTo>
                    <a:cubicBezTo>
                      <a:pt x="26" y="21"/>
                      <a:pt x="26" y="21"/>
                      <a:pt x="26" y="20"/>
                    </a:cubicBezTo>
                    <a:cubicBezTo>
                      <a:pt x="26" y="14"/>
                      <a:pt x="24" y="9"/>
                      <a:pt x="21" y="4"/>
                    </a:cubicBezTo>
                    <a:cubicBezTo>
                      <a:pt x="21" y="3"/>
                      <a:pt x="21" y="2"/>
                      <a:pt x="21" y="1"/>
                    </a:cubicBezTo>
                    <a:cubicBezTo>
                      <a:pt x="22" y="1"/>
                      <a:pt x="22" y="0"/>
                      <a:pt x="23" y="1"/>
                    </a:cubicBezTo>
                    <a:cubicBezTo>
                      <a:pt x="36" y="3"/>
                      <a:pt x="47" y="9"/>
                      <a:pt x="55" y="19"/>
                    </a:cubicBezTo>
                    <a:cubicBezTo>
                      <a:pt x="62" y="28"/>
                      <a:pt x="66" y="38"/>
                      <a:pt x="66" y="49"/>
                    </a:cubicBezTo>
                    <a:cubicBezTo>
                      <a:pt x="69" y="48"/>
                      <a:pt x="72" y="46"/>
                      <a:pt x="75" y="44"/>
                    </a:cubicBezTo>
                    <a:cubicBezTo>
                      <a:pt x="76" y="43"/>
                      <a:pt x="76" y="43"/>
                      <a:pt x="77" y="43"/>
                    </a:cubicBezTo>
                    <a:cubicBezTo>
                      <a:pt x="78" y="43"/>
                      <a:pt x="78" y="44"/>
                      <a:pt x="78" y="45"/>
                    </a:cubicBezTo>
                    <a:cubicBezTo>
                      <a:pt x="79" y="48"/>
                      <a:pt x="80" y="52"/>
                      <a:pt x="80" y="56"/>
                    </a:cubicBezTo>
                    <a:cubicBezTo>
                      <a:pt x="80" y="78"/>
                      <a:pt x="62" y="96"/>
                      <a:pt x="40" y="96"/>
                    </a:cubicBezTo>
                    <a:close/>
                    <a:moveTo>
                      <a:pt x="15" y="30"/>
                    </a:moveTo>
                    <a:cubicBezTo>
                      <a:pt x="8" y="37"/>
                      <a:pt x="4" y="46"/>
                      <a:pt x="4" y="56"/>
                    </a:cubicBezTo>
                    <a:cubicBezTo>
                      <a:pt x="4" y="57"/>
                      <a:pt x="4" y="57"/>
                      <a:pt x="4" y="58"/>
                    </a:cubicBezTo>
                    <a:cubicBezTo>
                      <a:pt x="5" y="77"/>
                      <a:pt x="21" y="92"/>
                      <a:pt x="40" y="92"/>
                    </a:cubicBezTo>
                    <a:cubicBezTo>
                      <a:pt x="60" y="92"/>
                      <a:pt x="76" y="76"/>
                      <a:pt x="76" y="56"/>
                    </a:cubicBezTo>
                    <a:cubicBezTo>
                      <a:pt x="76" y="53"/>
                      <a:pt x="76" y="51"/>
                      <a:pt x="75" y="49"/>
                    </a:cubicBezTo>
                    <a:cubicBezTo>
                      <a:pt x="72" y="51"/>
                      <a:pt x="68" y="53"/>
                      <a:pt x="65" y="54"/>
                    </a:cubicBezTo>
                    <a:cubicBezTo>
                      <a:pt x="64" y="54"/>
                      <a:pt x="63" y="54"/>
                      <a:pt x="63" y="54"/>
                    </a:cubicBezTo>
                    <a:cubicBezTo>
                      <a:pt x="62" y="53"/>
                      <a:pt x="62" y="53"/>
                      <a:pt x="62" y="52"/>
                    </a:cubicBezTo>
                    <a:cubicBezTo>
                      <a:pt x="62" y="52"/>
                      <a:pt x="62" y="51"/>
                      <a:pt x="62" y="51"/>
                    </a:cubicBezTo>
                    <a:cubicBezTo>
                      <a:pt x="62" y="40"/>
                      <a:pt x="58" y="30"/>
                      <a:pt x="52" y="22"/>
                    </a:cubicBezTo>
                    <a:cubicBezTo>
                      <a:pt x="45" y="14"/>
                      <a:pt x="36" y="8"/>
                      <a:pt x="26" y="5"/>
                    </a:cubicBezTo>
                    <a:cubicBezTo>
                      <a:pt x="28" y="10"/>
                      <a:pt x="30" y="15"/>
                      <a:pt x="30" y="20"/>
                    </a:cubicBezTo>
                    <a:cubicBezTo>
                      <a:pt x="30" y="21"/>
                      <a:pt x="30" y="21"/>
                      <a:pt x="30" y="22"/>
                    </a:cubicBezTo>
                    <a:cubicBezTo>
                      <a:pt x="30" y="29"/>
                      <a:pt x="28" y="36"/>
                      <a:pt x="25" y="42"/>
                    </a:cubicBezTo>
                    <a:cubicBezTo>
                      <a:pt x="25" y="42"/>
                      <a:pt x="24" y="43"/>
                      <a:pt x="23" y="43"/>
                    </a:cubicBezTo>
                    <a:cubicBezTo>
                      <a:pt x="23" y="43"/>
                      <a:pt x="22" y="42"/>
                      <a:pt x="22" y="42"/>
                    </a:cubicBezTo>
                    <a:cubicBezTo>
                      <a:pt x="19" y="39"/>
                      <a:pt x="16" y="35"/>
                      <a:pt x="15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" name="Freeform 78">
                <a:extLst>
                  <a:ext uri="{FF2B5EF4-FFF2-40B4-BE49-F238E27FC236}">
                    <a16:creationId xmlns:a16="http://schemas.microsoft.com/office/drawing/2014/main" id="{FD842128-F9F4-48DA-8420-FD9B4F55600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11150" y="3987800"/>
                <a:ext cx="141288" cy="190500"/>
              </a:xfrm>
              <a:custGeom>
                <a:avLst/>
                <a:gdLst>
                  <a:gd name="T0" fmla="*/ 18 w 36"/>
                  <a:gd name="T1" fmla="*/ 49 h 49"/>
                  <a:gd name="T2" fmla="*/ 0 w 36"/>
                  <a:gd name="T3" fmla="*/ 31 h 49"/>
                  <a:gd name="T4" fmla="*/ 24 w 36"/>
                  <a:gd name="T5" fmla="*/ 0 h 49"/>
                  <a:gd name="T6" fmla="*/ 26 w 36"/>
                  <a:gd name="T7" fmla="*/ 1 h 49"/>
                  <a:gd name="T8" fmla="*/ 26 w 36"/>
                  <a:gd name="T9" fmla="*/ 3 h 49"/>
                  <a:gd name="T10" fmla="*/ 21 w 36"/>
                  <a:gd name="T11" fmla="*/ 19 h 49"/>
                  <a:gd name="T12" fmla="*/ 23 w 36"/>
                  <a:gd name="T13" fmla="*/ 16 h 49"/>
                  <a:gd name="T14" fmla="*/ 24 w 36"/>
                  <a:gd name="T15" fmla="*/ 14 h 49"/>
                  <a:gd name="T16" fmla="*/ 25 w 36"/>
                  <a:gd name="T17" fmla="*/ 14 h 49"/>
                  <a:gd name="T18" fmla="*/ 36 w 36"/>
                  <a:gd name="T19" fmla="*/ 31 h 49"/>
                  <a:gd name="T20" fmla="*/ 18 w 36"/>
                  <a:gd name="T21" fmla="*/ 49 h 49"/>
                  <a:gd name="T22" fmla="*/ 18 w 36"/>
                  <a:gd name="T23" fmla="*/ 6 h 49"/>
                  <a:gd name="T24" fmla="*/ 4 w 36"/>
                  <a:gd name="T25" fmla="*/ 31 h 49"/>
                  <a:gd name="T26" fmla="*/ 18 w 36"/>
                  <a:gd name="T27" fmla="*/ 45 h 49"/>
                  <a:gd name="T28" fmla="*/ 32 w 36"/>
                  <a:gd name="T29" fmla="*/ 31 h 49"/>
                  <a:gd name="T30" fmla="*/ 26 w 36"/>
                  <a:gd name="T31" fmla="*/ 19 h 49"/>
                  <a:gd name="T32" fmla="*/ 22 w 36"/>
                  <a:gd name="T33" fmla="*/ 24 h 49"/>
                  <a:gd name="T34" fmla="*/ 20 w 36"/>
                  <a:gd name="T35" fmla="*/ 24 h 49"/>
                  <a:gd name="T36" fmla="*/ 19 w 36"/>
                  <a:gd name="T37" fmla="*/ 23 h 49"/>
                  <a:gd name="T38" fmla="*/ 18 w 36"/>
                  <a:gd name="T39" fmla="*/ 6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6" h="49">
                    <a:moveTo>
                      <a:pt x="18" y="49"/>
                    </a:moveTo>
                    <a:cubicBezTo>
                      <a:pt x="8" y="49"/>
                      <a:pt x="0" y="41"/>
                      <a:pt x="0" y="31"/>
                    </a:cubicBezTo>
                    <a:cubicBezTo>
                      <a:pt x="0" y="16"/>
                      <a:pt x="10" y="3"/>
                      <a:pt x="24" y="0"/>
                    </a:cubicBezTo>
                    <a:cubicBezTo>
                      <a:pt x="25" y="0"/>
                      <a:pt x="26" y="0"/>
                      <a:pt x="26" y="1"/>
                    </a:cubicBezTo>
                    <a:cubicBezTo>
                      <a:pt x="27" y="2"/>
                      <a:pt x="27" y="3"/>
                      <a:pt x="26" y="3"/>
                    </a:cubicBezTo>
                    <a:cubicBezTo>
                      <a:pt x="20" y="7"/>
                      <a:pt x="20" y="15"/>
                      <a:pt x="21" y="19"/>
                    </a:cubicBezTo>
                    <a:cubicBezTo>
                      <a:pt x="22" y="18"/>
                      <a:pt x="23" y="17"/>
                      <a:pt x="23" y="16"/>
                    </a:cubicBezTo>
                    <a:cubicBezTo>
                      <a:pt x="23" y="15"/>
                      <a:pt x="23" y="15"/>
                      <a:pt x="24" y="14"/>
                    </a:cubicBezTo>
                    <a:cubicBezTo>
                      <a:pt x="24" y="14"/>
                      <a:pt x="25" y="14"/>
                      <a:pt x="25" y="14"/>
                    </a:cubicBezTo>
                    <a:cubicBezTo>
                      <a:pt x="32" y="17"/>
                      <a:pt x="36" y="23"/>
                      <a:pt x="36" y="31"/>
                    </a:cubicBezTo>
                    <a:cubicBezTo>
                      <a:pt x="36" y="41"/>
                      <a:pt x="28" y="49"/>
                      <a:pt x="18" y="49"/>
                    </a:cubicBezTo>
                    <a:close/>
                    <a:moveTo>
                      <a:pt x="18" y="6"/>
                    </a:moveTo>
                    <a:cubicBezTo>
                      <a:pt x="10" y="11"/>
                      <a:pt x="4" y="20"/>
                      <a:pt x="4" y="31"/>
                    </a:cubicBezTo>
                    <a:cubicBezTo>
                      <a:pt x="4" y="39"/>
                      <a:pt x="10" y="45"/>
                      <a:pt x="18" y="45"/>
                    </a:cubicBezTo>
                    <a:cubicBezTo>
                      <a:pt x="26" y="45"/>
                      <a:pt x="32" y="39"/>
                      <a:pt x="32" y="31"/>
                    </a:cubicBezTo>
                    <a:cubicBezTo>
                      <a:pt x="32" y="27"/>
                      <a:pt x="31" y="22"/>
                      <a:pt x="26" y="19"/>
                    </a:cubicBezTo>
                    <a:cubicBezTo>
                      <a:pt x="25" y="21"/>
                      <a:pt x="23" y="23"/>
                      <a:pt x="22" y="24"/>
                    </a:cubicBezTo>
                    <a:cubicBezTo>
                      <a:pt x="21" y="24"/>
                      <a:pt x="21" y="24"/>
                      <a:pt x="20" y="24"/>
                    </a:cubicBezTo>
                    <a:cubicBezTo>
                      <a:pt x="20" y="24"/>
                      <a:pt x="19" y="24"/>
                      <a:pt x="19" y="23"/>
                    </a:cubicBezTo>
                    <a:cubicBezTo>
                      <a:pt x="16" y="19"/>
                      <a:pt x="16" y="12"/>
                      <a:pt x="18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402E847D-3311-42A2-95D0-B52451098952}"/>
              </a:ext>
            </a:extLst>
          </p:cNvPr>
          <p:cNvGrpSpPr/>
          <p:nvPr/>
        </p:nvGrpSpPr>
        <p:grpSpPr>
          <a:xfrm>
            <a:off x="716613" y="4845271"/>
            <a:ext cx="2083211" cy="229615"/>
            <a:chOff x="677511" y="4495710"/>
            <a:chExt cx="2083211" cy="229615"/>
          </a:xfrm>
        </p:grpSpPr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454FF9A8-3A3A-4AD4-BDAC-F54FE61CC697}"/>
                </a:ext>
              </a:extLst>
            </p:cNvPr>
            <p:cNvSpPr txBox="1"/>
            <p:nvPr/>
          </p:nvSpPr>
          <p:spPr>
            <a:xfrm>
              <a:off x="999432" y="4509881"/>
              <a:ext cx="1761290" cy="215444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Database Connectivity</a:t>
              </a:r>
            </a:p>
          </p:txBody>
        </p:sp>
        <p:grpSp>
          <p:nvGrpSpPr>
            <p:cNvPr id="195" name="Group 194">
              <a:extLst>
                <a:ext uri="{FF2B5EF4-FFF2-40B4-BE49-F238E27FC236}">
                  <a16:creationId xmlns:a16="http://schemas.microsoft.com/office/drawing/2014/main" id="{90990404-4453-4681-9B77-AC011C053C5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7511" y="4495710"/>
              <a:ext cx="194400" cy="194400"/>
              <a:chOff x="-774700" y="4160838"/>
              <a:chExt cx="357187" cy="357187"/>
            </a:xfr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2700000" scaled="0"/>
            </a:gradFill>
          </p:grpSpPr>
          <p:sp>
            <p:nvSpPr>
              <p:cNvPr id="196" name="Freeform 82">
                <a:extLst>
                  <a:ext uri="{FF2B5EF4-FFF2-40B4-BE49-F238E27FC236}">
                    <a16:creationId xmlns:a16="http://schemas.microsoft.com/office/drawing/2014/main" id="{CB5B57D4-D4AF-43AE-A416-78935C60FDC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774700" y="4160838"/>
                <a:ext cx="357187" cy="357187"/>
              </a:xfrm>
              <a:custGeom>
                <a:avLst/>
                <a:gdLst>
                  <a:gd name="T0" fmla="*/ 46 w 92"/>
                  <a:gd name="T1" fmla="*/ 92 h 92"/>
                  <a:gd name="T2" fmla="*/ 0 w 92"/>
                  <a:gd name="T3" fmla="*/ 46 h 92"/>
                  <a:gd name="T4" fmla="*/ 46 w 92"/>
                  <a:gd name="T5" fmla="*/ 0 h 92"/>
                  <a:gd name="T6" fmla="*/ 92 w 92"/>
                  <a:gd name="T7" fmla="*/ 46 h 92"/>
                  <a:gd name="T8" fmla="*/ 46 w 92"/>
                  <a:gd name="T9" fmla="*/ 92 h 92"/>
                  <a:gd name="T10" fmla="*/ 46 w 92"/>
                  <a:gd name="T11" fmla="*/ 4 h 92"/>
                  <a:gd name="T12" fmla="*/ 4 w 92"/>
                  <a:gd name="T13" fmla="*/ 46 h 92"/>
                  <a:gd name="T14" fmla="*/ 46 w 92"/>
                  <a:gd name="T15" fmla="*/ 88 h 92"/>
                  <a:gd name="T16" fmla="*/ 88 w 92"/>
                  <a:gd name="T17" fmla="*/ 46 h 92"/>
                  <a:gd name="T18" fmla="*/ 46 w 92"/>
                  <a:gd name="T19" fmla="*/ 4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2" h="92">
                    <a:moveTo>
                      <a:pt x="46" y="92"/>
                    </a:moveTo>
                    <a:cubicBezTo>
                      <a:pt x="21" y="92"/>
                      <a:pt x="0" y="71"/>
                      <a:pt x="0" y="46"/>
                    </a:cubicBezTo>
                    <a:cubicBezTo>
                      <a:pt x="0" y="21"/>
                      <a:pt x="21" y="0"/>
                      <a:pt x="46" y="0"/>
                    </a:cubicBezTo>
                    <a:cubicBezTo>
                      <a:pt x="71" y="0"/>
                      <a:pt x="92" y="21"/>
                      <a:pt x="92" y="46"/>
                    </a:cubicBezTo>
                    <a:cubicBezTo>
                      <a:pt x="92" y="71"/>
                      <a:pt x="71" y="92"/>
                      <a:pt x="46" y="92"/>
                    </a:cubicBezTo>
                    <a:close/>
                    <a:moveTo>
                      <a:pt x="46" y="4"/>
                    </a:moveTo>
                    <a:cubicBezTo>
                      <a:pt x="23" y="4"/>
                      <a:pt x="4" y="23"/>
                      <a:pt x="4" y="46"/>
                    </a:cubicBezTo>
                    <a:cubicBezTo>
                      <a:pt x="4" y="69"/>
                      <a:pt x="23" y="88"/>
                      <a:pt x="46" y="88"/>
                    </a:cubicBezTo>
                    <a:cubicBezTo>
                      <a:pt x="69" y="88"/>
                      <a:pt x="88" y="69"/>
                      <a:pt x="88" y="46"/>
                    </a:cubicBezTo>
                    <a:cubicBezTo>
                      <a:pt x="88" y="23"/>
                      <a:pt x="69" y="4"/>
                      <a:pt x="4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7" name="Freeform 83">
                <a:extLst>
                  <a:ext uri="{FF2B5EF4-FFF2-40B4-BE49-F238E27FC236}">
                    <a16:creationId xmlns:a16="http://schemas.microsoft.com/office/drawing/2014/main" id="{85A23CFC-4F02-4BA9-8659-73F1ECDCE8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650875" y="4246563"/>
                <a:ext cx="109537" cy="155575"/>
              </a:xfrm>
              <a:custGeom>
                <a:avLst/>
                <a:gdLst>
                  <a:gd name="T0" fmla="*/ 14 w 28"/>
                  <a:gd name="T1" fmla="*/ 40 h 40"/>
                  <a:gd name="T2" fmla="*/ 12 w 28"/>
                  <a:gd name="T3" fmla="*/ 38 h 40"/>
                  <a:gd name="T4" fmla="*/ 12 w 28"/>
                  <a:gd name="T5" fmla="*/ 26 h 40"/>
                  <a:gd name="T6" fmla="*/ 14 w 28"/>
                  <a:gd name="T7" fmla="*/ 24 h 40"/>
                  <a:gd name="T8" fmla="*/ 24 w 28"/>
                  <a:gd name="T9" fmla="*/ 14 h 40"/>
                  <a:gd name="T10" fmla="*/ 14 w 28"/>
                  <a:gd name="T11" fmla="*/ 4 h 40"/>
                  <a:gd name="T12" fmla="*/ 4 w 28"/>
                  <a:gd name="T13" fmla="*/ 14 h 40"/>
                  <a:gd name="T14" fmla="*/ 2 w 28"/>
                  <a:gd name="T15" fmla="*/ 16 h 40"/>
                  <a:gd name="T16" fmla="*/ 0 w 28"/>
                  <a:gd name="T17" fmla="*/ 14 h 40"/>
                  <a:gd name="T18" fmla="*/ 14 w 28"/>
                  <a:gd name="T19" fmla="*/ 0 h 40"/>
                  <a:gd name="T20" fmla="*/ 28 w 28"/>
                  <a:gd name="T21" fmla="*/ 14 h 40"/>
                  <a:gd name="T22" fmla="*/ 16 w 28"/>
                  <a:gd name="T23" fmla="*/ 28 h 40"/>
                  <a:gd name="T24" fmla="*/ 16 w 28"/>
                  <a:gd name="T25" fmla="*/ 38 h 40"/>
                  <a:gd name="T26" fmla="*/ 14 w 28"/>
                  <a:gd name="T27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8" h="40">
                    <a:moveTo>
                      <a:pt x="14" y="40"/>
                    </a:moveTo>
                    <a:cubicBezTo>
                      <a:pt x="13" y="40"/>
                      <a:pt x="12" y="39"/>
                      <a:pt x="12" y="38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12" y="25"/>
                      <a:pt x="13" y="24"/>
                      <a:pt x="14" y="24"/>
                    </a:cubicBezTo>
                    <a:cubicBezTo>
                      <a:pt x="20" y="24"/>
                      <a:pt x="24" y="20"/>
                      <a:pt x="24" y="14"/>
                    </a:cubicBezTo>
                    <a:cubicBezTo>
                      <a:pt x="24" y="8"/>
                      <a:pt x="20" y="4"/>
                      <a:pt x="14" y="4"/>
                    </a:cubicBezTo>
                    <a:cubicBezTo>
                      <a:pt x="8" y="4"/>
                      <a:pt x="4" y="8"/>
                      <a:pt x="4" y="14"/>
                    </a:cubicBezTo>
                    <a:cubicBezTo>
                      <a:pt x="4" y="15"/>
                      <a:pt x="3" y="16"/>
                      <a:pt x="2" y="16"/>
                    </a:cubicBezTo>
                    <a:cubicBezTo>
                      <a:pt x="1" y="16"/>
                      <a:pt x="0" y="15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ubicBezTo>
                      <a:pt x="28" y="21"/>
                      <a:pt x="23" y="27"/>
                      <a:pt x="16" y="28"/>
                    </a:cubicBezTo>
                    <a:cubicBezTo>
                      <a:pt x="16" y="38"/>
                      <a:pt x="16" y="38"/>
                      <a:pt x="16" y="38"/>
                    </a:cubicBezTo>
                    <a:cubicBezTo>
                      <a:pt x="16" y="39"/>
                      <a:pt x="15" y="40"/>
                      <a:pt x="14" y="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8" name="Oval 84">
                <a:extLst>
                  <a:ext uri="{FF2B5EF4-FFF2-40B4-BE49-F238E27FC236}">
                    <a16:creationId xmlns:a16="http://schemas.microsoft.com/office/drawing/2014/main" id="{7E1D8B11-73DD-4CE1-BCB3-ECC4484250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611188" y="4416425"/>
                <a:ext cx="30162" cy="3175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DBBF0E5F-2747-42A3-9FC7-8191EE2E535D}"/>
              </a:ext>
            </a:extLst>
          </p:cNvPr>
          <p:cNvGrpSpPr/>
          <p:nvPr/>
        </p:nvGrpSpPr>
        <p:grpSpPr>
          <a:xfrm>
            <a:off x="729187" y="5319357"/>
            <a:ext cx="2093755" cy="232523"/>
            <a:chOff x="690085" y="4950915"/>
            <a:chExt cx="2093755" cy="232523"/>
          </a:xfrm>
        </p:grpSpPr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04C2DBCB-15D3-4363-A92F-E1A509676B5A}"/>
                </a:ext>
              </a:extLst>
            </p:cNvPr>
            <p:cNvSpPr txBox="1"/>
            <p:nvPr/>
          </p:nvSpPr>
          <p:spPr>
            <a:xfrm>
              <a:off x="1022550" y="4950915"/>
              <a:ext cx="1761290" cy="215444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Implementation </a:t>
              </a:r>
            </a:p>
          </p:txBody>
        </p:sp>
        <p:grpSp>
          <p:nvGrpSpPr>
            <p:cNvPr id="201" name="Group 200">
              <a:extLst>
                <a:ext uri="{FF2B5EF4-FFF2-40B4-BE49-F238E27FC236}">
                  <a16:creationId xmlns:a16="http://schemas.microsoft.com/office/drawing/2014/main" id="{044CBBF4-751B-4A07-9B95-67CEA879676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85" y="4969598"/>
              <a:ext cx="169252" cy="213840"/>
              <a:chOff x="-536575" y="4772025"/>
              <a:chExt cx="295274" cy="373063"/>
            </a:xfr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2700000" scaled="0"/>
            </a:gradFill>
          </p:grpSpPr>
          <p:sp>
            <p:nvSpPr>
              <p:cNvPr id="202" name="Freeform 88">
                <a:extLst>
                  <a:ext uri="{FF2B5EF4-FFF2-40B4-BE49-F238E27FC236}">
                    <a16:creationId xmlns:a16="http://schemas.microsoft.com/office/drawing/2014/main" id="{98961F3B-AD5C-47A1-8157-117BE0BCF99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506413" y="4787900"/>
                <a:ext cx="265112" cy="247650"/>
              </a:xfrm>
              <a:custGeom>
                <a:avLst/>
                <a:gdLst>
                  <a:gd name="T0" fmla="*/ 66 w 68"/>
                  <a:gd name="T1" fmla="*/ 64 h 64"/>
                  <a:gd name="T2" fmla="*/ 14 w 68"/>
                  <a:gd name="T3" fmla="*/ 64 h 64"/>
                  <a:gd name="T4" fmla="*/ 12 w 68"/>
                  <a:gd name="T5" fmla="*/ 62 h 64"/>
                  <a:gd name="T6" fmla="*/ 19 w 68"/>
                  <a:gd name="T7" fmla="*/ 52 h 64"/>
                  <a:gd name="T8" fmla="*/ 2 w 68"/>
                  <a:gd name="T9" fmla="*/ 52 h 64"/>
                  <a:gd name="T10" fmla="*/ 0 w 68"/>
                  <a:gd name="T11" fmla="*/ 50 h 64"/>
                  <a:gd name="T12" fmla="*/ 0 w 68"/>
                  <a:gd name="T13" fmla="*/ 2 h 64"/>
                  <a:gd name="T14" fmla="*/ 2 w 68"/>
                  <a:gd name="T15" fmla="*/ 0 h 64"/>
                  <a:gd name="T16" fmla="*/ 30 w 68"/>
                  <a:gd name="T17" fmla="*/ 0 h 64"/>
                  <a:gd name="T18" fmla="*/ 32 w 68"/>
                  <a:gd name="T19" fmla="*/ 2 h 64"/>
                  <a:gd name="T20" fmla="*/ 32 w 68"/>
                  <a:gd name="T21" fmla="*/ 12 h 64"/>
                  <a:gd name="T22" fmla="*/ 66 w 68"/>
                  <a:gd name="T23" fmla="*/ 12 h 64"/>
                  <a:gd name="T24" fmla="*/ 68 w 68"/>
                  <a:gd name="T25" fmla="*/ 14 h 64"/>
                  <a:gd name="T26" fmla="*/ 68 w 68"/>
                  <a:gd name="T27" fmla="*/ 62 h 64"/>
                  <a:gd name="T28" fmla="*/ 66 w 68"/>
                  <a:gd name="T29" fmla="*/ 64 h 64"/>
                  <a:gd name="T30" fmla="*/ 16 w 68"/>
                  <a:gd name="T31" fmla="*/ 60 h 64"/>
                  <a:gd name="T32" fmla="*/ 64 w 68"/>
                  <a:gd name="T33" fmla="*/ 60 h 64"/>
                  <a:gd name="T34" fmla="*/ 64 w 68"/>
                  <a:gd name="T35" fmla="*/ 16 h 64"/>
                  <a:gd name="T36" fmla="*/ 30 w 68"/>
                  <a:gd name="T37" fmla="*/ 16 h 64"/>
                  <a:gd name="T38" fmla="*/ 28 w 68"/>
                  <a:gd name="T39" fmla="*/ 14 h 64"/>
                  <a:gd name="T40" fmla="*/ 28 w 68"/>
                  <a:gd name="T41" fmla="*/ 4 h 64"/>
                  <a:gd name="T42" fmla="*/ 4 w 68"/>
                  <a:gd name="T43" fmla="*/ 4 h 64"/>
                  <a:gd name="T44" fmla="*/ 4 w 68"/>
                  <a:gd name="T45" fmla="*/ 48 h 64"/>
                  <a:gd name="T46" fmla="*/ 30 w 68"/>
                  <a:gd name="T47" fmla="*/ 48 h 64"/>
                  <a:gd name="T48" fmla="*/ 32 w 68"/>
                  <a:gd name="T49" fmla="*/ 50 h 64"/>
                  <a:gd name="T50" fmla="*/ 30 w 68"/>
                  <a:gd name="T51" fmla="*/ 52 h 64"/>
                  <a:gd name="T52" fmla="*/ 16 w 68"/>
                  <a:gd name="T53" fmla="*/ 6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68" h="64">
                    <a:moveTo>
                      <a:pt x="66" y="64"/>
                    </a:moveTo>
                    <a:cubicBezTo>
                      <a:pt x="14" y="64"/>
                      <a:pt x="14" y="64"/>
                      <a:pt x="14" y="64"/>
                    </a:cubicBezTo>
                    <a:cubicBezTo>
                      <a:pt x="13" y="64"/>
                      <a:pt x="12" y="63"/>
                      <a:pt x="12" y="62"/>
                    </a:cubicBezTo>
                    <a:cubicBezTo>
                      <a:pt x="12" y="57"/>
                      <a:pt x="15" y="54"/>
                      <a:pt x="19" y="52"/>
                    </a:cubicBezTo>
                    <a:cubicBezTo>
                      <a:pt x="2" y="52"/>
                      <a:pt x="2" y="52"/>
                      <a:pt x="2" y="52"/>
                    </a:cubicBezTo>
                    <a:cubicBezTo>
                      <a:pt x="1" y="52"/>
                      <a:pt x="0" y="51"/>
                      <a:pt x="0" y="5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1" y="0"/>
                      <a:pt x="32" y="1"/>
                      <a:pt x="32" y="2"/>
                    </a:cubicBezTo>
                    <a:cubicBezTo>
                      <a:pt x="32" y="12"/>
                      <a:pt x="32" y="12"/>
                      <a:pt x="32" y="12"/>
                    </a:cubicBezTo>
                    <a:cubicBezTo>
                      <a:pt x="66" y="12"/>
                      <a:pt x="66" y="12"/>
                      <a:pt x="66" y="12"/>
                    </a:cubicBezTo>
                    <a:cubicBezTo>
                      <a:pt x="67" y="12"/>
                      <a:pt x="68" y="13"/>
                      <a:pt x="68" y="14"/>
                    </a:cubicBezTo>
                    <a:cubicBezTo>
                      <a:pt x="68" y="62"/>
                      <a:pt x="68" y="62"/>
                      <a:pt x="68" y="62"/>
                    </a:cubicBezTo>
                    <a:cubicBezTo>
                      <a:pt x="68" y="63"/>
                      <a:pt x="67" y="64"/>
                      <a:pt x="66" y="64"/>
                    </a:cubicBezTo>
                    <a:close/>
                    <a:moveTo>
                      <a:pt x="16" y="60"/>
                    </a:moveTo>
                    <a:cubicBezTo>
                      <a:pt x="64" y="60"/>
                      <a:pt x="64" y="60"/>
                      <a:pt x="64" y="60"/>
                    </a:cubicBezTo>
                    <a:cubicBezTo>
                      <a:pt x="64" y="16"/>
                      <a:pt x="64" y="16"/>
                      <a:pt x="64" y="16"/>
                    </a:cubicBezTo>
                    <a:cubicBezTo>
                      <a:pt x="30" y="16"/>
                      <a:pt x="30" y="16"/>
                      <a:pt x="30" y="16"/>
                    </a:cubicBezTo>
                    <a:cubicBezTo>
                      <a:pt x="29" y="16"/>
                      <a:pt x="28" y="15"/>
                      <a:pt x="28" y="14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8"/>
                      <a:pt x="4" y="48"/>
                      <a:pt x="4" y="48"/>
                    </a:cubicBezTo>
                    <a:cubicBezTo>
                      <a:pt x="30" y="48"/>
                      <a:pt x="30" y="48"/>
                      <a:pt x="30" y="48"/>
                    </a:cubicBezTo>
                    <a:cubicBezTo>
                      <a:pt x="31" y="48"/>
                      <a:pt x="32" y="49"/>
                      <a:pt x="32" y="50"/>
                    </a:cubicBezTo>
                    <a:cubicBezTo>
                      <a:pt x="32" y="51"/>
                      <a:pt x="31" y="52"/>
                      <a:pt x="30" y="52"/>
                    </a:cubicBezTo>
                    <a:cubicBezTo>
                      <a:pt x="27" y="53"/>
                      <a:pt x="18" y="55"/>
                      <a:pt x="16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3" name="Freeform 89">
                <a:extLst>
                  <a:ext uri="{FF2B5EF4-FFF2-40B4-BE49-F238E27FC236}">
                    <a16:creationId xmlns:a16="http://schemas.microsoft.com/office/drawing/2014/main" id="{1A46E264-8C84-4E78-B38E-A1D84F88F3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96875" y="4833938"/>
                <a:ext cx="15875" cy="155575"/>
              </a:xfrm>
              <a:custGeom>
                <a:avLst/>
                <a:gdLst>
                  <a:gd name="T0" fmla="*/ 2 w 4"/>
                  <a:gd name="T1" fmla="*/ 40 h 40"/>
                  <a:gd name="T2" fmla="*/ 0 w 4"/>
                  <a:gd name="T3" fmla="*/ 38 h 40"/>
                  <a:gd name="T4" fmla="*/ 0 w 4"/>
                  <a:gd name="T5" fmla="*/ 2 h 40"/>
                  <a:gd name="T6" fmla="*/ 2 w 4"/>
                  <a:gd name="T7" fmla="*/ 0 h 40"/>
                  <a:gd name="T8" fmla="*/ 4 w 4"/>
                  <a:gd name="T9" fmla="*/ 2 h 40"/>
                  <a:gd name="T10" fmla="*/ 4 w 4"/>
                  <a:gd name="T11" fmla="*/ 38 h 40"/>
                  <a:gd name="T12" fmla="*/ 2 w 4"/>
                  <a:gd name="T13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" h="40">
                    <a:moveTo>
                      <a:pt x="2" y="40"/>
                    </a:moveTo>
                    <a:cubicBezTo>
                      <a:pt x="1" y="40"/>
                      <a:pt x="0" y="39"/>
                      <a:pt x="0" y="38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3" y="0"/>
                      <a:pt x="4" y="1"/>
                      <a:pt x="4" y="2"/>
                    </a:cubicBezTo>
                    <a:cubicBezTo>
                      <a:pt x="4" y="38"/>
                      <a:pt x="4" y="38"/>
                      <a:pt x="4" y="38"/>
                    </a:cubicBezTo>
                    <a:cubicBezTo>
                      <a:pt x="4" y="39"/>
                      <a:pt x="3" y="40"/>
                      <a:pt x="2" y="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" name="Freeform 90">
                <a:extLst>
                  <a:ext uri="{FF2B5EF4-FFF2-40B4-BE49-F238E27FC236}">
                    <a16:creationId xmlns:a16="http://schemas.microsoft.com/office/drawing/2014/main" id="{1FF48CAD-57B5-4309-B2E7-F80F42AFFD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36575" y="4772025"/>
                <a:ext cx="14287" cy="373063"/>
              </a:xfrm>
              <a:custGeom>
                <a:avLst/>
                <a:gdLst>
                  <a:gd name="T0" fmla="*/ 2 w 4"/>
                  <a:gd name="T1" fmla="*/ 96 h 96"/>
                  <a:gd name="T2" fmla="*/ 0 w 4"/>
                  <a:gd name="T3" fmla="*/ 94 h 96"/>
                  <a:gd name="T4" fmla="*/ 0 w 4"/>
                  <a:gd name="T5" fmla="*/ 2 h 96"/>
                  <a:gd name="T6" fmla="*/ 2 w 4"/>
                  <a:gd name="T7" fmla="*/ 0 h 96"/>
                  <a:gd name="T8" fmla="*/ 4 w 4"/>
                  <a:gd name="T9" fmla="*/ 2 h 96"/>
                  <a:gd name="T10" fmla="*/ 4 w 4"/>
                  <a:gd name="T11" fmla="*/ 94 h 96"/>
                  <a:gd name="T12" fmla="*/ 2 w 4"/>
                  <a:gd name="T13" fmla="*/ 96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" h="96">
                    <a:moveTo>
                      <a:pt x="2" y="96"/>
                    </a:moveTo>
                    <a:cubicBezTo>
                      <a:pt x="1" y="96"/>
                      <a:pt x="0" y="95"/>
                      <a:pt x="0" y="94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3" y="0"/>
                      <a:pt x="4" y="1"/>
                      <a:pt x="4" y="2"/>
                    </a:cubicBezTo>
                    <a:cubicBezTo>
                      <a:pt x="4" y="94"/>
                      <a:pt x="4" y="94"/>
                      <a:pt x="4" y="94"/>
                    </a:cubicBezTo>
                    <a:cubicBezTo>
                      <a:pt x="4" y="95"/>
                      <a:pt x="3" y="96"/>
                      <a:pt x="2" y="9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" name="Rectangle 91">
                <a:extLst>
                  <a:ext uri="{FF2B5EF4-FFF2-40B4-BE49-F238E27FC236}">
                    <a16:creationId xmlns:a16="http://schemas.microsoft.com/office/drawing/2014/main" id="{879A781F-301C-4D78-B0A9-4111E3E264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458788" y="4981575"/>
                <a:ext cx="14287" cy="476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06" name="TextBox 205">
            <a:extLst>
              <a:ext uri="{FF2B5EF4-FFF2-40B4-BE49-F238E27FC236}">
                <a16:creationId xmlns:a16="http://schemas.microsoft.com/office/drawing/2014/main" id="{04C2DBCB-15D3-4363-A92F-E1A509676B5A}"/>
              </a:ext>
            </a:extLst>
          </p:cNvPr>
          <p:cNvSpPr txBox="1"/>
          <p:nvPr/>
        </p:nvSpPr>
        <p:spPr>
          <a:xfrm>
            <a:off x="1061652" y="5779272"/>
            <a:ext cx="1761290" cy="215444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Maintenance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07" name="Freeform 88">
            <a:extLst>
              <a:ext uri="{FF2B5EF4-FFF2-40B4-BE49-F238E27FC236}">
                <a16:creationId xmlns:a16="http://schemas.microsoft.com/office/drawing/2014/main" id="{98961F3B-AD5C-47A1-8157-117BE0BCF99F}"/>
              </a:ext>
            </a:extLst>
          </p:cNvPr>
          <p:cNvSpPr>
            <a:spLocks noEditPoints="1"/>
          </p:cNvSpPr>
          <p:nvPr/>
        </p:nvSpPr>
        <p:spPr bwMode="auto">
          <a:xfrm>
            <a:off x="746476" y="5789174"/>
            <a:ext cx="151963" cy="141953"/>
          </a:xfrm>
          <a:custGeom>
            <a:avLst/>
            <a:gdLst>
              <a:gd name="T0" fmla="*/ 66 w 68"/>
              <a:gd name="T1" fmla="*/ 64 h 64"/>
              <a:gd name="T2" fmla="*/ 14 w 68"/>
              <a:gd name="T3" fmla="*/ 64 h 64"/>
              <a:gd name="T4" fmla="*/ 12 w 68"/>
              <a:gd name="T5" fmla="*/ 62 h 64"/>
              <a:gd name="T6" fmla="*/ 19 w 68"/>
              <a:gd name="T7" fmla="*/ 52 h 64"/>
              <a:gd name="T8" fmla="*/ 2 w 68"/>
              <a:gd name="T9" fmla="*/ 52 h 64"/>
              <a:gd name="T10" fmla="*/ 0 w 68"/>
              <a:gd name="T11" fmla="*/ 50 h 64"/>
              <a:gd name="T12" fmla="*/ 0 w 68"/>
              <a:gd name="T13" fmla="*/ 2 h 64"/>
              <a:gd name="T14" fmla="*/ 2 w 68"/>
              <a:gd name="T15" fmla="*/ 0 h 64"/>
              <a:gd name="T16" fmla="*/ 30 w 68"/>
              <a:gd name="T17" fmla="*/ 0 h 64"/>
              <a:gd name="T18" fmla="*/ 32 w 68"/>
              <a:gd name="T19" fmla="*/ 2 h 64"/>
              <a:gd name="T20" fmla="*/ 32 w 68"/>
              <a:gd name="T21" fmla="*/ 12 h 64"/>
              <a:gd name="T22" fmla="*/ 66 w 68"/>
              <a:gd name="T23" fmla="*/ 12 h 64"/>
              <a:gd name="T24" fmla="*/ 68 w 68"/>
              <a:gd name="T25" fmla="*/ 14 h 64"/>
              <a:gd name="T26" fmla="*/ 68 w 68"/>
              <a:gd name="T27" fmla="*/ 62 h 64"/>
              <a:gd name="T28" fmla="*/ 66 w 68"/>
              <a:gd name="T29" fmla="*/ 64 h 64"/>
              <a:gd name="T30" fmla="*/ 16 w 68"/>
              <a:gd name="T31" fmla="*/ 60 h 64"/>
              <a:gd name="T32" fmla="*/ 64 w 68"/>
              <a:gd name="T33" fmla="*/ 60 h 64"/>
              <a:gd name="T34" fmla="*/ 64 w 68"/>
              <a:gd name="T35" fmla="*/ 16 h 64"/>
              <a:gd name="T36" fmla="*/ 30 w 68"/>
              <a:gd name="T37" fmla="*/ 16 h 64"/>
              <a:gd name="T38" fmla="*/ 28 w 68"/>
              <a:gd name="T39" fmla="*/ 14 h 64"/>
              <a:gd name="T40" fmla="*/ 28 w 68"/>
              <a:gd name="T41" fmla="*/ 4 h 64"/>
              <a:gd name="T42" fmla="*/ 4 w 68"/>
              <a:gd name="T43" fmla="*/ 4 h 64"/>
              <a:gd name="T44" fmla="*/ 4 w 68"/>
              <a:gd name="T45" fmla="*/ 48 h 64"/>
              <a:gd name="T46" fmla="*/ 30 w 68"/>
              <a:gd name="T47" fmla="*/ 48 h 64"/>
              <a:gd name="T48" fmla="*/ 32 w 68"/>
              <a:gd name="T49" fmla="*/ 50 h 64"/>
              <a:gd name="T50" fmla="*/ 30 w 68"/>
              <a:gd name="T51" fmla="*/ 52 h 64"/>
              <a:gd name="T52" fmla="*/ 16 w 68"/>
              <a:gd name="T53" fmla="*/ 6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68" h="64">
                <a:moveTo>
                  <a:pt x="66" y="64"/>
                </a:moveTo>
                <a:cubicBezTo>
                  <a:pt x="14" y="64"/>
                  <a:pt x="14" y="64"/>
                  <a:pt x="14" y="64"/>
                </a:cubicBezTo>
                <a:cubicBezTo>
                  <a:pt x="13" y="64"/>
                  <a:pt x="12" y="63"/>
                  <a:pt x="12" y="62"/>
                </a:cubicBezTo>
                <a:cubicBezTo>
                  <a:pt x="12" y="57"/>
                  <a:pt x="15" y="54"/>
                  <a:pt x="19" y="52"/>
                </a:cubicBezTo>
                <a:cubicBezTo>
                  <a:pt x="2" y="52"/>
                  <a:pt x="2" y="52"/>
                  <a:pt x="2" y="52"/>
                </a:cubicBezTo>
                <a:cubicBezTo>
                  <a:pt x="1" y="52"/>
                  <a:pt x="0" y="51"/>
                  <a:pt x="0" y="50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1" y="0"/>
                  <a:pt x="32" y="1"/>
                  <a:pt x="32" y="2"/>
                </a:cubicBezTo>
                <a:cubicBezTo>
                  <a:pt x="32" y="12"/>
                  <a:pt x="32" y="12"/>
                  <a:pt x="32" y="12"/>
                </a:cubicBezTo>
                <a:cubicBezTo>
                  <a:pt x="66" y="12"/>
                  <a:pt x="66" y="12"/>
                  <a:pt x="66" y="12"/>
                </a:cubicBezTo>
                <a:cubicBezTo>
                  <a:pt x="67" y="12"/>
                  <a:pt x="68" y="13"/>
                  <a:pt x="68" y="14"/>
                </a:cubicBezTo>
                <a:cubicBezTo>
                  <a:pt x="68" y="62"/>
                  <a:pt x="68" y="62"/>
                  <a:pt x="68" y="62"/>
                </a:cubicBezTo>
                <a:cubicBezTo>
                  <a:pt x="68" y="63"/>
                  <a:pt x="67" y="64"/>
                  <a:pt x="66" y="64"/>
                </a:cubicBezTo>
                <a:close/>
                <a:moveTo>
                  <a:pt x="16" y="60"/>
                </a:moveTo>
                <a:cubicBezTo>
                  <a:pt x="64" y="60"/>
                  <a:pt x="64" y="60"/>
                  <a:pt x="64" y="60"/>
                </a:cubicBezTo>
                <a:cubicBezTo>
                  <a:pt x="64" y="16"/>
                  <a:pt x="64" y="16"/>
                  <a:pt x="64" y="16"/>
                </a:cubicBezTo>
                <a:cubicBezTo>
                  <a:pt x="30" y="16"/>
                  <a:pt x="30" y="16"/>
                  <a:pt x="30" y="16"/>
                </a:cubicBezTo>
                <a:cubicBezTo>
                  <a:pt x="29" y="16"/>
                  <a:pt x="28" y="15"/>
                  <a:pt x="28" y="14"/>
                </a:cubicBezTo>
                <a:cubicBezTo>
                  <a:pt x="28" y="4"/>
                  <a:pt x="28" y="4"/>
                  <a:pt x="28" y="4"/>
                </a:cubicBezTo>
                <a:cubicBezTo>
                  <a:pt x="4" y="4"/>
                  <a:pt x="4" y="4"/>
                  <a:pt x="4" y="4"/>
                </a:cubicBezTo>
                <a:cubicBezTo>
                  <a:pt x="4" y="48"/>
                  <a:pt x="4" y="48"/>
                  <a:pt x="4" y="48"/>
                </a:cubicBezTo>
                <a:cubicBezTo>
                  <a:pt x="30" y="48"/>
                  <a:pt x="30" y="48"/>
                  <a:pt x="30" y="48"/>
                </a:cubicBezTo>
                <a:cubicBezTo>
                  <a:pt x="31" y="48"/>
                  <a:pt x="32" y="49"/>
                  <a:pt x="32" y="50"/>
                </a:cubicBezTo>
                <a:cubicBezTo>
                  <a:pt x="32" y="51"/>
                  <a:pt x="31" y="52"/>
                  <a:pt x="30" y="52"/>
                </a:cubicBezTo>
                <a:cubicBezTo>
                  <a:pt x="27" y="53"/>
                  <a:pt x="18" y="55"/>
                  <a:pt x="16" y="6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27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E8BC80A0-9718-4704-A6F8-7F095C3899FA}"/>
              </a:ext>
            </a:extLst>
          </p:cNvPr>
          <p:cNvSpPr txBox="1"/>
          <p:nvPr/>
        </p:nvSpPr>
        <p:spPr>
          <a:xfrm>
            <a:off x="3293608" y="1270164"/>
            <a:ext cx="411480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User Interference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4C6C895-2D6F-47F0-A411-0F964B4C0C80}"/>
              </a:ext>
            </a:extLst>
          </p:cNvPr>
          <p:cNvSpPr txBox="1"/>
          <p:nvPr/>
        </p:nvSpPr>
        <p:spPr>
          <a:xfrm>
            <a:off x="5233422" y="5655760"/>
            <a:ext cx="4535734" cy="553998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pPr algn="ctr">
              <a:buClr>
                <a:schemeClr val="accent2">
                  <a:lumMod val="60000"/>
                  <a:lumOff val="40000"/>
                </a:schemeClr>
              </a:buClr>
            </a:pPr>
            <a:r>
              <a:rPr lang="en-US" sz="2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Admin Interface</a:t>
            </a:r>
          </a:p>
          <a:p>
            <a:pPr algn="ctr">
              <a:buClr>
                <a:schemeClr val="accent2">
                  <a:lumMod val="60000"/>
                  <a:lumOff val="40000"/>
                </a:schemeClr>
              </a:buClr>
            </a:pPr>
            <a:r>
              <a:rPr lang="en-US" sz="1600" dirty="0" smtClean="0">
                <a:solidFill>
                  <a:schemeClr val="bg1"/>
                </a:solidFill>
              </a:rPr>
              <a:t>Add, Update/Delete/Search and Show Admin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4C6C895-2D6F-47F0-A411-0F964B4C0C80}"/>
              </a:ext>
            </a:extLst>
          </p:cNvPr>
          <p:cNvSpPr txBox="1"/>
          <p:nvPr/>
        </p:nvSpPr>
        <p:spPr>
          <a:xfrm>
            <a:off x="7233878" y="1893222"/>
            <a:ext cx="814192" cy="615553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pPr>
              <a:buClr>
                <a:schemeClr val="accent2">
                  <a:lumMod val="60000"/>
                  <a:lumOff val="40000"/>
                </a:schemeClr>
              </a:buClr>
            </a:pPr>
            <a:r>
              <a:rPr lang="en-US" sz="2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Update </a:t>
            </a:r>
          </a:p>
          <a:p>
            <a:pPr>
              <a:buClr>
                <a:schemeClr val="accent2">
                  <a:lumMod val="60000"/>
                  <a:lumOff val="40000"/>
                </a:schemeClr>
              </a:buClr>
            </a:pPr>
            <a:r>
              <a:rPr lang="en-US" sz="2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Admin 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2319" y="2661650"/>
            <a:ext cx="1910103" cy="2515636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8615" y="2630372"/>
            <a:ext cx="3724719" cy="274453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100" name="Picture 9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7664" y="2741538"/>
            <a:ext cx="1718287" cy="2494576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105" name="TextBox 104">
            <a:extLst>
              <a:ext uri="{FF2B5EF4-FFF2-40B4-BE49-F238E27FC236}">
                <a16:creationId xmlns:a16="http://schemas.microsoft.com/office/drawing/2014/main" id="{D4C6C895-2D6F-47F0-A411-0F964B4C0C80}"/>
              </a:ext>
            </a:extLst>
          </p:cNvPr>
          <p:cNvSpPr txBox="1"/>
          <p:nvPr/>
        </p:nvSpPr>
        <p:spPr>
          <a:xfrm>
            <a:off x="10303720" y="1985479"/>
            <a:ext cx="706173" cy="615553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pPr>
              <a:buClr>
                <a:schemeClr val="accent2">
                  <a:lumMod val="60000"/>
                  <a:lumOff val="40000"/>
                </a:schemeClr>
              </a:buClr>
            </a:pPr>
            <a:r>
              <a:rPr lang="en-US" sz="2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Show Admin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62517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8AD93755-FD6A-4B3F-B29C-1FB584CCDED5}"/>
              </a:ext>
            </a:extLst>
          </p:cNvPr>
          <p:cNvSpPr/>
          <p:nvPr/>
        </p:nvSpPr>
        <p:spPr>
          <a:xfrm>
            <a:off x="-19413" y="31302"/>
            <a:ext cx="2842355" cy="6858000"/>
          </a:xfrm>
          <a:prstGeom prst="rect">
            <a:avLst/>
          </a:prstGeom>
          <a:gradFill>
            <a:gsLst>
              <a:gs pos="0">
                <a:srgbClr val="172041"/>
              </a:gs>
              <a:gs pos="100000">
                <a:srgbClr val="172041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EAF5AEEF-D1CD-44A5-90FD-81E1A589A454}"/>
              </a:ext>
            </a:extLst>
          </p:cNvPr>
          <p:cNvGrpSpPr/>
          <p:nvPr/>
        </p:nvGrpSpPr>
        <p:grpSpPr>
          <a:xfrm>
            <a:off x="5982890" y="471136"/>
            <a:ext cx="602457" cy="57150"/>
            <a:chOff x="10806101" y="5722143"/>
            <a:chExt cx="602457" cy="57150"/>
          </a:xfrm>
        </p:grpSpPr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886D5364-6813-46FC-AB1F-36C6D80875A0}"/>
                </a:ext>
              </a:extLst>
            </p:cNvPr>
            <p:cNvSpPr/>
            <p:nvPr/>
          </p:nvSpPr>
          <p:spPr>
            <a:xfrm>
              <a:off x="11351408" y="5722143"/>
              <a:ext cx="57150" cy="5715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0CF49D4F-B83E-4D0B-9E29-855FC12C8247}"/>
                </a:ext>
              </a:extLst>
            </p:cNvPr>
            <p:cNvSpPr/>
            <p:nvPr/>
          </p:nvSpPr>
          <p:spPr>
            <a:xfrm>
              <a:off x="11169639" y="5722143"/>
              <a:ext cx="57150" cy="5715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BCB5CC74-8A09-40F9-A0DB-F92ADDEB1464}"/>
                </a:ext>
              </a:extLst>
            </p:cNvPr>
            <p:cNvSpPr/>
            <p:nvPr/>
          </p:nvSpPr>
          <p:spPr>
            <a:xfrm>
              <a:off x="10987870" y="5722143"/>
              <a:ext cx="57150" cy="57150"/>
            </a:xfrm>
            <a:prstGeom prst="ellipse">
              <a:avLst/>
            </a:prstGeom>
            <a:solidFill>
              <a:schemeClr val="accent1">
                <a:alpha val="2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5B4CDACE-E69C-4180-B368-6EB2AC7884CF}"/>
                </a:ext>
              </a:extLst>
            </p:cNvPr>
            <p:cNvSpPr/>
            <p:nvPr/>
          </p:nvSpPr>
          <p:spPr>
            <a:xfrm>
              <a:off x="10806101" y="5722143"/>
              <a:ext cx="57150" cy="57150"/>
            </a:xfrm>
            <a:prstGeom prst="ellipse">
              <a:avLst/>
            </a:prstGeom>
            <a:solidFill>
              <a:schemeClr val="accent1">
                <a:alpha val="2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112D09B7-E76A-48E0-89F8-EA857D978483}"/>
              </a:ext>
            </a:extLst>
          </p:cNvPr>
          <p:cNvGrpSpPr/>
          <p:nvPr/>
        </p:nvGrpSpPr>
        <p:grpSpPr>
          <a:xfrm>
            <a:off x="376238" y="382125"/>
            <a:ext cx="2466116" cy="1174880"/>
            <a:chOff x="376239" y="1549789"/>
            <a:chExt cx="2466116" cy="768879"/>
          </a:xfrm>
        </p:grpSpPr>
        <p:sp>
          <p:nvSpPr>
            <p:cNvPr id="122" name="Rectangle: Top Corners Rounded 187">
              <a:extLst>
                <a:ext uri="{FF2B5EF4-FFF2-40B4-BE49-F238E27FC236}">
                  <a16:creationId xmlns:a16="http://schemas.microsoft.com/office/drawing/2014/main" id="{64238EC8-053C-4A7B-AE44-3C9AD781896A}"/>
                </a:ext>
              </a:extLst>
            </p:cNvPr>
            <p:cNvSpPr/>
            <p:nvPr/>
          </p:nvSpPr>
          <p:spPr>
            <a:xfrm rot="16200000">
              <a:off x="1360019" y="702250"/>
              <a:ext cx="498555" cy="246611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90E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Freeform 95">
              <a:extLst>
                <a:ext uri="{FF2B5EF4-FFF2-40B4-BE49-F238E27FC236}">
                  <a16:creationId xmlns:a16="http://schemas.microsoft.com/office/drawing/2014/main" id="{64ADCABE-A594-4600-956A-733BBF14D8F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4030" y="1549789"/>
              <a:ext cx="138324" cy="137848"/>
            </a:xfrm>
            <a:custGeom>
              <a:avLst/>
              <a:gdLst>
                <a:gd name="T0" fmla="*/ 610 w 610"/>
                <a:gd name="T1" fmla="*/ 0 h 608"/>
                <a:gd name="T2" fmla="*/ 610 w 610"/>
                <a:gd name="T3" fmla="*/ 608 h 608"/>
                <a:gd name="T4" fmla="*/ 0 w 610"/>
                <a:gd name="T5" fmla="*/ 608 h 608"/>
                <a:gd name="T6" fmla="*/ 0 w 610"/>
                <a:gd name="T7" fmla="*/ 607 h 608"/>
                <a:gd name="T8" fmla="*/ 610 w 610"/>
                <a:gd name="T9" fmla="*/ 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0" h="608">
                  <a:moveTo>
                    <a:pt x="610" y="0"/>
                  </a:moveTo>
                  <a:cubicBezTo>
                    <a:pt x="610" y="608"/>
                    <a:pt x="610" y="608"/>
                    <a:pt x="610" y="608"/>
                  </a:cubicBezTo>
                  <a:cubicBezTo>
                    <a:pt x="0" y="608"/>
                    <a:pt x="0" y="608"/>
                    <a:pt x="0" y="608"/>
                  </a:cubicBezTo>
                  <a:cubicBezTo>
                    <a:pt x="0" y="607"/>
                    <a:pt x="0" y="607"/>
                    <a:pt x="0" y="607"/>
                  </a:cubicBezTo>
                  <a:cubicBezTo>
                    <a:pt x="291" y="519"/>
                    <a:pt x="521" y="290"/>
                    <a:pt x="610" y="0"/>
                  </a:cubicBezTo>
                  <a:close/>
                </a:path>
              </a:pathLst>
            </a:custGeom>
            <a:solidFill>
              <a:srgbClr val="090E21"/>
            </a:solidFill>
            <a:ln w="158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95">
              <a:extLst>
                <a:ext uri="{FF2B5EF4-FFF2-40B4-BE49-F238E27FC236}">
                  <a16:creationId xmlns:a16="http://schemas.microsoft.com/office/drawing/2014/main" id="{77823DE5-92D6-4B78-834B-674025137976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704030" y="2180820"/>
              <a:ext cx="138324" cy="137848"/>
            </a:xfrm>
            <a:custGeom>
              <a:avLst/>
              <a:gdLst>
                <a:gd name="T0" fmla="*/ 610 w 610"/>
                <a:gd name="T1" fmla="*/ 0 h 608"/>
                <a:gd name="T2" fmla="*/ 610 w 610"/>
                <a:gd name="T3" fmla="*/ 608 h 608"/>
                <a:gd name="T4" fmla="*/ 0 w 610"/>
                <a:gd name="T5" fmla="*/ 608 h 608"/>
                <a:gd name="T6" fmla="*/ 0 w 610"/>
                <a:gd name="T7" fmla="*/ 607 h 608"/>
                <a:gd name="T8" fmla="*/ 610 w 610"/>
                <a:gd name="T9" fmla="*/ 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0" h="608">
                  <a:moveTo>
                    <a:pt x="610" y="0"/>
                  </a:moveTo>
                  <a:cubicBezTo>
                    <a:pt x="610" y="608"/>
                    <a:pt x="610" y="608"/>
                    <a:pt x="610" y="608"/>
                  </a:cubicBezTo>
                  <a:cubicBezTo>
                    <a:pt x="0" y="608"/>
                    <a:pt x="0" y="608"/>
                    <a:pt x="0" y="608"/>
                  </a:cubicBezTo>
                  <a:cubicBezTo>
                    <a:pt x="0" y="607"/>
                    <a:pt x="0" y="607"/>
                    <a:pt x="0" y="607"/>
                  </a:cubicBezTo>
                  <a:cubicBezTo>
                    <a:pt x="291" y="519"/>
                    <a:pt x="521" y="290"/>
                    <a:pt x="610" y="0"/>
                  </a:cubicBezTo>
                  <a:close/>
                </a:path>
              </a:pathLst>
            </a:custGeom>
            <a:solidFill>
              <a:srgbClr val="090E21"/>
            </a:solidFill>
            <a:ln w="158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056" name="TextBox 2055">
            <a:extLst>
              <a:ext uri="{FF2B5EF4-FFF2-40B4-BE49-F238E27FC236}">
                <a16:creationId xmlns:a16="http://schemas.microsoft.com/office/drawing/2014/main" id="{52EEAFF4-DAC7-44E9-8AFB-B2AA4DA32BAF}"/>
              </a:ext>
            </a:extLst>
          </p:cNvPr>
          <p:cNvSpPr txBox="1"/>
          <p:nvPr/>
        </p:nvSpPr>
        <p:spPr>
          <a:xfrm>
            <a:off x="348600" y="814880"/>
            <a:ext cx="2709348" cy="307777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b="1" spc="300" dirty="0" smtClean="0">
                <a:solidFill>
                  <a:schemeClr val="bg1"/>
                </a:solidFill>
                <a:latin typeface="+mj-lt"/>
              </a:rPr>
              <a:t>Registration</a:t>
            </a:r>
          </a:p>
        </p:txBody>
      </p: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112D09B7-E76A-48E0-89F8-EA857D978483}"/>
              </a:ext>
            </a:extLst>
          </p:cNvPr>
          <p:cNvGrpSpPr/>
          <p:nvPr/>
        </p:nvGrpSpPr>
        <p:grpSpPr>
          <a:xfrm>
            <a:off x="360957" y="4063081"/>
            <a:ext cx="2466116" cy="768879"/>
            <a:chOff x="376239" y="1549789"/>
            <a:chExt cx="2466116" cy="768879"/>
          </a:xfrm>
        </p:grpSpPr>
        <p:sp>
          <p:nvSpPr>
            <p:cNvPr id="149" name="Rectangle: Top Corners Rounded 187">
              <a:extLst>
                <a:ext uri="{FF2B5EF4-FFF2-40B4-BE49-F238E27FC236}">
                  <a16:creationId xmlns:a16="http://schemas.microsoft.com/office/drawing/2014/main" id="{64238EC8-053C-4A7B-AE44-3C9AD781896A}"/>
                </a:ext>
              </a:extLst>
            </p:cNvPr>
            <p:cNvSpPr/>
            <p:nvPr/>
          </p:nvSpPr>
          <p:spPr>
            <a:xfrm rot="16200000">
              <a:off x="1360019" y="702250"/>
              <a:ext cx="498555" cy="246611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90E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Freeform 95">
              <a:extLst>
                <a:ext uri="{FF2B5EF4-FFF2-40B4-BE49-F238E27FC236}">
                  <a16:creationId xmlns:a16="http://schemas.microsoft.com/office/drawing/2014/main" id="{64ADCABE-A594-4600-956A-733BBF14D8F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4030" y="1549789"/>
              <a:ext cx="138324" cy="137848"/>
            </a:xfrm>
            <a:custGeom>
              <a:avLst/>
              <a:gdLst>
                <a:gd name="T0" fmla="*/ 610 w 610"/>
                <a:gd name="T1" fmla="*/ 0 h 608"/>
                <a:gd name="T2" fmla="*/ 610 w 610"/>
                <a:gd name="T3" fmla="*/ 608 h 608"/>
                <a:gd name="T4" fmla="*/ 0 w 610"/>
                <a:gd name="T5" fmla="*/ 608 h 608"/>
                <a:gd name="T6" fmla="*/ 0 w 610"/>
                <a:gd name="T7" fmla="*/ 607 h 608"/>
                <a:gd name="T8" fmla="*/ 610 w 610"/>
                <a:gd name="T9" fmla="*/ 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0" h="608">
                  <a:moveTo>
                    <a:pt x="610" y="0"/>
                  </a:moveTo>
                  <a:cubicBezTo>
                    <a:pt x="610" y="608"/>
                    <a:pt x="610" y="608"/>
                    <a:pt x="610" y="608"/>
                  </a:cubicBezTo>
                  <a:cubicBezTo>
                    <a:pt x="0" y="608"/>
                    <a:pt x="0" y="608"/>
                    <a:pt x="0" y="608"/>
                  </a:cubicBezTo>
                  <a:cubicBezTo>
                    <a:pt x="0" y="607"/>
                    <a:pt x="0" y="607"/>
                    <a:pt x="0" y="607"/>
                  </a:cubicBezTo>
                  <a:cubicBezTo>
                    <a:pt x="291" y="519"/>
                    <a:pt x="521" y="290"/>
                    <a:pt x="610" y="0"/>
                  </a:cubicBezTo>
                  <a:close/>
                </a:path>
              </a:pathLst>
            </a:custGeom>
            <a:solidFill>
              <a:srgbClr val="090E21"/>
            </a:solidFill>
            <a:ln w="158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95">
              <a:extLst>
                <a:ext uri="{FF2B5EF4-FFF2-40B4-BE49-F238E27FC236}">
                  <a16:creationId xmlns:a16="http://schemas.microsoft.com/office/drawing/2014/main" id="{77823DE5-92D6-4B78-834B-674025137976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704030" y="2180820"/>
              <a:ext cx="138324" cy="137848"/>
            </a:xfrm>
            <a:custGeom>
              <a:avLst/>
              <a:gdLst>
                <a:gd name="T0" fmla="*/ 610 w 610"/>
                <a:gd name="T1" fmla="*/ 0 h 608"/>
                <a:gd name="T2" fmla="*/ 610 w 610"/>
                <a:gd name="T3" fmla="*/ 608 h 608"/>
                <a:gd name="T4" fmla="*/ 0 w 610"/>
                <a:gd name="T5" fmla="*/ 608 h 608"/>
                <a:gd name="T6" fmla="*/ 0 w 610"/>
                <a:gd name="T7" fmla="*/ 607 h 608"/>
                <a:gd name="T8" fmla="*/ 610 w 610"/>
                <a:gd name="T9" fmla="*/ 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0" h="608">
                  <a:moveTo>
                    <a:pt x="610" y="0"/>
                  </a:moveTo>
                  <a:cubicBezTo>
                    <a:pt x="610" y="608"/>
                    <a:pt x="610" y="608"/>
                    <a:pt x="610" y="608"/>
                  </a:cubicBezTo>
                  <a:cubicBezTo>
                    <a:pt x="0" y="608"/>
                    <a:pt x="0" y="608"/>
                    <a:pt x="0" y="608"/>
                  </a:cubicBezTo>
                  <a:cubicBezTo>
                    <a:pt x="0" y="607"/>
                    <a:pt x="0" y="607"/>
                    <a:pt x="0" y="607"/>
                  </a:cubicBezTo>
                  <a:cubicBezTo>
                    <a:pt x="291" y="519"/>
                    <a:pt x="521" y="290"/>
                    <a:pt x="610" y="0"/>
                  </a:cubicBezTo>
                  <a:close/>
                </a:path>
              </a:pathLst>
            </a:custGeom>
            <a:solidFill>
              <a:srgbClr val="090E21"/>
            </a:solidFill>
            <a:ln w="158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9" name="Footer Placeholder 15">
            <a:extLst>
              <a:ext uri="{FF2B5EF4-FFF2-40B4-BE49-F238E27FC236}">
                <a16:creationId xmlns:a16="http://schemas.microsoft.com/office/drawing/2014/main" id="{E4383B3B-C795-4E26-93F2-2A329ECAD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5938" y="6308725"/>
            <a:ext cx="4114800" cy="169277"/>
          </a:xfrm>
        </p:spPr>
        <p:txBody>
          <a:bodyPr/>
          <a:lstStyle/>
          <a:p>
            <a:r>
              <a:rPr lang="en-US" i="0" dirty="0" smtClean="0"/>
              <a:t>Semester Project </a:t>
            </a:r>
            <a:endParaRPr lang="en-US" i="0" dirty="0"/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112D09B7-E76A-48E0-89F8-EA857D978483}"/>
              </a:ext>
            </a:extLst>
          </p:cNvPr>
          <p:cNvGrpSpPr/>
          <p:nvPr/>
        </p:nvGrpSpPr>
        <p:grpSpPr>
          <a:xfrm rot="10800000">
            <a:off x="10548945" y="129248"/>
            <a:ext cx="1623828" cy="1174880"/>
            <a:chOff x="376239" y="1549789"/>
            <a:chExt cx="2466116" cy="768879"/>
          </a:xfrm>
        </p:grpSpPr>
        <p:sp>
          <p:nvSpPr>
            <p:cNvPr id="92" name="Rectangle: Top Corners Rounded 187">
              <a:extLst>
                <a:ext uri="{FF2B5EF4-FFF2-40B4-BE49-F238E27FC236}">
                  <a16:creationId xmlns:a16="http://schemas.microsoft.com/office/drawing/2014/main" id="{64238EC8-053C-4A7B-AE44-3C9AD781896A}"/>
                </a:ext>
              </a:extLst>
            </p:cNvPr>
            <p:cNvSpPr/>
            <p:nvPr/>
          </p:nvSpPr>
          <p:spPr>
            <a:xfrm rot="16200000">
              <a:off x="1360019" y="702250"/>
              <a:ext cx="498555" cy="246611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90E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Freeform 95">
              <a:extLst>
                <a:ext uri="{FF2B5EF4-FFF2-40B4-BE49-F238E27FC236}">
                  <a16:creationId xmlns:a16="http://schemas.microsoft.com/office/drawing/2014/main" id="{64ADCABE-A594-4600-956A-733BBF14D8F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4030" y="1549789"/>
              <a:ext cx="138324" cy="137848"/>
            </a:xfrm>
            <a:custGeom>
              <a:avLst/>
              <a:gdLst>
                <a:gd name="T0" fmla="*/ 610 w 610"/>
                <a:gd name="T1" fmla="*/ 0 h 608"/>
                <a:gd name="T2" fmla="*/ 610 w 610"/>
                <a:gd name="T3" fmla="*/ 608 h 608"/>
                <a:gd name="T4" fmla="*/ 0 w 610"/>
                <a:gd name="T5" fmla="*/ 608 h 608"/>
                <a:gd name="T6" fmla="*/ 0 w 610"/>
                <a:gd name="T7" fmla="*/ 607 h 608"/>
                <a:gd name="T8" fmla="*/ 610 w 610"/>
                <a:gd name="T9" fmla="*/ 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0" h="608">
                  <a:moveTo>
                    <a:pt x="610" y="0"/>
                  </a:moveTo>
                  <a:cubicBezTo>
                    <a:pt x="610" y="608"/>
                    <a:pt x="610" y="608"/>
                    <a:pt x="610" y="608"/>
                  </a:cubicBezTo>
                  <a:cubicBezTo>
                    <a:pt x="0" y="608"/>
                    <a:pt x="0" y="608"/>
                    <a:pt x="0" y="608"/>
                  </a:cubicBezTo>
                  <a:cubicBezTo>
                    <a:pt x="0" y="607"/>
                    <a:pt x="0" y="607"/>
                    <a:pt x="0" y="607"/>
                  </a:cubicBezTo>
                  <a:cubicBezTo>
                    <a:pt x="291" y="519"/>
                    <a:pt x="521" y="290"/>
                    <a:pt x="610" y="0"/>
                  </a:cubicBezTo>
                  <a:close/>
                </a:path>
              </a:pathLst>
            </a:custGeom>
            <a:solidFill>
              <a:srgbClr val="090E21"/>
            </a:solidFill>
            <a:ln w="158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95">
              <a:extLst>
                <a:ext uri="{FF2B5EF4-FFF2-40B4-BE49-F238E27FC236}">
                  <a16:creationId xmlns:a16="http://schemas.microsoft.com/office/drawing/2014/main" id="{77823DE5-92D6-4B78-834B-674025137976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704030" y="2180820"/>
              <a:ext cx="138324" cy="137848"/>
            </a:xfrm>
            <a:custGeom>
              <a:avLst/>
              <a:gdLst>
                <a:gd name="T0" fmla="*/ 610 w 610"/>
                <a:gd name="T1" fmla="*/ 0 h 608"/>
                <a:gd name="T2" fmla="*/ 610 w 610"/>
                <a:gd name="T3" fmla="*/ 608 h 608"/>
                <a:gd name="T4" fmla="*/ 0 w 610"/>
                <a:gd name="T5" fmla="*/ 608 h 608"/>
                <a:gd name="T6" fmla="*/ 0 w 610"/>
                <a:gd name="T7" fmla="*/ 607 h 608"/>
                <a:gd name="T8" fmla="*/ 610 w 610"/>
                <a:gd name="T9" fmla="*/ 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0" h="608">
                  <a:moveTo>
                    <a:pt x="610" y="0"/>
                  </a:moveTo>
                  <a:cubicBezTo>
                    <a:pt x="610" y="608"/>
                    <a:pt x="610" y="608"/>
                    <a:pt x="610" y="608"/>
                  </a:cubicBezTo>
                  <a:cubicBezTo>
                    <a:pt x="0" y="608"/>
                    <a:pt x="0" y="608"/>
                    <a:pt x="0" y="608"/>
                  </a:cubicBezTo>
                  <a:cubicBezTo>
                    <a:pt x="0" y="607"/>
                    <a:pt x="0" y="607"/>
                    <a:pt x="0" y="607"/>
                  </a:cubicBezTo>
                  <a:cubicBezTo>
                    <a:pt x="291" y="519"/>
                    <a:pt x="521" y="290"/>
                    <a:pt x="610" y="0"/>
                  </a:cubicBezTo>
                  <a:close/>
                </a:path>
              </a:pathLst>
            </a:custGeom>
            <a:solidFill>
              <a:srgbClr val="090E21"/>
            </a:solidFill>
            <a:ln w="158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99958637-625B-4257-9F51-B26D34BCFC08}"/>
              </a:ext>
            </a:extLst>
          </p:cNvPr>
          <p:cNvGrpSpPr/>
          <p:nvPr/>
        </p:nvGrpSpPr>
        <p:grpSpPr>
          <a:xfrm>
            <a:off x="708060" y="2824781"/>
            <a:ext cx="2114882" cy="215444"/>
            <a:chOff x="668958" y="2550768"/>
            <a:chExt cx="2114882" cy="215444"/>
          </a:xfrm>
        </p:grpSpPr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4F64B31A-C1F3-4C3E-A5D5-EA5BDDF9D9F1}"/>
                </a:ext>
              </a:extLst>
            </p:cNvPr>
            <p:cNvGrpSpPr/>
            <p:nvPr/>
          </p:nvGrpSpPr>
          <p:grpSpPr>
            <a:xfrm>
              <a:off x="668958" y="2560871"/>
              <a:ext cx="211507" cy="195238"/>
              <a:chOff x="519113" y="1628775"/>
              <a:chExt cx="371475" cy="342900"/>
            </a:xfr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2700000" scaled="0"/>
            </a:gradFill>
          </p:grpSpPr>
          <p:sp>
            <p:nvSpPr>
              <p:cNvPr id="103" name="Freeform 28">
                <a:extLst>
                  <a:ext uri="{FF2B5EF4-FFF2-40B4-BE49-F238E27FC236}">
                    <a16:creationId xmlns:a16="http://schemas.microsoft.com/office/drawing/2014/main" id="{8FDB1A53-33BB-475A-BF26-644AD890578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19113" y="1736725"/>
                <a:ext cx="371475" cy="234950"/>
              </a:xfrm>
              <a:custGeom>
                <a:avLst/>
                <a:gdLst>
                  <a:gd name="T0" fmla="*/ 88 w 96"/>
                  <a:gd name="T1" fmla="*/ 60 h 60"/>
                  <a:gd name="T2" fmla="*/ 8 w 96"/>
                  <a:gd name="T3" fmla="*/ 60 h 60"/>
                  <a:gd name="T4" fmla="*/ 0 w 96"/>
                  <a:gd name="T5" fmla="*/ 52 h 60"/>
                  <a:gd name="T6" fmla="*/ 0 w 96"/>
                  <a:gd name="T7" fmla="*/ 2 h 60"/>
                  <a:gd name="T8" fmla="*/ 2 w 96"/>
                  <a:gd name="T9" fmla="*/ 0 h 60"/>
                  <a:gd name="T10" fmla="*/ 94 w 96"/>
                  <a:gd name="T11" fmla="*/ 0 h 60"/>
                  <a:gd name="T12" fmla="*/ 96 w 96"/>
                  <a:gd name="T13" fmla="*/ 2 h 60"/>
                  <a:gd name="T14" fmla="*/ 96 w 96"/>
                  <a:gd name="T15" fmla="*/ 52 h 60"/>
                  <a:gd name="T16" fmla="*/ 88 w 96"/>
                  <a:gd name="T17" fmla="*/ 60 h 60"/>
                  <a:gd name="T18" fmla="*/ 4 w 96"/>
                  <a:gd name="T19" fmla="*/ 4 h 60"/>
                  <a:gd name="T20" fmla="*/ 4 w 96"/>
                  <a:gd name="T21" fmla="*/ 52 h 60"/>
                  <a:gd name="T22" fmla="*/ 8 w 96"/>
                  <a:gd name="T23" fmla="*/ 56 h 60"/>
                  <a:gd name="T24" fmla="*/ 88 w 96"/>
                  <a:gd name="T25" fmla="*/ 56 h 60"/>
                  <a:gd name="T26" fmla="*/ 92 w 96"/>
                  <a:gd name="T27" fmla="*/ 52 h 60"/>
                  <a:gd name="T28" fmla="*/ 92 w 96"/>
                  <a:gd name="T29" fmla="*/ 4 h 60"/>
                  <a:gd name="T30" fmla="*/ 4 w 96"/>
                  <a:gd name="T31" fmla="*/ 4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96" h="60">
                    <a:moveTo>
                      <a:pt x="88" y="60"/>
                    </a:moveTo>
                    <a:cubicBezTo>
                      <a:pt x="8" y="60"/>
                      <a:pt x="8" y="60"/>
                      <a:pt x="8" y="60"/>
                    </a:cubicBezTo>
                    <a:cubicBezTo>
                      <a:pt x="3" y="60"/>
                      <a:pt x="0" y="57"/>
                      <a:pt x="0" y="5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0"/>
                      <a:pt x="96" y="1"/>
                      <a:pt x="96" y="2"/>
                    </a:cubicBezTo>
                    <a:cubicBezTo>
                      <a:pt x="96" y="52"/>
                      <a:pt x="96" y="52"/>
                      <a:pt x="96" y="52"/>
                    </a:cubicBezTo>
                    <a:cubicBezTo>
                      <a:pt x="96" y="57"/>
                      <a:pt x="93" y="60"/>
                      <a:pt x="88" y="60"/>
                    </a:cubicBezTo>
                    <a:close/>
                    <a:moveTo>
                      <a:pt x="4" y="4"/>
                    </a:moveTo>
                    <a:cubicBezTo>
                      <a:pt x="4" y="52"/>
                      <a:pt x="4" y="52"/>
                      <a:pt x="4" y="52"/>
                    </a:cubicBezTo>
                    <a:cubicBezTo>
                      <a:pt x="4" y="54"/>
                      <a:pt x="6" y="56"/>
                      <a:pt x="8" y="56"/>
                    </a:cubicBezTo>
                    <a:cubicBezTo>
                      <a:pt x="88" y="56"/>
                      <a:pt x="88" y="56"/>
                      <a:pt x="88" y="56"/>
                    </a:cubicBezTo>
                    <a:cubicBezTo>
                      <a:pt x="90" y="56"/>
                      <a:pt x="92" y="54"/>
                      <a:pt x="92" y="52"/>
                    </a:cubicBezTo>
                    <a:cubicBezTo>
                      <a:pt x="92" y="4"/>
                      <a:pt x="92" y="4"/>
                      <a:pt x="92" y="4"/>
                    </a:cubicBezTo>
                    <a:lnTo>
                      <a:pt x="4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" name="Freeform 29">
                <a:extLst>
                  <a:ext uri="{FF2B5EF4-FFF2-40B4-BE49-F238E27FC236}">
                    <a16:creationId xmlns:a16="http://schemas.microsoft.com/office/drawing/2014/main" id="{563049A2-5C9B-4836-A3C4-CE88B48FCA5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42938" y="1784350"/>
                <a:ext cx="139700" cy="139700"/>
              </a:xfrm>
              <a:custGeom>
                <a:avLst/>
                <a:gdLst>
                  <a:gd name="T0" fmla="*/ 2 w 36"/>
                  <a:gd name="T1" fmla="*/ 36 h 36"/>
                  <a:gd name="T2" fmla="*/ 1 w 36"/>
                  <a:gd name="T3" fmla="*/ 36 h 36"/>
                  <a:gd name="T4" fmla="*/ 0 w 36"/>
                  <a:gd name="T5" fmla="*/ 34 h 36"/>
                  <a:gd name="T6" fmla="*/ 0 w 36"/>
                  <a:gd name="T7" fmla="*/ 2 h 36"/>
                  <a:gd name="T8" fmla="*/ 1 w 36"/>
                  <a:gd name="T9" fmla="*/ 0 h 36"/>
                  <a:gd name="T10" fmla="*/ 3 w 36"/>
                  <a:gd name="T11" fmla="*/ 0 h 36"/>
                  <a:gd name="T12" fmla="*/ 35 w 36"/>
                  <a:gd name="T13" fmla="*/ 16 h 36"/>
                  <a:gd name="T14" fmla="*/ 36 w 36"/>
                  <a:gd name="T15" fmla="*/ 18 h 36"/>
                  <a:gd name="T16" fmla="*/ 35 w 36"/>
                  <a:gd name="T17" fmla="*/ 20 h 36"/>
                  <a:gd name="T18" fmla="*/ 3 w 36"/>
                  <a:gd name="T19" fmla="*/ 36 h 36"/>
                  <a:gd name="T20" fmla="*/ 2 w 36"/>
                  <a:gd name="T21" fmla="*/ 36 h 36"/>
                  <a:gd name="T22" fmla="*/ 4 w 36"/>
                  <a:gd name="T23" fmla="*/ 5 h 36"/>
                  <a:gd name="T24" fmla="*/ 4 w 36"/>
                  <a:gd name="T25" fmla="*/ 31 h 36"/>
                  <a:gd name="T26" fmla="*/ 30 w 36"/>
                  <a:gd name="T27" fmla="*/ 18 h 36"/>
                  <a:gd name="T28" fmla="*/ 4 w 36"/>
                  <a:gd name="T29" fmla="*/ 5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6" h="36">
                    <a:moveTo>
                      <a:pt x="2" y="36"/>
                    </a:moveTo>
                    <a:cubicBezTo>
                      <a:pt x="2" y="36"/>
                      <a:pt x="1" y="36"/>
                      <a:pt x="1" y="36"/>
                    </a:cubicBezTo>
                    <a:cubicBezTo>
                      <a:pt x="0" y="35"/>
                      <a:pt x="0" y="35"/>
                      <a:pt x="0" y="34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0" y="1"/>
                      <a:pt x="1" y="0"/>
                    </a:cubicBezTo>
                    <a:cubicBezTo>
                      <a:pt x="2" y="0"/>
                      <a:pt x="2" y="0"/>
                      <a:pt x="3" y="0"/>
                    </a:cubicBezTo>
                    <a:cubicBezTo>
                      <a:pt x="35" y="16"/>
                      <a:pt x="35" y="16"/>
                      <a:pt x="35" y="16"/>
                    </a:cubicBezTo>
                    <a:cubicBezTo>
                      <a:pt x="36" y="17"/>
                      <a:pt x="36" y="17"/>
                      <a:pt x="36" y="18"/>
                    </a:cubicBezTo>
                    <a:cubicBezTo>
                      <a:pt x="36" y="19"/>
                      <a:pt x="36" y="19"/>
                      <a:pt x="35" y="20"/>
                    </a:cubicBezTo>
                    <a:cubicBezTo>
                      <a:pt x="3" y="36"/>
                      <a:pt x="3" y="36"/>
                      <a:pt x="3" y="36"/>
                    </a:cubicBezTo>
                    <a:cubicBezTo>
                      <a:pt x="3" y="36"/>
                      <a:pt x="2" y="36"/>
                      <a:pt x="2" y="36"/>
                    </a:cubicBezTo>
                    <a:close/>
                    <a:moveTo>
                      <a:pt x="4" y="5"/>
                    </a:moveTo>
                    <a:cubicBezTo>
                      <a:pt x="4" y="31"/>
                      <a:pt x="4" y="31"/>
                      <a:pt x="4" y="31"/>
                    </a:cubicBezTo>
                    <a:cubicBezTo>
                      <a:pt x="30" y="18"/>
                      <a:pt x="30" y="18"/>
                      <a:pt x="30" y="18"/>
                    </a:cubicBezTo>
                    <a:lnTo>
                      <a:pt x="4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" name="Freeform 30">
                <a:extLst>
                  <a:ext uri="{FF2B5EF4-FFF2-40B4-BE49-F238E27FC236}">
                    <a16:creationId xmlns:a16="http://schemas.microsoft.com/office/drawing/2014/main" id="{913840AB-EA76-4ED8-8987-65B13CD79D7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19113" y="1628775"/>
                <a:ext cx="371475" cy="92075"/>
              </a:xfrm>
              <a:custGeom>
                <a:avLst/>
                <a:gdLst>
                  <a:gd name="T0" fmla="*/ 94 w 96"/>
                  <a:gd name="T1" fmla="*/ 24 h 24"/>
                  <a:gd name="T2" fmla="*/ 2 w 96"/>
                  <a:gd name="T3" fmla="*/ 24 h 24"/>
                  <a:gd name="T4" fmla="*/ 0 w 96"/>
                  <a:gd name="T5" fmla="*/ 22 h 24"/>
                  <a:gd name="T6" fmla="*/ 0 w 96"/>
                  <a:gd name="T7" fmla="*/ 6 h 24"/>
                  <a:gd name="T8" fmla="*/ 6 w 96"/>
                  <a:gd name="T9" fmla="*/ 0 h 24"/>
                  <a:gd name="T10" fmla="*/ 90 w 96"/>
                  <a:gd name="T11" fmla="*/ 0 h 24"/>
                  <a:gd name="T12" fmla="*/ 96 w 96"/>
                  <a:gd name="T13" fmla="*/ 6 h 24"/>
                  <a:gd name="T14" fmla="*/ 96 w 96"/>
                  <a:gd name="T15" fmla="*/ 22 h 24"/>
                  <a:gd name="T16" fmla="*/ 94 w 96"/>
                  <a:gd name="T17" fmla="*/ 24 h 24"/>
                  <a:gd name="T18" fmla="*/ 4 w 96"/>
                  <a:gd name="T19" fmla="*/ 20 h 24"/>
                  <a:gd name="T20" fmla="*/ 92 w 96"/>
                  <a:gd name="T21" fmla="*/ 20 h 24"/>
                  <a:gd name="T22" fmla="*/ 92 w 96"/>
                  <a:gd name="T23" fmla="*/ 6 h 24"/>
                  <a:gd name="T24" fmla="*/ 90 w 96"/>
                  <a:gd name="T25" fmla="*/ 4 h 24"/>
                  <a:gd name="T26" fmla="*/ 6 w 96"/>
                  <a:gd name="T27" fmla="*/ 4 h 24"/>
                  <a:gd name="T28" fmla="*/ 4 w 96"/>
                  <a:gd name="T29" fmla="*/ 6 h 24"/>
                  <a:gd name="T30" fmla="*/ 4 w 96"/>
                  <a:gd name="T31" fmla="*/ 2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96" h="24">
                    <a:moveTo>
                      <a:pt x="94" y="24"/>
                    </a:moveTo>
                    <a:cubicBezTo>
                      <a:pt x="2" y="24"/>
                      <a:pt x="2" y="24"/>
                      <a:pt x="2" y="24"/>
                    </a:cubicBezTo>
                    <a:cubicBezTo>
                      <a:pt x="1" y="24"/>
                      <a:pt x="0" y="23"/>
                      <a:pt x="0" y="22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90" y="0"/>
                      <a:pt x="90" y="0"/>
                      <a:pt x="90" y="0"/>
                    </a:cubicBezTo>
                    <a:cubicBezTo>
                      <a:pt x="93" y="0"/>
                      <a:pt x="96" y="3"/>
                      <a:pt x="96" y="6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3"/>
                      <a:pt x="95" y="24"/>
                      <a:pt x="94" y="24"/>
                    </a:cubicBezTo>
                    <a:close/>
                    <a:moveTo>
                      <a:pt x="4" y="20"/>
                    </a:moveTo>
                    <a:cubicBezTo>
                      <a:pt x="92" y="20"/>
                      <a:pt x="92" y="20"/>
                      <a:pt x="92" y="20"/>
                    </a:cubicBezTo>
                    <a:cubicBezTo>
                      <a:pt x="92" y="6"/>
                      <a:pt x="92" y="6"/>
                      <a:pt x="92" y="6"/>
                    </a:cubicBezTo>
                    <a:cubicBezTo>
                      <a:pt x="92" y="5"/>
                      <a:pt x="91" y="4"/>
                      <a:pt x="90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5" y="4"/>
                      <a:pt x="4" y="5"/>
                      <a:pt x="4" y="6"/>
                    </a:cubicBezTo>
                    <a:lnTo>
                      <a:pt x="4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" name="Freeform 31">
                <a:extLst>
                  <a:ext uri="{FF2B5EF4-FFF2-40B4-BE49-F238E27FC236}">
                    <a16:creationId xmlns:a16="http://schemas.microsoft.com/office/drawing/2014/main" id="{2F84762E-3244-4BAE-B483-9CE2BD379C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2288" y="1631950"/>
                <a:ext cx="77788" cy="77787"/>
              </a:xfrm>
              <a:custGeom>
                <a:avLst/>
                <a:gdLst>
                  <a:gd name="T0" fmla="*/ 5 w 49"/>
                  <a:gd name="T1" fmla="*/ 49 h 49"/>
                  <a:gd name="T2" fmla="*/ 0 w 49"/>
                  <a:gd name="T3" fmla="*/ 44 h 49"/>
                  <a:gd name="T4" fmla="*/ 44 w 49"/>
                  <a:gd name="T5" fmla="*/ 0 h 49"/>
                  <a:gd name="T6" fmla="*/ 49 w 49"/>
                  <a:gd name="T7" fmla="*/ 5 h 49"/>
                  <a:gd name="T8" fmla="*/ 5 w 49"/>
                  <a:gd name="T9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49">
                    <a:moveTo>
                      <a:pt x="5" y="49"/>
                    </a:moveTo>
                    <a:lnTo>
                      <a:pt x="0" y="44"/>
                    </a:lnTo>
                    <a:lnTo>
                      <a:pt x="44" y="0"/>
                    </a:lnTo>
                    <a:lnTo>
                      <a:pt x="49" y="5"/>
                    </a:lnTo>
                    <a:lnTo>
                      <a:pt x="5" y="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" name="Freeform 32">
                <a:extLst>
                  <a:ext uri="{FF2B5EF4-FFF2-40B4-BE49-F238E27FC236}">
                    <a16:creationId xmlns:a16="http://schemas.microsoft.com/office/drawing/2014/main" id="{C7503F4A-FD76-411F-89B9-CDB61E95C9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9913" y="1631950"/>
                <a:ext cx="84138" cy="85725"/>
              </a:xfrm>
              <a:custGeom>
                <a:avLst/>
                <a:gdLst>
                  <a:gd name="T0" fmla="*/ 5 w 53"/>
                  <a:gd name="T1" fmla="*/ 54 h 54"/>
                  <a:gd name="T2" fmla="*/ 0 w 53"/>
                  <a:gd name="T3" fmla="*/ 49 h 54"/>
                  <a:gd name="T4" fmla="*/ 48 w 53"/>
                  <a:gd name="T5" fmla="*/ 0 h 54"/>
                  <a:gd name="T6" fmla="*/ 53 w 53"/>
                  <a:gd name="T7" fmla="*/ 5 h 54"/>
                  <a:gd name="T8" fmla="*/ 5 w 53"/>
                  <a:gd name="T9" fmla="*/ 5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3" h="54">
                    <a:moveTo>
                      <a:pt x="5" y="54"/>
                    </a:moveTo>
                    <a:lnTo>
                      <a:pt x="0" y="49"/>
                    </a:lnTo>
                    <a:lnTo>
                      <a:pt x="48" y="0"/>
                    </a:lnTo>
                    <a:lnTo>
                      <a:pt x="53" y="5"/>
                    </a:lnTo>
                    <a:lnTo>
                      <a:pt x="5" y="5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" name="Freeform 33">
                <a:extLst>
                  <a:ext uri="{FF2B5EF4-FFF2-40B4-BE49-F238E27FC236}">
                    <a16:creationId xmlns:a16="http://schemas.microsoft.com/office/drawing/2014/main" id="{E21A373E-1AB2-47DA-9F91-CFC4A10E48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1826" y="1631950"/>
                <a:ext cx="84138" cy="85725"/>
              </a:xfrm>
              <a:custGeom>
                <a:avLst/>
                <a:gdLst>
                  <a:gd name="T0" fmla="*/ 5 w 53"/>
                  <a:gd name="T1" fmla="*/ 54 h 54"/>
                  <a:gd name="T2" fmla="*/ 0 w 53"/>
                  <a:gd name="T3" fmla="*/ 49 h 54"/>
                  <a:gd name="T4" fmla="*/ 48 w 53"/>
                  <a:gd name="T5" fmla="*/ 0 h 54"/>
                  <a:gd name="T6" fmla="*/ 53 w 53"/>
                  <a:gd name="T7" fmla="*/ 5 h 54"/>
                  <a:gd name="T8" fmla="*/ 5 w 53"/>
                  <a:gd name="T9" fmla="*/ 5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3" h="54">
                    <a:moveTo>
                      <a:pt x="5" y="54"/>
                    </a:moveTo>
                    <a:lnTo>
                      <a:pt x="0" y="49"/>
                    </a:lnTo>
                    <a:lnTo>
                      <a:pt x="48" y="0"/>
                    </a:lnTo>
                    <a:lnTo>
                      <a:pt x="53" y="5"/>
                    </a:lnTo>
                    <a:lnTo>
                      <a:pt x="5" y="5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" name="Freeform 34">
                <a:extLst>
                  <a:ext uri="{FF2B5EF4-FFF2-40B4-BE49-F238E27FC236}">
                    <a16:creationId xmlns:a16="http://schemas.microsoft.com/office/drawing/2014/main" id="{9F8AE030-7DF2-49F5-A2BF-79F8D3F359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3738" y="1631950"/>
                <a:ext cx="84138" cy="85725"/>
              </a:xfrm>
              <a:custGeom>
                <a:avLst/>
                <a:gdLst>
                  <a:gd name="T0" fmla="*/ 5 w 53"/>
                  <a:gd name="T1" fmla="*/ 54 h 54"/>
                  <a:gd name="T2" fmla="*/ 0 w 53"/>
                  <a:gd name="T3" fmla="*/ 49 h 54"/>
                  <a:gd name="T4" fmla="*/ 48 w 53"/>
                  <a:gd name="T5" fmla="*/ 0 h 54"/>
                  <a:gd name="T6" fmla="*/ 53 w 53"/>
                  <a:gd name="T7" fmla="*/ 5 h 54"/>
                  <a:gd name="T8" fmla="*/ 5 w 53"/>
                  <a:gd name="T9" fmla="*/ 5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3" h="54">
                    <a:moveTo>
                      <a:pt x="5" y="54"/>
                    </a:moveTo>
                    <a:lnTo>
                      <a:pt x="0" y="49"/>
                    </a:lnTo>
                    <a:lnTo>
                      <a:pt x="48" y="0"/>
                    </a:lnTo>
                    <a:lnTo>
                      <a:pt x="53" y="5"/>
                    </a:lnTo>
                    <a:lnTo>
                      <a:pt x="5" y="5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" name="Freeform 35">
                <a:extLst>
                  <a:ext uri="{FF2B5EF4-FFF2-40B4-BE49-F238E27FC236}">
                    <a16:creationId xmlns:a16="http://schemas.microsoft.com/office/drawing/2014/main" id="{75A014CB-52C2-4CAC-92B1-039250C931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5651" y="1631950"/>
                <a:ext cx="84138" cy="85725"/>
              </a:xfrm>
              <a:custGeom>
                <a:avLst/>
                <a:gdLst>
                  <a:gd name="T0" fmla="*/ 5 w 53"/>
                  <a:gd name="T1" fmla="*/ 54 h 54"/>
                  <a:gd name="T2" fmla="*/ 0 w 53"/>
                  <a:gd name="T3" fmla="*/ 49 h 54"/>
                  <a:gd name="T4" fmla="*/ 48 w 53"/>
                  <a:gd name="T5" fmla="*/ 0 h 54"/>
                  <a:gd name="T6" fmla="*/ 53 w 53"/>
                  <a:gd name="T7" fmla="*/ 5 h 54"/>
                  <a:gd name="T8" fmla="*/ 5 w 53"/>
                  <a:gd name="T9" fmla="*/ 5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3" h="54">
                    <a:moveTo>
                      <a:pt x="5" y="54"/>
                    </a:moveTo>
                    <a:lnTo>
                      <a:pt x="0" y="49"/>
                    </a:lnTo>
                    <a:lnTo>
                      <a:pt x="48" y="0"/>
                    </a:lnTo>
                    <a:lnTo>
                      <a:pt x="53" y="5"/>
                    </a:lnTo>
                    <a:lnTo>
                      <a:pt x="5" y="5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" name="Freeform 36">
                <a:extLst>
                  <a:ext uri="{FF2B5EF4-FFF2-40B4-BE49-F238E27FC236}">
                    <a16:creationId xmlns:a16="http://schemas.microsoft.com/office/drawing/2014/main" id="{38C98745-0FA1-4770-98C3-6BFA0B5BE6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7563" y="1647825"/>
                <a:ext cx="69850" cy="69850"/>
              </a:xfrm>
              <a:custGeom>
                <a:avLst/>
                <a:gdLst>
                  <a:gd name="T0" fmla="*/ 5 w 44"/>
                  <a:gd name="T1" fmla="*/ 44 h 44"/>
                  <a:gd name="T2" fmla="*/ 0 w 44"/>
                  <a:gd name="T3" fmla="*/ 39 h 44"/>
                  <a:gd name="T4" fmla="*/ 39 w 44"/>
                  <a:gd name="T5" fmla="*/ 0 h 44"/>
                  <a:gd name="T6" fmla="*/ 44 w 44"/>
                  <a:gd name="T7" fmla="*/ 5 h 44"/>
                  <a:gd name="T8" fmla="*/ 5 w 44"/>
                  <a:gd name="T9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44">
                    <a:moveTo>
                      <a:pt x="5" y="44"/>
                    </a:moveTo>
                    <a:lnTo>
                      <a:pt x="0" y="39"/>
                    </a:lnTo>
                    <a:lnTo>
                      <a:pt x="39" y="0"/>
                    </a:lnTo>
                    <a:lnTo>
                      <a:pt x="44" y="5"/>
                    </a:lnTo>
                    <a:lnTo>
                      <a:pt x="5" y="4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467DF15F-1E58-4CE6-A513-EA5E427E84B5}"/>
                </a:ext>
              </a:extLst>
            </p:cNvPr>
            <p:cNvSpPr txBox="1"/>
            <p:nvPr/>
          </p:nvSpPr>
          <p:spPr>
            <a:xfrm>
              <a:off x="1022550" y="2550768"/>
              <a:ext cx="1761290" cy="215444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Requirement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1A8A2D57-0137-4128-99F4-4B7A61D4410A}"/>
              </a:ext>
            </a:extLst>
          </p:cNvPr>
          <p:cNvGrpSpPr/>
          <p:nvPr/>
        </p:nvGrpSpPr>
        <p:grpSpPr>
          <a:xfrm>
            <a:off x="712293" y="1819797"/>
            <a:ext cx="2110649" cy="215444"/>
            <a:chOff x="673191" y="1583558"/>
            <a:chExt cx="2110649" cy="215444"/>
          </a:xfrm>
        </p:grpSpPr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3885EC3B-435C-4EE6-85EB-1A1CB96012CB}"/>
                </a:ext>
              </a:extLst>
            </p:cNvPr>
            <p:cNvSpPr txBox="1"/>
            <p:nvPr/>
          </p:nvSpPr>
          <p:spPr>
            <a:xfrm>
              <a:off x="1022550" y="1583558"/>
              <a:ext cx="1761290" cy="215444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 anchor="ctr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chemeClr val="bg1"/>
                  </a:solidFill>
                </a:defRPr>
              </a:lvl1pPr>
            </a:lstStyle>
            <a:p>
              <a:r>
                <a:rPr lang="en-US" dirty="0" smtClean="0"/>
                <a:t>Introduction</a:t>
              </a:r>
              <a:endParaRPr lang="en-US" dirty="0"/>
            </a:p>
          </p:txBody>
        </p: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3ACC1DB5-94A0-463E-9D17-415515BE117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3191" y="1593661"/>
              <a:ext cx="203040" cy="194400"/>
              <a:chOff x="-638175" y="3963988"/>
              <a:chExt cx="373062" cy="357187"/>
            </a:xfr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2700000" scaled="0"/>
            </a:gradFill>
          </p:grpSpPr>
          <p:sp>
            <p:nvSpPr>
              <p:cNvPr id="139" name="Freeform 40">
                <a:extLst>
                  <a:ext uri="{FF2B5EF4-FFF2-40B4-BE49-F238E27FC236}">
                    <a16:creationId xmlns:a16="http://schemas.microsoft.com/office/drawing/2014/main" id="{A687222F-35CE-48AB-85F9-5B65E6D907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92138" y="4149725"/>
                <a:ext cx="280987" cy="171450"/>
              </a:xfrm>
              <a:custGeom>
                <a:avLst/>
                <a:gdLst>
                  <a:gd name="T0" fmla="*/ 70 w 72"/>
                  <a:gd name="T1" fmla="*/ 44 h 44"/>
                  <a:gd name="T2" fmla="*/ 46 w 72"/>
                  <a:gd name="T3" fmla="*/ 44 h 44"/>
                  <a:gd name="T4" fmla="*/ 44 w 72"/>
                  <a:gd name="T5" fmla="*/ 42 h 44"/>
                  <a:gd name="T6" fmla="*/ 44 w 72"/>
                  <a:gd name="T7" fmla="*/ 16 h 44"/>
                  <a:gd name="T8" fmla="*/ 28 w 72"/>
                  <a:gd name="T9" fmla="*/ 16 h 44"/>
                  <a:gd name="T10" fmla="*/ 28 w 72"/>
                  <a:gd name="T11" fmla="*/ 42 h 44"/>
                  <a:gd name="T12" fmla="*/ 26 w 72"/>
                  <a:gd name="T13" fmla="*/ 44 h 44"/>
                  <a:gd name="T14" fmla="*/ 2 w 72"/>
                  <a:gd name="T15" fmla="*/ 44 h 44"/>
                  <a:gd name="T16" fmla="*/ 0 w 72"/>
                  <a:gd name="T17" fmla="*/ 42 h 44"/>
                  <a:gd name="T18" fmla="*/ 0 w 72"/>
                  <a:gd name="T19" fmla="*/ 2 h 44"/>
                  <a:gd name="T20" fmla="*/ 2 w 72"/>
                  <a:gd name="T21" fmla="*/ 0 h 44"/>
                  <a:gd name="T22" fmla="*/ 4 w 72"/>
                  <a:gd name="T23" fmla="*/ 2 h 44"/>
                  <a:gd name="T24" fmla="*/ 4 w 72"/>
                  <a:gd name="T25" fmla="*/ 40 h 44"/>
                  <a:gd name="T26" fmla="*/ 24 w 72"/>
                  <a:gd name="T27" fmla="*/ 40 h 44"/>
                  <a:gd name="T28" fmla="*/ 24 w 72"/>
                  <a:gd name="T29" fmla="*/ 14 h 44"/>
                  <a:gd name="T30" fmla="*/ 26 w 72"/>
                  <a:gd name="T31" fmla="*/ 12 h 44"/>
                  <a:gd name="T32" fmla="*/ 46 w 72"/>
                  <a:gd name="T33" fmla="*/ 12 h 44"/>
                  <a:gd name="T34" fmla="*/ 48 w 72"/>
                  <a:gd name="T35" fmla="*/ 14 h 44"/>
                  <a:gd name="T36" fmla="*/ 48 w 72"/>
                  <a:gd name="T37" fmla="*/ 40 h 44"/>
                  <a:gd name="T38" fmla="*/ 68 w 72"/>
                  <a:gd name="T39" fmla="*/ 40 h 44"/>
                  <a:gd name="T40" fmla="*/ 68 w 72"/>
                  <a:gd name="T41" fmla="*/ 4 h 44"/>
                  <a:gd name="T42" fmla="*/ 70 w 72"/>
                  <a:gd name="T43" fmla="*/ 2 h 44"/>
                  <a:gd name="T44" fmla="*/ 72 w 72"/>
                  <a:gd name="T45" fmla="*/ 4 h 44"/>
                  <a:gd name="T46" fmla="*/ 72 w 72"/>
                  <a:gd name="T47" fmla="*/ 42 h 44"/>
                  <a:gd name="T48" fmla="*/ 70 w 72"/>
                  <a:gd name="T49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72" h="44">
                    <a:moveTo>
                      <a:pt x="70" y="44"/>
                    </a:moveTo>
                    <a:cubicBezTo>
                      <a:pt x="46" y="44"/>
                      <a:pt x="46" y="44"/>
                      <a:pt x="46" y="44"/>
                    </a:cubicBezTo>
                    <a:cubicBezTo>
                      <a:pt x="45" y="44"/>
                      <a:pt x="44" y="43"/>
                      <a:pt x="44" y="42"/>
                    </a:cubicBezTo>
                    <a:cubicBezTo>
                      <a:pt x="44" y="16"/>
                      <a:pt x="44" y="16"/>
                      <a:pt x="44" y="16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28" y="42"/>
                      <a:pt x="28" y="42"/>
                      <a:pt x="28" y="42"/>
                    </a:cubicBezTo>
                    <a:cubicBezTo>
                      <a:pt x="28" y="43"/>
                      <a:pt x="27" y="44"/>
                      <a:pt x="26" y="44"/>
                    </a:cubicBezTo>
                    <a:cubicBezTo>
                      <a:pt x="2" y="44"/>
                      <a:pt x="2" y="44"/>
                      <a:pt x="2" y="44"/>
                    </a:cubicBezTo>
                    <a:cubicBezTo>
                      <a:pt x="1" y="44"/>
                      <a:pt x="0" y="43"/>
                      <a:pt x="0" y="4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3" y="0"/>
                      <a:pt x="4" y="1"/>
                      <a:pt x="4" y="2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24" y="40"/>
                      <a:pt x="24" y="40"/>
                      <a:pt x="24" y="40"/>
                    </a:cubicBezTo>
                    <a:cubicBezTo>
                      <a:pt x="24" y="14"/>
                      <a:pt x="24" y="14"/>
                      <a:pt x="24" y="14"/>
                    </a:cubicBezTo>
                    <a:cubicBezTo>
                      <a:pt x="24" y="13"/>
                      <a:pt x="25" y="12"/>
                      <a:pt x="26" y="12"/>
                    </a:cubicBezTo>
                    <a:cubicBezTo>
                      <a:pt x="46" y="12"/>
                      <a:pt x="46" y="12"/>
                      <a:pt x="46" y="12"/>
                    </a:cubicBezTo>
                    <a:cubicBezTo>
                      <a:pt x="47" y="12"/>
                      <a:pt x="48" y="13"/>
                      <a:pt x="48" y="14"/>
                    </a:cubicBezTo>
                    <a:cubicBezTo>
                      <a:pt x="48" y="40"/>
                      <a:pt x="48" y="40"/>
                      <a:pt x="48" y="40"/>
                    </a:cubicBezTo>
                    <a:cubicBezTo>
                      <a:pt x="68" y="40"/>
                      <a:pt x="68" y="40"/>
                      <a:pt x="68" y="40"/>
                    </a:cubicBezTo>
                    <a:cubicBezTo>
                      <a:pt x="68" y="4"/>
                      <a:pt x="68" y="4"/>
                      <a:pt x="68" y="4"/>
                    </a:cubicBezTo>
                    <a:cubicBezTo>
                      <a:pt x="68" y="3"/>
                      <a:pt x="69" y="2"/>
                      <a:pt x="70" y="2"/>
                    </a:cubicBezTo>
                    <a:cubicBezTo>
                      <a:pt x="71" y="2"/>
                      <a:pt x="72" y="3"/>
                      <a:pt x="72" y="4"/>
                    </a:cubicBezTo>
                    <a:cubicBezTo>
                      <a:pt x="72" y="42"/>
                      <a:pt x="72" y="42"/>
                      <a:pt x="72" y="42"/>
                    </a:cubicBezTo>
                    <a:cubicBezTo>
                      <a:pt x="72" y="43"/>
                      <a:pt x="71" y="44"/>
                      <a:pt x="70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" name="Freeform 41">
                <a:extLst>
                  <a:ext uri="{FF2B5EF4-FFF2-40B4-BE49-F238E27FC236}">
                    <a16:creationId xmlns:a16="http://schemas.microsoft.com/office/drawing/2014/main" id="{F0AC3D10-8537-4F5C-BA51-BE86E4C157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638175" y="3963988"/>
                <a:ext cx="373062" cy="193675"/>
              </a:xfrm>
              <a:custGeom>
                <a:avLst/>
                <a:gdLst>
                  <a:gd name="T0" fmla="*/ 94 w 96"/>
                  <a:gd name="T1" fmla="*/ 50 h 50"/>
                  <a:gd name="T2" fmla="*/ 93 w 96"/>
                  <a:gd name="T3" fmla="*/ 49 h 50"/>
                  <a:gd name="T4" fmla="*/ 48 w 96"/>
                  <a:gd name="T5" fmla="*/ 5 h 50"/>
                  <a:gd name="T6" fmla="*/ 3 w 96"/>
                  <a:gd name="T7" fmla="*/ 49 h 50"/>
                  <a:gd name="T8" fmla="*/ 1 w 96"/>
                  <a:gd name="T9" fmla="*/ 49 h 50"/>
                  <a:gd name="T10" fmla="*/ 1 w 96"/>
                  <a:gd name="T11" fmla="*/ 47 h 50"/>
                  <a:gd name="T12" fmla="*/ 47 w 96"/>
                  <a:gd name="T13" fmla="*/ 1 h 50"/>
                  <a:gd name="T14" fmla="*/ 49 w 96"/>
                  <a:gd name="T15" fmla="*/ 1 h 50"/>
                  <a:gd name="T16" fmla="*/ 95 w 96"/>
                  <a:gd name="T17" fmla="*/ 47 h 50"/>
                  <a:gd name="T18" fmla="*/ 95 w 96"/>
                  <a:gd name="T19" fmla="*/ 49 h 50"/>
                  <a:gd name="T20" fmla="*/ 94 w 96"/>
                  <a:gd name="T21" fmla="*/ 5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6" h="50">
                    <a:moveTo>
                      <a:pt x="94" y="50"/>
                    </a:moveTo>
                    <a:cubicBezTo>
                      <a:pt x="93" y="50"/>
                      <a:pt x="93" y="50"/>
                      <a:pt x="93" y="49"/>
                    </a:cubicBezTo>
                    <a:cubicBezTo>
                      <a:pt x="48" y="5"/>
                      <a:pt x="48" y="5"/>
                      <a:pt x="48" y="5"/>
                    </a:cubicBezTo>
                    <a:cubicBezTo>
                      <a:pt x="3" y="49"/>
                      <a:pt x="3" y="49"/>
                      <a:pt x="3" y="49"/>
                    </a:cubicBezTo>
                    <a:cubicBezTo>
                      <a:pt x="3" y="50"/>
                      <a:pt x="1" y="50"/>
                      <a:pt x="1" y="49"/>
                    </a:cubicBezTo>
                    <a:cubicBezTo>
                      <a:pt x="0" y="49"/>
                      <a:pt x="0" y="47"/>
                      <a:pt x="1" y="47"/>
                    </a:cubicBezTo>
                    <a:cubicBezTo>
                      <a:pt x="47" y="1"/>
                      <a:pt x="47" y="1"/>
                      <a:pt x="47" y="1"/>
                    </a:cubicBezTo>
                    <a:cubicBezTo>
                      <a:pt x="47" y="0"/>
                      <a:pt x="49" y="0"/>
                      <a:pt x="49" y="1"/>
                    </a:cubicBezTo>
                    <a:cubicBezTo>
                      <a:pt x="95" y="47"/>
                      <a:pt x="95" y="47"/>
                      <a:pt x="95" y="47"/>
                    </a:cubicBezTo>
                    <a:cubicBezTo>
                      <a:pt x="96" y="47"/>
                      <a:pt x="96" y="49"/>
                      <a:pt x="95" y="49"/>
                    </a:cubicBezTo>
                    <a:cubicBezTo>
                      <a:pt x="95" y="50"/>
                      <a:pt x="95" y="50"/>
                      <a:pt x="94" y="5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" name="Freeform 42">
                <a:extLst>
                  <a:ext uri="{FF2B5EF4-FFF2-40B4-BE49-F238E27FC236}">
                    <a16:creationId xmlns:a16="http://schemas.microsoft.com/office/drawing/2014/main" id="{EA0E21D1-2DD0-4E7F-A71A-4247943FDC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96875" y="3979863"/>
                <a:ext cx="69850" cy="69850"/>
              </a:xfrm>
              <a:custGeom>
                <a:avLst/>
                <a:gdLst>
                  <a:gd name="T0" fmla="*/ 16 w 18"/>
                  <a:gd name="T1" fmla="*/ 18 h 18"/>
                  <a:gd name="T2" fmla="*/ 14 w 18"/>
                  <a:gd name="T3" fmla="*/ 16 h 18"/>
                  <a:gd name="T4" fmla="*/ 14 w 18"/>
                  <a:gd name="T5" fmla="*/ 4 h 18"/>
                  <a:gd name="T6" fmla="*/ 2 w 18"/>
                  <a:gd name="T7" fmla="*/ 4 h 18"/>
                  <a:gd name="T8" fmla="*/ 0 w 18"/>
                  <a:gd name="T9" fmla="*/ 2 h 18"/>
                  <a:gd name="T10" fmla="*/ 2 w 18"/>
                  <a:gd name="T11" fmla="*/ 0 h 18"/>
                  <a:gd name="T12" fmla="*/ 16 w 18"/>
                  <a:gd name="T13" fmla="*/ 0 h 18"/>
                  <a:gd name="T14" fmla="*/ 18 w 18"/>
                  <a:gd name="T15" fmla="*/ 2 h 18"/>
                  <a:gd name="T16" fmla="*/ 18 w 18"/>
                  <a:gd name="T17" fmla="*/ 16 h 18"/>
                  <a:gd name="T18" fmla="*/ 16 w 18"/>
                  <a:gd name="T1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8" h="18">
                    <a:moveTo>
                      <a:pt x="16" y="18"/>
                    </a:moveTo>
                    <a:cubicBezTo>
                      <a:pt x="15" y="18"/>
                      <a:pt x="14" y="17"/>
                      <a:pt x="14" y="16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1" y="4"/>
                      <a:pt x="0" y="3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7" y="0"/>
                      <a:pt x="18" y="1"/>
                      <a:pt x="18" y="2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18" y="17"/>
                      <a:pt x="17" y="18"/>
                      <a:pt x="16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CDB53A22-8AEE-4243-9DB2-84D154565F3E}"/>
              </a:ext>
            </a:extLst>
          </p:cNvPr>
          <p:cNvGrpSpPr/>
          <p:nvPr/>
        </p:nvGrpSpPr>
        <p:grpSpPr>
          <a:xfrm>
            <a:off x="706437" y="2322289"/>
            <a:ext cx="2116505" cy="215444"/>
            <a:chOff x="667335" y="2067163"/>
            <a:chExt cx="2116505" cy="215444"/>
          </a:xfrm>
        </p:grpSpPr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9C893A6B-97BB-45BD-9037-912AC433153B}"/>
                </a:ext>
              </a:extLst>
            </p:cNvPr>
            <p:cNvSpPr txBox="1"/>
            <p:nvPr/>
          </p:nvSpPr>
          <p:spPr>
            <a:xfrm>
              <a:off x="1022550" y="2067163"/>
              <a:ext cx="1761290" cy="215444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Documentation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74E23A1E-9E28-42D8-B6A6-DBAA170B92A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67335" y="2067546"/>
              <a:ext cx="214753" cy="213840"/>
              <a:chOff x="-523875" y="3440113"/>
              <a:chExt cx="373062" cy="371476"/>
            </a:xfr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2700000" scaled="0"/>
            </a:gradFill>
          </p:grpSpPr>
          <p:sp>
            <p:nvSpPr>
              <p:cNvPr id="146" name="Freeform 46">
                <a:extLst>
                  <a:ext uri="{FF2B5EF4-FFF2-40B4-BE49-F238E27FC236}">
                    <a16:creationId xmlns:a16="http://schemas.microsoft.com/office/drawing/2014/main" id="{A6F64926-EAD6-411D-B4C7-86595D6B860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523875" y="3440113"/>
                <a:ext cx="373062" cy="317500"/>
              </a:xfrm>
              <a:custGeom>
                <a:avLst/>
                <a:gdLst>
                  <a:gd name="T0" fmla="*/ 15 w 96"/>
                  <a:gd name="T1" fmla="*/ 82 h 82"/>
                  <a:gd name="T2" fmla="*/ 14 w 96"/>
                  <a:gd name="T3" fmla="*/ 82 h 82"/>
                  <a:gd name="T4" fmla="*/ 0 w 96"/>
                  <a:gd name="T5" fmla="*/ 48 h 82"/>
                  <a:gd name="T6" fmla="*/ 48 w 96"/>
                  <a:gd name="T7" fmla="*/ 0 h 82"/>
                  <a:gd name="T8" fmla="*/ 96 w 96"/>
                  <a:gd name="T9" fmla="*/ 48 h 82"/>
                  <a:gd name="T10" fmla="*/ 82 w 96"/>
                  <a:gd name="T11" fmla="*/ 82 h 82"/>
                  <a:gd name="T12" fmla="*/ 80 w 96"/>
                  <a:gd name="T13" fmla="*/ 82 h 82"/>
                  <a:gd name="T14" fmla="*/ 62 w 96"/>
                  <a:gd name="T15" fmla="*/ 74 h 82"/>
                  <a:gd name="T16" fmla="*/ 55 w 96"/>
                  <a:gd name="T17" fmla="*/ 72 h 82"/>
                  <a:gd name="T18" fmla="*/ 54 w 96"/>
                  <a:gd name="T19" fmla="*/ 70 h 82"/>
                  <a:gd name="T20" fmla="*/ 54 w 96"/>
                  <a:gd name="T21" fmla="*/ 60 h 82"/>
                  <a:gd name="T22" fmla="*/ 55 w 96"/>
                  <a:gd name="T23" fmla="*/ 58 h 82"/>
                  <a:gd name="T24" fmla="*/ 60 w 96"/>
                  <a:gd name="T25" fmla="*/ 48 h 82"/>
                  <a:gd name="T26" fmla="*/ 62 w 96"/>
                  <a:gd name="T27" fmla="*/ 46 h 82"/>
                  <a:gd name="T28" fmla="*/ 62 w 96"/>
                  <a:gd name="T29" fmla="*/ 44 h 82"/>
                  <a:gd name="T30" fmla="*/ 62 w 96"/>
                  <a:gd name="T31" fmla="*/ 42 h 82"/>
                  <a:gd name="T32" fmla="*/ 60 w 96"/>
                  <a:gd name="T33" fmla="*/ 40 h 82"/>
                  <a:gd name="T34" fmla="*/ 61 w 96"/>
                  <a:gd name="T35" fmla="*/ 38 h 82"/>
                  <a:gd name="T36" fmla="*/ 62 w 96"/>
                  <a:gd name="T37" fmla="*/ 26 h 82"/>
                  <a:gd name="T38" fmla="*/ 51 w 96"/>
                  <a:gd name="T39" fmla="*/ 22 h 82"/>
                  <a:gd name="T40" fmla="*/ 40 w 96"/>
                  <a:gd name="T41" fmla="*/ 26 h 82"/>
                  <a:gd name="T42" fmla="*/ 38 w 96"/>
                  <a:gd name="T43" fmla="*/ 28 h 82"/>
                  <a:gd name="T44" fmla="*/ 35 w 96"/>
                  <a:gd name="T45" fmla="*/ 28 h 82"/>
                  <a:gd name="T46" fmla="*/ 36 w 96"/>
                  <a:gd name="T47" fmla="*/ 38 h 82"/>
                  <a:gd name="T48" fmla="*/ 36 w 96"/>
                  <a:gd name="T49" fmla="*/ 40 h 82"/>
                  <a:gd name="T50" fmla="*/ 34 w 96"/>
                  <a:gd name="T51" fmla="*/ 42 h 82"/>
                  <a:gd name="T52" fmla="*/ 34 w 96"/>
                  <a:gd name="T53" fmla="*/ 44 h 82"/>
                  <a:gd name="T54" fmla="*/ 34 w 96"/>
                  <a:gd name="T55" fmla="*/ 46 h 82"/>
                  <a:gd name="T56" fmla="*/ 36 w 96"/>
                  <a:gd name="T57" fmla="*/ 48 h 82"/>
                  <a:gd name="T58" fmla="*/ 41 w 96"/>
                  <a:gd name="T59" fmla="*/ 58 h 82"/>
                  <a:gd name="T60" fmla="*/ 42 w 96"/>
                  <a:gd name="T61" fmla="*/ 60 h 82"/>
                  <a:gd name="T62" fmla="*/ 42 w 96"/>
                  <a:gd name="T63" fmla="*/ 70 h 82"/>
                  <a:gd name="T64" fmla="*/ 41 w 96"/>
                  <a:gd name="T65" fmla="*/ 72 h 82"/>
                  <a:gd name="T66" fmla="*/ 35 w 96"/>
                  <a:gd name="T67" fmla="*/ 74 h 82"/>
                  <a:gd name="T68" fmla="*/ 16 w 96"/>
                  <a:gd name="T69" fmla="*/ 82 h 82"/>
                  <a:gd name="T70" fmla="*/ 15 w 96"/>
                  <a:gd name="T71" fmla="*/ 82 h 82"/>
                  <a:gd name="T72" fmla="*/ 48 w 96"/>
                  <a:gd name="T73" fmla="*/ 4 h 82"/>
                  <a:gd name="T74" fmla="*/ 4 w 96"/>
                  <a:gd name="T75" fmla="*/ 48 h 82"/>
                  <a:gd name="T76" fmla="*/ 16 w 96"/>
                  <a:gd name="T77" fmla="*/ 78 h 82"/>
                  <a:gd name="T78" fmla="*/ 33 w 96"/>
                  <a:gd name="T79" fmla="*/ 70 h 82"/>
                  <a:gd name="T80" fmla="*/ 38 w 96"/>
                  <a:gd name="T81" fmla="*/ 69 h 82"/>
                  <a:gd name="T82" fmla="*/ 38 w 96"/>
                  <a:gd name="T83" fmla="*/ 61 h 82"/>
                  <a:gd name="T84" fmla="*/ 32 w 96"/>
                  <a:gd name="T85" fmla="*/ 49 h 82"/>
                  <a:gd name="T86" fmla="*/ 30 w 96"/>
                  <a:gd name="T87" fmla="*/ 44 h 82"/>
                  <a:gd name="T88" fmla="*/ 32 w 96"/>
                  <a:gd name="T89" fmla="*/ 39 h 82"/>
                  <a:gd name="T90" fmla="*/ 32 w 96"/>
                  <a:gd name="T91" fmla="*/ 26 h 82"/>
                  <a:gd name="T92" fmla="*/ 37 w 96"/>
                  <a:gd name="T93" fmla="*/ 24 h 82"/>
                  <a:gd name="T94" fmla="*/ 51 w 96"/>
                  <a:gd name="T95" fmla="*/ 18 h 82"/>
                  <a:gd name="T96" fmla="*/ 66 w 96"/>
                  <a:gd name="T97" fmla="*/ 26 h 82"/>
                  <a:gd name="T98" fmla="*/ 64 w 96"/>
                  <a:gd name="T99" fmla="*/ 39 h 82"/>
                  <a:gd name="T100" fmla="*/ 66 w 96"/>
                  <a:gd name="T101" fmla="*/ 44 h 82"/>
                  <a:gd name="T102" fmla="*/ 64 w 96"/>
                  <a:gd name="T103" fmla="*/ 49 h 82"/>
                  <a:gd name="T104" fmla="*/ 58 w 96"/>
                  <a:gd name="T105" fmla="*/ 61 h 82"/>
                  <a:gd name="T106" fmla="*/ 58 w 96"/>
                  <a:gd name="T107" fmla="*/ 69 h 82"/>
                  <a:gd name="T108" fmla="*/ 63 w 96"/>
                  <a:gd name="T109" fmla="*/ 70 h 82"/>
                  <a:gd name="T110" fmla="*/ 80 w 96"/>
                  <a:gd name="T111" fmla="*/ 78 h 82"/>
                  <a:gd name="T112" fmla="*/ 92 w 96"/>
                  <a:gd name="T113" fmla="*/ 48 h 82"/>
                  <a:gd name="T114" fmla="*/ 48 w 96"/>
                  <a:gd name="T115" fmla="*/ 4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96" h="82">
                    <a:moveTo>
                      <a:pt x="15" y="82"/>
                    </a:moveTo>
                    <a:cubicBezTo>
                      <a:pt x="15" y="82"/>
                      <a:pt x="14" y="82"/>
                      <a:pt x="14" y="82"/>
                    </a:cubicBezTo>
                    <a:cubicBezTo>
                      <a:pt x="5" y="73"/>
                      <a:pt x="0" y="61"/>
                      <a:pt x="0" y="48"/>
                    </a:cubicBezTo>
                    <a:cubicBezTo>
                      <a:pt x="0" y="22"/>
                      <a:pt x="22" y="0"/>
                      <a:pt x="48" y="0"/>
                    </a:cubicBezTo>
                    <a:cubicBezTo>
                      <a:pt x="74" y="0"/>
                      <a:pt x="96" y="22"/>
                      <a:pt x="96" y="48"/>
                    </a:cubicBezTo>
                    <a:cubicBezTo>
                      <a:pt x="96" y="61"/>
                      <a:pt x="91" y="73"/>
                      <a:pt x="82" y="82"/>
                    </a:cubicBezTo>
                    <a:cubicBezTo>
                      <a:pt x="81" y="82"/>
                      <a:pt x="80" y="82"/>
                      <a:pt x="80" y="82"/>
                    </a:cubicBezTo>
                    <a:cubicBezTo>
                      <a:pt x="76" y="79"/>
                      <a:pt x="69" y="77"/>
                      <a:pt x="62" y="74"/>
                    </a:cubicBezTo>
                    <a:cubicBezTo>
                      <a:pt x="60" y="73"/>
                      <a:pt x="57" y="73"/>
                      <a:pt x="55" y="72"/>
                    </a:cubicBezTo>
                    <a:cubicBezTo>
                      <a:pt x="55" y="72"/>
                      <a:pt x="54" y="71"/>
                      <a:pt x="54" y="70"/>
                    </a:cubicBezTo>
                    <a:cubicBezTo>
                      <a:pt x="54" y="60"/>
                      <a:pt x="54" y="60"/>
                      <a:pt x="54" y="60"/>
                    </a:cubicBezTo>
                    <a:cubicBezTo>
                      <a:pt x="54" y="59"/>
                      <a:pt x="55" y="58"/>
                      <a:pt x="55" y="58"/>
                    </a:cubicBezTo>
                    <a:cubicBezTo>
                      <a:pt x="56" y="58"/>
                      <a:pt x="60" y="56"/>
                      <a:pt x="60" y="48"/>
                    </a:cubicBezTo>
                    <a:cubicBezTo>
                      <a:pt x="60" y="47"/>
                      <a:pt x="61" y="46"/>
                      <a:pt x="62" y="46"/>
                    </a:cubicBezTo>
                    <a:cubicBezTo>
                      <a:pt x="62" y="46"/>
                      <a:pt x="62" y="45"/>
                      <a:pt x="62" y="44"/>
                    </a:cubicBezTo>
                    <a:cubicBezTo>
                      <a:pt x="62" y="43"/>
                      <a:pt x="62" y="42"/>
                      <a:pt x="62" y="42"/>
                    </a:cubicBezTo>
                    <a:cubicBezTo>
                      <a:pt x="61" y="42"/>
                      <a:pt x="60" y="41"/>
                      <a:pt x="60" y="40"/>
                    </a:cubicBezTo>
                    <a:cubicBezTo>
                      <a:pt x="60" y="39"/>
                      <a:pt x="60" y="39"/>
                      <a:pt x="61" y="38"/>
                    </a:cubicBezTo>
                    <a:cubicBezTo>
                      <a:pt x="61" y="35"/>
                      <a:pt x="63" y="30"/>
                      <a:pt x="62" y="26"/>
                    </a:cubicBezTo>
                    <a:cubicBezTo>
                      <a:pt x="61" y="24"/>
                      <a:pt x="57" y="22"/>
                      <a:pt x="51" y="22"/>
                    </a:cubicBezTo>
                    <a:cubicBezTo>
                      <a:pt x="45" y="22"/>
                      <a:pt x="41" y="24"/>
                      <a:pt x="40" y="26"/>
                    </a:cubicBezTo>
                    <a:cubicBezTo>
                      <a:pt x="40" y="28"/>
                      <a:pt x="39" y="28"/>
                      <a:pt x="38" y="28"/>
                    </a:cubicBezTo>
                    <a:cubicBezTo>
                      <a:pt x="37" y="28"/>
                      <a:pt x="35" y="28"/>
                      <a:pt x="35" y="28"/>
                    </a:cubicBezTo>
                    <a:cubicBezTo>
                      <a:pt x="33" y="30"/>
                      <a:pt x="35" y="36"/>
                      <a:pt x="36" y="38"/>
                    </a:cubicBezTo>
                    <a:cubicBezTo>
                      <a:pt x="36" y="39"/>
                      <a:pt x="36" y="40"/>
                      <a:pt x="36" y="40"/>
                    </a:cubicBezTo>
                    <a:cubicBezTo>
                      <a:pt x="36" y="41"/>
                      <a:pt x="35" y="42"/>
                      <a:pt x="34" y="42"/>
                    </a:cubicBezTo>
                    <a:cubicBezTo>
                      <a:pt x="34" y="42"/>
                      <a:pt x="34" y="43"/>
                      <a:pt x="34" y="44"/>
                    </a:cubicBezTo>
                    <a:cubicBezTo>
                      <a:pt x="34" y="45"/>
                      <a:pt x="34" y="46"/>
                      <a:pt x="34" y="46"/>
                    </a:cubicBezTo>
                    <a:cubicBezTo>
                      <a:pt x="35" y="46"/>
                      <a:pt x="36" y="47"/>
                      <a:pt x="36" y="48"/>
                    </a:cubicBezTo>
                    <a:cubicBezTo>
                      <a:pt x="36" y="56"/>
                      <a:pt x="40" y="58"/>
                      <a:pt x="41" y="58"/>
                    </a:cubicBezTo>
                    <a:cubicBezTo>
                      <a:pt x="41" y="58"/>
                      <a:pt x="42" y="59"/>
                      <a:pt x="42" y="60"/>
                    </a:cubicBezTo>
                    <a:cubicBezTo>
                      <a:pt x="42" y="70"/>
                      <a:pt x="42" y="70"/>
                      <a:pt x="42" y="70"/>
                    </a:cubicBezTo>
                    <a:cubicBezTo>
                      <a:pt x="42" y="71"/>
                      <a:pt x="41" y="72"/>
                      <a:pt x="41" y="72"/>
                    </a:cubicBezTo>
                    <a:cubicBezTo>
                      <a:pt x="39" y="73"/>
                      <a:pt x="37" y="73"/>
                      <a:pt x="35" y="74"/>
                    </a:cubicBezTo>
                    <a:cubicBezTo>
                      <a:pt x="28" y="77"/>
                      <a:pt x="20" y="79"/>
                      <a:pt x="16" y="82"/>
                    </a:cubicBezTo>
                    <a:cubicBezTo>
                      <a:pt x="16" y="82"/>
                      <a:pt x="16" y="82"/>
                      <a:pt x="15" y="82"/>
                    </a:cubicBezTo>
                    <a:close/>
                    <a:moveTo>
                      <a:pt x="48" y="4"/>
                    </a:moveTo>
                    <a:cubicBezTo>
                      <a:pt x="24" y="4"/>
                      <a:pt x="4" y="24"/>
                      <a:pt x="4" y="48"/>
                    </a:cubicBezTo>
                    <a:cubicBezTo>
                      <a:pt x="4" y="59"/>
                      <a:pt x="8" y="70"/>
                      <a:pt x="16" y="78"/>
                    </a:cubicBezTo>
                    <a:cubicBezTo>
                      <a:pt x="20" y="75"/>
                      <a:pt x="27" y="73"/>
                      <a:pt x="33" y="70"/>
                    </a:cubicBezTo>
                    <a:cubicBezTo>
                      <a:pt x="35" y="70"/>
                      <a:pt x="36" y="69"/>
                      <a:pt x="38" y="69"/>
                    </a:cubicBezTo>
                    <a:cubicBezTo>
                      <a:pt x="38" y="61"/>
                      <a:pt x="38" y="61"/>
                      <a:pt x="38" y="61"/>
                    </a:cubicBezTo>
                    <a:cubicBezTo>
                      <a:pt x="36" y="60"/>
                      <a:pt x="32" y="57"/>
                      <a:pt x="32" y="49"/>
                    </a:cubicBezTo>
                    <a:cubicBezTo>
                      <a:pt x="30" y="49"/>
                      <a:pt x="30" y="47"/>
                      <a:pt x="30" y="44"/>
                    </a:cubicBezTo>
                    <a:cubicBezTo>
                      <a:pt x="30" y="42"/>
                      <a:pt x="30" y="40"/>
                      <a:pt x="32" y="39"/>
                    </a:cubicBezTo>
                    <a:cubicBezTo>
                      <a:pt x="31" y="35"/>
                      <a:pt x="29" y="29"/>
                      <a:pt x="32" y="26"/>
                    </a:cubicBezTo>
                    <a:cubicBezTo>
                      <a:pt x="33" y="24"/>
                      <a:pt x="35" y="24"/>
                      <a:pt x="37" y="24"/>
                    </a:cubicBezTo>
                    <a:cubicBezTo>
                      <a:pt x="39" y="20"/>
                      <a:pt x="46" y="18"/>
                      <a:pt x="51" y="18"/>
                    </a:cubicBezTo>
                    <a:cubicBezTo>
                      <a:pt x="57" y="18"/>
                      <a:pt x="65" y="20"/>
                      <a:pt x="66" y="26"/>
                    </a:cubicBezTo>
                    <a:cubicBezTo>
                      <a:pt x="67" y="30"/>
                      <a:pt x="65" y="36"/>
                      <a:pt x="64" y="39"/>
                    </a:cubicBezTo>
                    <a:cubicBezTo>
                      <a:pt x="66" y="40"/>
                      <a:pt x="66" y="42"/>
                      <a:pt x="66" y="44"/>
                    </a:cubicBezTo>
                    <a:cubicBezTo>
                      <a:pt x="66" y="47"/>
                      <a:pt x="66" y="49"/>
                      <a:pt x="64" y="49"/>
                    </a:cubicBezTo>
                    <a:cubicBezTo>
                      <a:pt x="64" y="57"/>
                      <a:pt x="60" y="60"/>
                      <a:pt x="58" y="61"/>
                    </a:cubicBezTo>
                    <a:cubicBezTo>
                      <a:pt x="58" y="69"/>
                      <a:pt x="58" y="69"/>
                      <a:pt x="58" y="69"/>
                    </a:cubicBezTo>
                    <a:cubicBezTo>
                      <a:pt x="60" y="69"/>
                      <a:pt x="61" y="70"/>
                      <a:pt x="63" y="70"/>
                    </a:cubicBezTo>
                    <a:cubicBezTo>
                      <a:pt x="70" y="73"/>
                      <a:pt x="76" y="75"/>
                      <a:pt x="80" y="78"/>
                    </a:cubicBezTo>
                    <a:cubicBezTo>
                      <a:pt x="88" y="70"/>
                      <a:pt x="92" y="59"/>
                      <a:pt x="92" y="48"/>
                    </a:cubicBezTo>
                    <a:cubicBezTo>
                      <a:pt x="92" y="24"/>
                      <a:pt x="72" y="4"/>
                      <a:pt x="48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" name="Freeform 47">
                <a:extLst>
                  <a:ext uri="{FF2B5EF4-FFF2-40B4-BE49-F238E27FC236}">
                    <a16:creationId xmlns:a16="http://schemas.microsoft.com/office/drawing/2014/main" id="{67D2AC67-79B2-4FC2-98A8-3CB49FAC71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469900" y="3746501"/>
                <a:ext cx="265112" cy="65088"/>
              </a:xfrm>
              <a:custGeom>
                <a:avLst/>
                <a:gdLst>
                  <a:gd name="T0" fmla="*/ 34 w 68"/>
                  <a:gd name="T1" fmla="*/ 17 h 17"/>
                  <a:gd name="T2" fmla="*/ 0 w 68"/>
                  <a:gd name="T3" fmla="*/ 3 h 17"/>
                  <a:gd name="T4" fmla="*/ 3 w 68"/>
                  <a:gd name="T5" fmla="*/ 0 h 17"/>
                  <a:gd name="T6" fmla="*/ 34 w 68"/>
                  <a:gd name="T7" fmla="*/ 13 h 17"/>
                  <a:gd name="T8" fmla="*/ 65 w 68"/>
                  <a:gd name="T9" fmla="*/ 0 h 17"/>
                  <a:gd name="T10" fmla="*/ 68 w 68"/>
                  <a:gd name="T11" fmla="*/ 3 h 17"/>
                  <a:gd name="T12" fmla="*/ 34 w 68"/>
                  <a:gd name="T13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8" h="17">
                    <a:moveTo>
                      <a:pt x="34" y="17"/>
                    </a:moveTo>
                    <a:cubicBezTo>
                      <a:pt x="21" y="17"/>
                      <a:pt x="9" y="12"/>
                      <a:pt x="0" y="3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11" y="8"/>
                      <a:pt x="22" y="13"/>
                      <a:pt x="34" y="13"/>
                    </a:cubicBezTo>
                    <a:cubicBezTo>
                      <a:pt x="46" y="13"/>
                      <a:pt x="57" y="8"/>
                      <a:pt x="65" y="0"/>
                    </a:cubicBezTo>
                    <a:cubicBezTo>
                      <a:pt x="68" y="3"/>
                      <a:pt x="68" y="3"/>
                      <a:pt x="68" y="3"/>
                    </a:cubicBezTo>
                    <a:cubicBezTo>
                      <a:pt x="59" y="12"/>
                      <a:pt x="47" y="17"/>
                      <a:pt x="34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61B3BF31-A3E7-428A-AA5C-CA9936151361}"/>
              </a:ext>
            </a:extLst>
          </p:cNvPr>
          <p:cNvGrpSpPr/>
          <p:nvPr/>
        </p:nvGrpSpPr>
        <p:grpSpPr>
          <a:xfrm>
            <a:off x="737463" y="3327273"/>
            <a:ext cx="2085479" cy="215444"/>
            <a:chOff x="698361" y="3034373"/>
            <a:chExt cx="2085479" cy="215444"/>
          </a:xfrm>
        </p:grpSpPr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C6F65731-6003-4E2B-8CAA-066B5E03522D}"/>
                </a:ext>
              </a:extLst>
            </p:cNvPr>
            <p:cNvSpPr txBox="1"/>
            <p:nvPr/>
          </p:nvSpPr>
          <p:spPr>
            <a:xfrm>
              <a:off x="1022550" y="3034373"/>
              <a:ext cx="1761290" cy="215444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System Features</a:t>
              </a:r>
            </a:p>
          </p:txBody>
        </p:sp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5901D3A6-BF18-4F5D-BCD6-9EA2451F5E6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8361" y="3041295"/>
              <a:ext cx="152701" cy="201600"/>
              <a:chOff x="-582613" y="3649663"/>
              <a:chExt cx="282575" cy="373062"/>
            </a:xfr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2700000" scaled="0"/>
            </a:gradFill>
          </p:grpSpPr>
          <p:sp>
            <p:nvSpPr>
              <p:cNvPr id="155" name="Freeform 51">
                <a:extLst>
                  <a:ext uri="{FF2B5EF4-FFF2-40B4-BE49-F238E27FC236}">
                    <a16:creationId xmlns:a16="http://schemas.microsoft.com/office/drawing/2014/main" id="{E86D3BA9-73D0-4CBA-8925-AB4CA225057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582613" y="3649663"/>
                <a:ext cx="282575" cy="373062"/>
              </a:xfrm>
              <a:custGeom>
                <a:avLst/>
                <a:gdLst>
                  <a:gd name="T0" fmla="*/ 70 w 72"/>
                  <a:gd name="T1" fmla="*/ 96 h 96"/>
                  <a:gd name="T2" fmla="*/ 2 w 72"/>
                  <a:gd name="T3" fmla="*/ 96 h 96"/>
                  <a:gd name="T4" fmla="*/ 0 w 72"/>
                  <a:gd name="T5" fmla="*/ 94 h 96"/>
                  <a:gd name="T6" fmla="*/ 0 w 72"/>
                  <a:gd name="T7" fmla="*/ 2 h 96"/>
                  <a:gd name="T8" fmla="*/ 2 w 72"/>
                  <a:gd name="T9" fmla="*/ 0 h 96"/>
                  <a:gd name="T10" fmla="*/ 70 w 72"/>
                  <a:gd name="T11" fmla="*/ 0 h 96"/>
                  <a:gd name="T12" fmla="*/ 72 w 72"/>
                  <a:gd name="T13" fmla="*/ 2 h 96"/>
                  <a:gd name="T14" fmla="*/ 72 w 72"/>
                  <a:gd name="T15" fmla="*/ 94 h 96"/>
                  <a:gd name="T16" fmla="*/ 70 w 72"/>
                  <a:gd name="T17" fmla="*/ 96 h 96"/>
                  <a:gd name="T18" fmla="*/ 4 w 72"/>
                  <a:gd name="T19" fmla="*/ 92 h 96"/>
                  <a:gd name="T20" fmla="*/ 68 w 72"/>
                  <a:gd name="T21" fmla="*/ 92 h 96"/>
                  <a:gd name="T22" fmla="*/ 68 w 72"/>
                  <a:gd name="T23" fmla="*/ 4 h 96"/>
                  <a:gd name="T24" fmla="*/ 4 w 72"/>
                  <a:gd name="T25" fmla="*/ 4 h 96"/>
                  <a:gd name="T26" fmla="*/ 4 w 72"/>
                  <a:gd name="T27" fmla="*/ 92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2" h="96">
                    <a:moveTo>
                      <a:pt x="70" y="96"/>
                    </a:moveTo>
                    <a:cubicBezTo>
                      <a:pt x="2" y="96"/>
                      <a:pt x="2" y="96"/>
                      <a:pt x="2" y="96"/>
                    </a:cubicBezTo>
                    <a:cubicBezTo>
                      <a:pt x="1" y="96"/>
                      <a:pt x="0" y="95"/>
                      <a:pt x="0" y="94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70" y="0"/>
                      <a:pt x="70" y="0"/>
                      <a:pt x="70" y="0"/>
                    </a:cubicBezTo>
                    <a:cubicBezTo>
                      <a:pt x="71" y="0"/>
                      <a:pt x="72" y="1"/>
                      <a:pt x="72" y="2"/>
                    </a:cubicBezTo>
                    <a:cubicBezTo>
                      <a:pt x="72" y="94"/>
                      <a:pt x="72" y="94"/>
                      <a:pt x="72" y="94"/>
                    </a:cubicBezTo>
                    <a:cubicBezTo>
                      <a:pt x="72" y="95"/>
                      <a:pt x="71" y="96"/>
                      <a:pt x="70" y="96"/>
                    </a:cubicBezTo>
                    <a:close/>
                    <a:moveTo>
                      <a:pt x="4" y="92"/>
                    </a:moveTo>
                    <a:cubicBezTo>
                      <a:pt x="68" y="92"/>
                      <a:pt x="68" y="92"/>
                      <a:pt x="68" y="92"/>
                    </a:cubicBezTo>
                    <a:cubicBezTo>
                      <a:pt x="68" y="4"/>
                      <a:pt x="68" y="4"/>
                      <a:pt x="68" y="4"/>
                    </a:cubicBezTo>
                    <a:cubicBezTo>
                      <a:pt x="4" y="4"/>
                      <a:pt x="4" y="4"/>
                      <a:pt x="4" y="4"/>
                    </a:cubicBezTo>
                    <a:lnTo>
                      <a:pt x="4" y="9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" name="Freeform 52">
                <a:extLst>
                  <a:ext uri="{FF2B5EF4-FFF2-40B4-BE49-F238E27FC236}">
                    <a16:creationId xmlns:a16="http://schemas.microsoft.com/office/drawing/2014/main" id="{BBFFE739-4620-481B-8E2D-969BA6985D1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504826" y="3681413"/>
                <a:ext cx="127000" cy="92075"/>
              </a:xfrm>
              <a:custGeom>
                <a:avLst/>
                <a:gdLst>
                  <a:gd name="T0" fmla="*/ 30 w 32"/>
                  <a:gd name="T1" fmla="*/ 24 h 24"/>
                  <a:gd name="T2" fmla="*/ 2 w 32"/>
                  <a:gd name="T3" fmla="*/ 24 h 24"/>
                  <a:gd name="T4" fmla="*/ 0 w 32"/>
                  <a:gd name="T5" fmla="*/ 22 h 24"/>
                  <a:gd name="T6" fmla="*/ 0 w 32"/>
                  <a:gd name="T7" fmla="*/ 2 h 24"/>
                  <a:gd name="T8" fmla="*/ 2 w 32"/>
                  <a:gd name="T9" fmla="*/ 0 h 24"/>
                  <a:gd name="T10" fmla="*/ 30 w 32"/>
                  <a:gd name="T11" fmla="*/ 0 h 24"/>
                  <a:gd name="T12" fmla="*/ 32 w 32"/>
                  <a:gd name="T13" fmla="*/ 2 h 24"/>
                  <a:gd name="T14" fmla="*/ 32 w 32"/>
                  <a:gd name="T15" fmla="*/ 22 h 24"/>
                  <a:gd name="T16" fmla="*/ 30 w 32"/>
                  <a:gd name="T17" fmla="*/ 24 h 24"/>
                  <a:gd name="T18" fmla="*/ 4 w 32"/>
                  <a:gd name="T19" fmla="*/ 20 h 24"/>
                  <a:gd name="T20" fmla="*/ 28 w 32"/>
                  <a:gd name="T21" fmla="*/ 20 h 24"/>
                  <a:gd name="T22" fmla="*/ 28 w 32"/>
                  <a:gd name="T23" fmla="*/ 4 h 24"/>
                  <a:gd name="T24" fmla="*/ 4 w 32"/>
                  <a:gd name="T25" fmla="*/ 4 h 24"/>
                  <a:gd name="T26" fmla="*/ 4 w 32"/>
                  <a:gd name="T27" fmla="*/ 2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2" h="24">
                    <a:moveTo>
                      <a:pt x="30" y="24"/>
                    </a:moveTo>
                    <a:cubicBezTo>
                      <a:pt x="2" y="24"/>
                      <a:pt x="2" y="24"/>
                      <a:pt x="2" y="24"/>
                    </a:cubicBezTo>
                    <a:cubicBezTo>
                      <a:pt x="1" y="24"/>
                      <a:pt x="0" y="23"/>
                      <a:pt x="0" y="2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1" y="0"/>
                      <a:pt x="32" y="1"/>
                      <a:pt x="32" y="2"/>
                    </a:cubicBezTo>
                    <a:cubicBezTo>
                      <a:pt x="32" y="22"/>
                      <a:pt x="32" y="22"/>
                      <a:pt x="32" y="22"/>
                    </a:cubicBezTo>
                    <a:cubicBezTo>
                      <a:pt x="32" y="23"/>
                      <a:pt x="31" y="24"/>
                      <a:pt x="30" y="24"/>
                    </a:cubicBezTo>
                    <a:close/>
                    <a:moveTo>
                      <a:pt x="4" y="20"/>
                    </a:moveTo>
                    <a:cubicBezTo>
                      <a:pt x="28" y="20"/>
                      <a:pt x="28" y="20"/>
                      <a:pt x="28" y="20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4" y="4"/>
                      <a:pt x="4" y="4"/>
                      <a:pt x="4" y="4"/>
                    </a:cubicBezTo>
                    <a:lnTo>
                      <a:pt x="4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" name="Freeform 53">
                <a:extLst>
                  <a:ext uri="{FF2B5EF4-FFF2-40B4-BE49-F238E27FC236}">
                    <a16:creationId xmlns:a16="http://schemas.microsoft.com/office/drawing/2014/main" id="{4FE8EA05-6F9D-43B7-BB21-8DDFCDE825B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504826" y="3789363"/>
                <a:ext cx="127000" cy="93662"/>
              </a:xfrm>
              <a:custGeom>
                <a:avLst/>
                <a:gdLst>
                  <a:gd name="T0" fmla="*/ 30 w 32"/>
                  <a:gd name="T1" fmla="*/ 24 h 24"/>
                  <a:gd name="T2" fmla="*/ 2 w 32"/>
                  <a:gd name="T3" fmla="*/ 24 h 24"/>
                  <a:gd name="T4" fmla="*/ 0 w 32"/>
                  <a:gd name="T5" fmla="*/ 22 h 24"/>
                  <a:gd name="T6" fmla="*/ 0 w 32"/>
                  <a:gd name="T7" fmla="*/ 2 h 24"/>
                  <a:gd name="T8" fmla="*/ 2 w 32"/>
                  <a:gd name="T9" fmla="*/ 0 h 24"/>
                  <a:gd name="T10" fmla="*/ 30 w 32"/>
                  <a:gd name="T11" fmla="*/ 0 h 24"/>
                  <a:gd name="T12" fmla="*/ 32 w 32"/>
                  <a:gd name="T13" fmla="*/ 2 h 24"/>
                  <a:gd name="T14" fmla="*/ 32 w 32"/>
                  <a:gd name="T15" fmla="*/ 22 h 24"/>
                  <a:gd name="T16" fmla="*/ 30 w 32"/>
                  <a:gd name="T17" fmla="*/ 24 h 24"/>
                  <a:gd name="T18" fmla="*/ 4 w 32"/>
                  <a:gd name="T19" fmla="*/ 20 h 24"/>
                  <a:gd name="T20" fmla="*/ 28 w 32"/>
                  <a:gd name="T21" fmla="*/ 20 h 24"/>
                  <a:gd name="T22" fmla="*/ 28 w 32"/>
                  <a:gd name="T23" fmla="*/ 4 h 24"/>
                  <a:gd name="T24" fmla="*/ 4 w 32"/>
                  <a:gd name="T25" fmla="*/ 4 h 24"/>
                  <a:gd name="T26" fmla="*/ 4 w 32"/>
                  <a:gd name="T27" fmla="*/ 2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2" h="24">
                    <a:moveTo>
                      <a:pt x="30" y="24"/>
                    </a:moveTo>
                    <a:cubicBezTo>
                      <a:pt x="2" y="24"/>
                      <a:pt x="2" y="24"/>
                      <a:pt x="2" y="24"/>
                    </a:cubicBezTo>
                    <a:cubicBezTo>
                      <a:pt x="1" y="24"/>
                      <a:pt x="0" y="23"/>
                      <a:pt x="0" y="2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1" y="0"/>
                      <a:pt x="32" y="1"/>
                      <a:pt x="32" y="2"/>
                    </a:cubicBezTo>
                    <a:cubicBezTo>
                      <a:pt x="32" y="22"/>
                      <a:pt x="32" y="22"/>
                      <a:pt x="32" y="22"/>
                    </a:cubicBezTo>
                    <a:cubicBezTo>
                      <a:pt x="32" y="23"/>
                      <a:pt x="31" y="24"/>
                      <a:pt x="30" y="24"/>
                    </a:cubicBezTo>
                    <a:close/>
                    <a:moveTo>
                      <a:pt x="4" y="20"/>
                    </a:moveTo>
                    <a:cubicBezTo>
                      <a:pt x="28" y="20"/>
                      <a:pt x="28" y="20"/>
                      <a:pt x="28" y="20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4" y="4"/>
                      <a:pt x="4" y="4"/>
                      <a:pt x="4" y="4"/>
                    </a:cubicBezTo>
                    <a:lnTo>
                      <a:pt x="4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" name="Freeform 54">
                <a:extLst>
                  <a:ext uri="{FF2B5EF4-FFF2-40B4-BE49-F238E27FC236}">
                    <a16:creationId xmlns:a16="http://schemas.microsoft.com/office/drawing/2014/main" id="{DF427472-8E5C-495A-B2AD-7E79000EA41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504826" y="3898900"/>
                <a:ext cx="127000" cy="92075"/>
              </a:xfrm>
              <a:custGeom>
                <a:avLst/>
                <a:gdLst>
                  <a:gd name="T0" fmla="*/ 30 w 32"/>
                  <a:gd name="T1" fmla="*/ 24 h 24"/>
                  <a:gd name="T2" fmla="*/ 2 w 32"/>
                  <a:gd name="T3" fmla="*/ 24 h 24"/>
                  <a:gd name="T4" fmla="*/ 0 w 32"/>
                  <a:gd name="T5" fmla="*/ 22 h 24"/>
                  <a:gd name="T6" fmla="*/ 0 w 32"/>
                  <a:gd name="T7" fmla="*/ 2 h 24"/>
                  <a:gd name="T8" fmla="*/ 2 w 32"/>
                  <a:gd name="T9" fmla="*/ 0 h 24"/>
                  <a:gd name="T10" fmla="*/ 30 w 32"/>
                  <a:gd name="T11" fmla="*/ 0 h 24"/>
                  <a:gd name="T12" fmla="*/ 32 w 32"/>
                  <a:gd name="T13" fmla="*/ 2 h 24"/>
                  <a:gd name="T14" fmla="*/ 32 w 32"/>
                  <a:gd name="T15" fmla="*/ 22 h 24"/>
                  <a:gd name="T16" fmla="*/ 30 w 32"/>
                  <a:gd name="T17" fmla="*/ 24 h 24"/>
                  <a:gd name="T18" fmla="*/ 4 w 32"/>
                  <a:gd name="T19" fmla="*/ 20 h 24"/>
                  <a:gd name="T20" fmla="*/ 28 w 32"/>
                  <a:gd name="T21" fmla="*/ 20 h 24"/>
                  <a:gd name="T22" fmla="*/ 28 w 32"/>
                  <a:gd name="T23" fmla="*/ 4 h 24"/>
                  <a:gd name="T24" fmla="*/ 4 w 32"/>
                  <a:gd name="T25" fmla="*/ 4 h 24"/>
                  <a:gd name="T26" fmla="*/ 4 w 32"/>
                  <a:gd name="T27" fmla="*/ 2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2" h="24">
                    <a:moveTo>
                      <a:pt x="30" y="24"/>
                    </a:moveTo>
                    <a:cubicBezTo>
                      <a:pt x="2" y="24"/>
                      <a:pt x="2" y="24"/>
                      <a:pt x="2" y="24"/>
                    </a:cubicBezTo>
                    <a:cubicBezTo>
                      <a:pt x="1" y="24"/>
                      <a:pt x="0" y="23"/>
                      <a:pt x="0" y="2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1" y="0"/>
                      <a:pt x="32" y="1"/>
                      <a:pt x="32" y="2"/>
                    </a:cubicBezTo>
                    <a:cubicBezTo>
                      <a:pt x="32" y="22"/>
                      <a:pt x="32" y="22"/>
                      <a:pt x="32" y="22"/>
                    </a:cubicBezTo>
                    <a:cubicBezTo>
                      <a:pt x="32" y="23"/>
                      <a:pt x="31" y="24"/>
                      <a:pt x="30" y="24"/>
                    </a:cubicBezTo>
                    <a:close/>
                    <a:moveTo>
                      <a:pt x="4" y="20"/>
                    </a:moveTo>
                    <a:cubicBezTo>
                      <a:pt x="28" y="20"/>
                      <a:pt x="28" y="20"/>
                      <a:pt x="28" y="20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4" y="4"/>
                      <a:pt x="4" y="4"/>
                      <a:pt x="4" y="4"/>
                    </a:cubicBezTo>
                    <a:lnTo>
                      <a:pt x="4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" name="Freeform 55">
                <a:extLst>
                  <a:ext uri="{FF2B5EF4-FFF2-40B4-BE49-F238E27FC236}">
                    <a16:creationId xmlns:a16="http://schemas.microsoft.com/office/drawing/2014/main" id="{E10EC1A7-84A2-4CF3-B6A2-E85B1D7F29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50863" y="3681413"/>
                <a:ext cx="31750" cy="30162"/>
              </a:xfrm>
              <a:custGeom>
                <a:avLst/>
                <a:gdLst>
                  <a:gd name="T0" fmla="*/ 6 w 8"/>
                  <a:gd name="T1" fmla="*/ 8 h 8"/>
                  <a:gd name="T2" fmla="*/ 2 w 8"/>
                  <a:gd name="T3" fmla="*/ 8 h 8"/>
                  <a:gd name="T4" fmla="*/ 0 w 8"/>
                  <a:gd name="T5" fmla="*/ 6 h 8"/>
                  <a:gd name="T6" fmla="*/ 0 w 8"/>
                  <a:gd name="T7" fmla="*/ 2 h 8"/>
                  <a:gd name="T8" fmla="*/ 2 w 8"/>
                  <a:gd name="T9" fmla="*/ 0 h 8"/>
                  <a:gd name="T10" fmla="*/ 6 w 8"/>
                  <a:gd name="T11" fmla="*/ 0 h 8"/>
                  <a:gd name="T12" fmla="*/ 8 w 8"/>
                  <a:gd name="T13" fmla="*/ 2 h 8"/>
                  <a:gd name="T14" fmla="*/ 8 w 8"/>
                  <a:gd name="T15" fmla="*/ 6 h 8"/>
                  <a:gd name="T16" fmla="*/ 6 w 8"/>
                  <a:gd name="T17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8">
                    <a:moveTo>
                      <a:pt x="6" y="8"/>
                    </a:moveTo>
                    <a:cubicBezTo>
                      <a:pt x="2" y="8"/>
                      <a:pt x="2" y="8"/>
                      <a:pt x="2" y="8"/>
                    </a:cubicBezTo>
                    <a:cubicBezTo>
                      <a:pt x="1" y="8"/>
                      <a:pt x="0" y="7"/>
                      <a:pt x="0" y="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7" y="0"/>
                      <a:pt x="8" y="1"/>
                      <a:pt x="8" y="2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7"/>
                      <a:pt x="7" y="8"/>
                      <a:pt x="6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" name="Freeform 56">
                <a:extLst>
                  <a:ext uri="{FF2B5EF4-FFF2-40B4-BE49-F238E27FC236}">
                    <a16:creationId xmlns:a16="http://schemas.microsoft.com/office/drawing/2014/main" id="{5893021A-A8B5-473E-B7E9-E2AF095023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50863" y="3743325"/>
                <a:ext cx="31750" cy="30162"/>
              </a:xfrm>
              <a:custGeom>
                <a:avLst/>
                <a:gdLst>
                  <a:gd name="T0" fmla="*/ 6 w 8"/>
                  <a:gd name="T1" fmla="*/ 8 h 8"/>
                  <a:gd name="T2" fmla="*/ 2 w 8"/>
                  <a:gd name="T3" fmla="*/ 8 h 8"/>
                  <a:gd name="T4" fmla="*/ 0 w 8"/>
                  <a:gd name="T5" fmla="*/ 6 h 8"/>
                  <a:gd name="T6" fmla="*/ 0 w 8"/>
                  <a:gd name="T7" fmla="*/ 2 h 8"/>
                  <a:gd name="T8" fmla="*/ 2 w 8"/>
                  <a:gd name="T9" fmla="*/ 0 h 8"/>
                  <a:gd name="T10" fmla="*/ 6 w 8"/>
                  <a:gd name="T11" fmla="*/ 0 h 8"/>
                  <a:gd name="T12" fmla="*/ 8 w 8"/>
                  <a:gd name="T13" fmla="*/ 2 h 8"/>
                  <a:gd name="T14" fmla="*/ 8 w 8"/>
                  <a:gd name="T15" fmla="*/ 6 h 8"/>
                  <a:gd name="T16" fmla="*/ 6 w 8"/>
                  <a:gd name="T17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8">
                    <a:moveTo>
                      <a:pt x="6" y="8"/>
                    </a:moveTo>
                    <a:cubicBezTo>
                      <a:pt x="2" y="8"/>
                      <a:pt x="2" y="8"/>
                      <a:pt x="2" y="8"/>
                    </a:cubicBezTo>
                    <a:cubicBezTo>
                      <a:pt x="1" y="8"/>
                      <a:pt x="0" y="7"/>
                      <a:pt x="0" y="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7" y="0"/>
                      <a:pt x="8" y="1"/>
                      <a:pt x="8" y="2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7"/>
                      <a:pt x="7" y="8"/>
                      <a:pt x="6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" name="Freeform 57">
                <a:extLst>
                  <a:ext uri="{FF2B5EF4-FFF2-40B4-BE49-F238E27FC236}">
                    <a16:creationId xmlns:a16="http://schemas.microsoft.com/office/drawing/2014/main" id="{402A112C-6563-42CD-BC23-69BC990A8C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50863" y="3789363"/>
                <a:ext cx="31750" cy="31750"/>
              </a:xfrm>
              <a:custGeom>
                <a:avLst/>
                <a:gdLst>
                  <a:gd name="T0" fmla="*/ 6 w 8"/>
                  <a:gd name="T1" fmla="*/ 8 h 8"/>
                  <a:gd name="T2" fmla="*/ 2 w 8"/>
                  <a:gd name="T3" fmla="*/ 8 h 8"/>
                  <a:gd name="T4" fmla="*/ 0 w 8"/>
                  <a:gd name="T5" fmla="*/ 6 h 8"/>
                  <a:gd name="T6" fmla="*/ 0 w 8"/>
                  <a:gd name="T7" fmla="*/ 2 h 8"/>
                  <a:gd name="T8" fmla="*/ 2 w 8"/>
                  <a:gd name="T9" fmla="*/ 0 h 8"/>
                  <a:gd name="T10" fmla="*/ 6 w 8"/>
                  <a:gd name="T11" fmla="*/ 0 h 8"/>
                  <a:gd name="T12" fmla="*/ 8 w 8"/>
                  <a:gd name="T13" fmla="*/ 2 h 8"/>
                  <a:gd name="T14" fmla="*/ 8 w 8"/>
                  <a:gd name="T15" fmla="*/ 6 h 8"/>
                  <a:gd name="T16" fmla="*/ 6 w 8"/>
                  <a:gd name="T17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8">
                    <a:moveTo>
                      <a:pt x="6" y="8"/>
                    </a:moveTo>
                    <a:cubicBezTo>
                      <a:pt x="2" y="8"/>
                      <a:pt x="2" y="8"/>
                      <a:pt x="2" y="8"/>
                    </a:cubicBezTo>
                    <a:cubicBezTo>
                      <a:pt x="1" y="8"/>
                      <a:pt x="0" y="7"/>
                      <a:pt x="0" y="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7" y="0"/>
                      <a:pt x="8" y="1"/>
                      <a:pt x="8" y="2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7"/>
                      <a:pt x="7" y="8"/>
                      <a:pt x="6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" name="Freeform 58">
                <a:extLst>
                  <a:ext uri="{FF2B5EF4-FFF2-40B4-BE49-F238E27FC236}">
                    <a16:creationId xmlns:a16="http://schemas.microsoft.com/office/drawing/2014/main" id="{77119A48-50FE-4105-B01B-415FCE9B73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50863" y="3851275"/>
                <a:ext cx="31750" cy="31750"/>
              </a:xfrm>
              <a:custGeom>
                <a:avLst/>
                <a:gdLst>
                  <a:gd name="T0" fmla="*/ 6 w 8"/>
                  <a:gd name="T1" fmla="*/ 8 h 8"/>
                  <a:gd name="T2" fmla="*/ 2 w 8"/>
                  <a:gd name="T3" fmla="*/ 8 h 8"/>
                  <a:gd name="T4" fmla="*/ 0 w 8"/>
                  <a:gd name="T5" fmla="*/ 6 h 8"/>
                  <a:gd name="T6" fmla="*/ 0 w 8"/>
                  <a:gd name="T7" fmla="*/ 2 h 8"/>
                  <a:gd name="T8" fmla="*/ 2 w 8"/>
                  <a:gd name="T9" fmla="*/ 0 h 8"/>
                  <a:gd name="T10" fmla="*/ 6 w 8"/>
                  <a:gd name="T11" fmla="*/ 0 h 8"/>
                  <a:gd name="T12" fmla="*/ 8 w 8"/>
                  <a:gd name="T13" fmla="*/ 2 h 8"/>
                  <a:gd name="T14" fmla="*/ 8 w 8"/>
                  <a:gd name="T15" fmla="*/ 6 h 8"/>
                  <a:gd name="T16" fmla="*/ 6 w 8"/>
                  <a:gd name="T17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8">
                    <a:moveTo>
                      <a:pt x="6" y="8"/>
                    </a:moveTo>
                    <a:cubicBezTo>
                      <a:pt x="2" y="8"/>
                      <a:pt x="2" y="8"/>
                      <a:pt x="2" y="8"/>
                    </a:cubicBezTo>
                    <a:cubicBezTo>
                      <a:pt x="1" y="8"/>
                      <a:pt x="0" y="7"/>
                      <a:pt x="0" y="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7" y="0"/>
                      <a:pt x="8" y="1"/>
                      <a:pt x="8" y="2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7"/>
                      <a:pt x="7" y="8"/>
                      <a:pt x="6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" name="Freeform 59">
                <a:extLst>
                  <a:ext uri="{FF2B5EF4-FFF2-40B4-BE49-F238E27FC236}">
                    <a16:creationId xmlns:a16="http://schemas.microsoft.com/office/drawing/2014/main" id="{266FB4EA-D038-4C07-B66E-3870F6687A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50863" y="3898900"/>
                <a:ext cx="31750" cy="30162"/>
              </a:xfrm>
              <a:custGeom>
                <a:avLst/>
                <a:gdLst>
                  <a:gd name="T0" fmla="*/ 6 w 8"/>
                  <a:gd name="T1" fmla="*/ 8 h 8"/>
                  <a:gd name="T2" fmla="*/ 2 w 8"/>
                  <a:gd name="T3" fmla="*/ 8 h 8"/>
                  <a:gd name="T4" fmla="*/ 0 w 8"/>
                  <a:gd name="T5" fmla="*/ 6 h 8"/>
                  <a:gd name="T6" fmla="*/ 0 w 8"/>
                  <a:gd name="T7" fmla="*/ 2 h 8"/>
                  <a:gd name="T8" fmla="*/ 2 w 8"/>
                  <a:gd name="T9" fmla="*/ 0 h 8"/>
                  <a:gd name="T10" fmla="*/ 6 w 8"/>
                  <a:gd name="T11" fmla="*/ 0 h 8"/>
                  <a:gd name="T12" fmla="*/ 8 w 8"/>
                  <a:gd name="T13" fmla="*/ 2 h 8"/>
                  <a:gd name="T14" fmla="*/ 8 w 8"/>
                  <a:gd name="T15" fmla="*/ 6 h 8"/>
                  <a:gd name="T16" fmla="*/ 6 w 8"/>
                  <a:gd name="T17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8">
                    <a:moveTo>
                      <a:pt x="6" y="8"/>
                    </a:moveTo>
                    <a:cubicBezTo>
                      <a:pt x="2" y="8"/>
                      <a:pt x="2" y="8"/>
                      <a:pt x="2" y="8"/>
                    </a:cubicBezTo>
                    <a:cubicBezTo>
                      <a:pt x="1" y="8"/>
                      <a:pt x="0" y="7"/>
                      <a:pt x="0" y="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7" y="0"/>
                      <a:pt x="8" y="1"/>
                      <a:pt x="8" y="2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7"/>
                      <a:pt x="7" y="8"/>
                      <a:pt x="6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" name="Freeform 60">
                <a:extLst>
                  <a:ext uri="{FF2B5EF4-FFF2-40B4-BE49-F238E27FC236}">
                    <a16:creationId xmlns:a16="http://schemas.microsoft.com/office/drawing/2014/main" id="{585194A3-652F-41E9-A72C-E0AB7BB550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50863" y="3960813"/>
                <a:ext cx="31750" cy="30162"/>
              </a:xfrm>
              <a:custGeom>
                <a:avLst/>
                <a:gdLst>
                  <a:gd name="T0" fmla="*/ 6 w 8"/>
                  <a:gd name="T1" fmla="*/ 8 h 8"/>
                  <a:gd name="T2" fmla="*/ 2 w 8"/>
                  <a:gd name="T3" fmla="*/ 8 h 8"/>
                  <a:gd name="T4" fmla="*/ 0 w 8"/>
                  <a:gd name="T5" fmla="*/ 6 h 8"/>
                  <a:gd name="T6" fmla="*/ 0 w 8"/>
                  <a:gd name="T7" fmla="*/ 2 h 8"/>
                  <a:gd name="T8" fmla="*/ 2 w 8"/>
                  <a:gd name="T9" fmla="*/ 0 h 8"/>
                  <a:gd name="T10" fmla="*/ 6 w 8"/>
                  <a:gd name="T11" fmla="*/ 0 h 8"/>
                  <a:gd name="T12" fmla="*/ 8 w 8"/>
                  <a:gd name="T13" fmla="*/ 2 h 8"/>
                  <a:gd name="T14" fmla="*/ 8 w 8"/>
                  <a:gd name="T15" fmla="*/ 6 h 8"/>
                  <a:gd name="T16" fmla="*/ 6 w 8"/>
                  <a:gd name="T17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8">
                    <a:moveTo>
                      <a:pt x="6" y="8"/>
                    </a:moveTo>
                    <a:cubicBezTo>
                      <a:pt x="2" y="8"/>
                      <a:pt x="2" y="8"/>
                      <a:pt x="2" y="8"/>
                    </a:cubicBezTo>
                    <a:cubicBezTo>
                      <a:pt x="1" y="8"/>
                      <a:pt x="0" y="7"/>
                      <a:pt x="0" y="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7" y="0"/>
                      <a:pt x="8" y="1"/>
                      <a:pt x="8" y="2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7"/>
                      <a:pt x="7" y="8"/>
                      <a:pt x="6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" name="Freeform 61">
                <a:extLst>
                  <a:ext uri="{FF2B5EF4-FFF2-40B4-BE49-F238E27FC236}">
                    <a16:creationId xmlns:a16="http://schemas.microsoft.com/office/drawing/2014/main" id="{01CD788C-72C5-44D3-BB3D-F8C311A55C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63538" y="3681413"/>
                <a:ext cx="31750" cy="30162"/>
              </a:xfrm>
              <a:custGeom>
                <a:avLst/>
                <a:gdLst>
                  <a:gd name="T0" fmla="*/ 6 w 8"/>
                  <a:gd name="T1" fmla="*/ 8 h 8"/>
                  <a:gd name="T2" fmla="*/ 2 w 8"/>
                  <a:gd name="T3" fmla="*/ 8 h 8"/>
                  <a:gd name="T4" fmla="*/ 0 w 8"/>
                  <a:gd name="T5" fmla="*/ 6 h 8"/>
                  <a:gd name="T6" fmla="*/ 0 w 8"/>
                  <a:gd name="T7" fmla="*/ 2 h 8"/>
                  <a:gd name="T8" fmla="*/ 2 w 8"/>
                  <a:gd name="T9" fmla="*/ 0 h 8"/>
                  <a:gd name="T10" fmla="*/ 6 w 8"/>
                  <a:gd name="T11" fmla="*/ 0 h 8"/>
                  <a:gd name="T12" fmla="*/ 8 w 8"/>
                  <a:gd name="T13" fmla="*/ 2 h 8"/>
                  <a:gd name="T14" fmla="*/ 8 w 8"/>
                  <a:gd name="T15" fmla="*/ 6 h 8"/>
                  <a:gd name="T16" fmla="*/ 6 w 8"/>
                  <a:gd name="T17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8">
                    <a:moveTo>
                      <a:pt x="6" y="8"/>
                    </a:moveTo>
                    <a:cubicBezTo>
                      <a:pt x="2" y="8"/>
                      <a:pt x="2" y="8"/>
                      <a:pt x="2" y="8"/>
                    </a:cubicBezTo>
                    <a:cubicBezTo>
                      <a:pt x="1" y="8"/>
                      <a:pt x="0" y="7"/>
                      <a:pt x="0" y="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7" y="0"/>
                      <a:pt x="8" y="1"/>
                      <a:pt x="8" y="2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7"/>
                      <a:pt x="7" y="8"/>
                      <a:pt x="6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" name="Freeform 62">
                <a:extLst>
                  <a:ext uri="{FF2B5EF4-FFF2-40B4-BE49-F238E27FC236}">
                    <a16:creationId xmlns:a16="http://schemas.microsoft.com/office/drawing/2014/main" id="{DD08BFB3-C0E3-4A1B-B3B4-94222F3D1B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63538" y="3743325"/>
                <a:ext cx="31750" cy="30162"/>
              </a:xfrm>
              <a:custGeom>
                <a:avLst/>
                <a:gdLst>
                  <a:gd name="T0" fmla="*/ 6 w 8"/>
                  <a:gd name="T1" fmla="*/ 8 h 8"/>
                  <a:gd name="T2" fmla="*/ 2 w 8"/>
                  <a:gd name="T3" fmla="*/ 8 h 8"/>
                  <a:gd name="T4" fmla="*/ 0 w 8"/>
                  <a:gd name="T5" fmla="*/ 6 h 8"/>
                  <a:gd name="T6" fmla="*/ 0 w 8"/>
                  <a:gd name="T7" fmla="*/ 2 h 8"/>
                  <a:gd name="T8" fmla="*/ 2 w 8"/>
                  <a:gd name="T9" fmla="*/ 0 h 8"/>
                  <a:gd name="T10" fmla="*/ 6 w 8"/>
                  <a:gd name="T11" fmla="*/ 0 h 8"/>
                  <a:gd name="T12" fmla="*/ 8 w 8"/>
                  <a:gd name="T13" fmla="*/ 2 h 8"/>
                  <a:gd name="T14" fmla="*/ 8 w 8"/>
                  <a:gd name="T15" fmla="*/ 6 h 8"/>
                  <a:gd name="T16" fmla="*/ 6 w 8"/>
                  <a:gd name="T17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8">
                    <a:moveTo>
                      <a:pt x="6" y="8"/>
                    </a:moveTo>
                    <a:cubicBezTo>
                      <a:pt x="2" y="8"/>
                      <a:pt x="2" y="8"/>
                      <a:pt x="2" y="8"/>
                    </a:cubicBezTo>
                    <a:cubicBezTo>
                      <a:pt x="1" y="8"/>
                      <a:pt x="0" y="7"/>
                      <a:pt x="0" y="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7" y="0"/>
                      <a:pt x="8" y="1"/>
                      <a:pt x="8" y="2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7"/>
                      <a:pt x="7" y="8"/>
                      <a:pt x="6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" name="Freeform 63">
                <a:extLst>
                  <a:ext uri="{FF2B5EF4-FFF2-40B4-BE49-F238E27FC236}">
                    <a16:creationId xmlns:a16="http://schemas.microsoft.com/office/drawing/2014/main" id="{7370070C-8354-4944-826E-4F4706A099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63538" y="3789363"/>
                <a:ext cx="31750" cy="31750"/>
              </a:xfrm>
              <a:custGeom>
                <a:avLst/>
                <a:gdLst>
                  <a:gd name="T0" fmla="*/ 6 w 8"/>
                  <a:gd name="T1" fmla="*/ 8 h 8"/>
                  <a:gd name="T2" fmla="*/ 2 w 8"/>
                  <a:gd name="T3" fmla="*/ 8 h 8"/>
                  <a:gd name="T4" fmla="*/ 0 w 8"/>
                  <a:gd name="T5" fmla="*/ 6 h 8"/>
                  <a:gd name="T6" fmla="*/ 0 w 8"/>
                  <a:gd name="T7" fmla="*/ 2 h 8"/>
                  <a:gd name="T8" fmla="*/ 2 w 8"/>
                  <a:gd name="T9" fmla="*/ 0 h 8"/>
                  <a:gd name="T10" fmla="*/ 6 w 8"/>
                  <a:gd name="T11" fmla="*/ 0 h 8"/>
                  <a:gd name="T12" fmla="*/ 8 w 8"/>
                  <a:gd name="T13" fmla="*/ 2 h 8"/>
                  <a:gd name="T14" fmla="*/ 8 w 8"/>
                  <a:gd name="T15" fmla="*/ 6 h 8"/>
                  <a:gd name="T16" fmla="*/ 6 w 8"/>
                  <a:gd name="T17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8">
                    <a:moveTo>
                      <a:pt x="6" y="8"/>
                    </a:moveTo>
                    <a:cubicBezTo>
                      <a:pt x="2" y="8"/>
                      <a:pt x="2" y="8"/>
                      <a:pt x="2" y="8"/>
                    </a:cubicBezTo>
                    <a:cubicBezTo>
                      <a:pt x="1" y="8"/>
                      <a:pt x="0" y="7"/>
                      <a:pt x="0" y="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7" y="0"/>
                      <a:pt x="8" y="1"/>
                      <a:pt x="8" y="2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7"/>
                      <a:pt x="7" y="8"/>
                      <a:pt x="6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" name="Freeform 64">
                <a:extLst>
                  <a:ext uri="{FF2B5EF4-FFF2-40B4-BE49-F238E27FC236}">
                    <a16:creationId xmlns:a16="http://schemas.microsoft.com/office/drawing/2014/main" id="{CD40DB7B-BCF5-46F9-B4E8-6F842A68B6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63538" y="3851275"/>
                <a:ext cx="31750" cy="31750"/>
              </a:xfrm>
              <a:custGeom>
                <a:avLst/>
                <a:gdLst>
                  <a:gd name="T0" fmla="*/ 6 w 8"/>
                  <a:gd name="T1" fmla="*/ 8 h 8"/>
                  <a:gd name="T2" fmla="*/ 2 w 8"/>
                  <a:gd name="T3" fmla="*/ 8 h 8"/>
                  <a:gd name="T4" fmla="*/ 0 w 8"/>
                  <a:gd name="T5" fmla="*/ 6 h 8"/>
                  <a:gd name="T6" fmla="*/ 0 w 8"/>
                  <a:gd name="T7" fmla="*/ 2 h 8"/>
                  <a:gd name="T8" fmla="*/ 2 w 8"/>
                  <a:gd name="T9" fmla="*/ 0 h 8"/>
                  <a:gd name="T10" fmla="*/ 6 w 8"/>
                  <a:gd name="T11" fmla="*/ 0 h 8"/>
                  <a:gd name="T12" fmla="*/ 8 w 8"/>
                  <a:gd name="T13" fmla="*/ 2 h 8"/>
                  <a:gd name="T14" fmla="*/ 8 w 8"/>
                  <a:gd name="T15" fmla="*/ 6 h 8"/>
                  <a:gd name="T16" fmla="*/ 6 w 8"/>
                  <a:gd name="T17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8">
                    <a:moveTo>
                      <a:pt x="6" y="8"/>
                    </a:moveTo>
                    <a:cubicBezTo>
                      <a:pt x="2" y="8"/>
                      <a:pt x="2" y="8"/>
                      <a:pt x="2" y="8"/>
                    </a:cubicBezTo>
                    <a:cubicBezTo>
                      <a:pt x="1" y="8"/>
                      <a:pt x="0" y="7"/>
                      <a:pt x="0" y="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7" y="0"/>
                      <a:pt x="8" y="1"/>
                      <a:pt x="8" y="2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7"/>
                      <a:pt x="7" y="8"/>
                      <a:pt x="6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" name="Freeform 65">
                <a:extLst>
                  <a:ext uri="{FF2B5EF4-FFF2-40B4-BE49-F238E27FC236}">
                    <a16:creationId xmlns:a16="http://schemas.microsoft.com/office/drawing/2014/main" id="{C48FBC6F-2166-4F63-91E0-3286A6ADF5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63538" y="3898900"/>
                <a:ext cx="31750" cy="30162"/>
              </a:xfrm>
              <a:custGeom>
                <a:avLst/>
                <a:gdLst>
                  <a:gd name="T0" fmla="*/ 6 w 8"/>
                  <a:gd name="T1" fmla="*/ 8 h 8"/>
                  <a:gd name="T2" fmla="*/ 2 w 8"/>
                  <a:gd name="T3" fmla="*/ 8 h 8"/>
                  <a:gd name="T4" fmla="*/ 0 w 8"/>
                  <a:gd name="T5" fmla="*/ 6 h 8"/>
                  <a:gd name="T6" fmla="*/ 0 w 8"/>
                  <a:gd name="T7" fmla="*/ 2 h 8"/>
                  <a:gd name="T8" fmla="*/ 2 w 8"/>
                  <a:gd name="T9" fmla="*/ 0 h 8"/>
                  <a:gd name="T10" fmla="*/ 6 w 8"/>
                  <a:gd name="T11" fmla="*/ 0 h 8"/>
                  <a:gd name="T12" fmla="*/ 8 w 8"/>
                  <a:gd name="T13" fmla="*/ 2 h 8"/>
                  <a:gd name="T14" fmla="*/ 8 w 8"/>
                  <a:gd name="T15" fmla="*/ 6 h 8"/>
                  <a:gd name="T16" fmla="*/ 6 w 8"/>
                  <a:gd name="T17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8">
                    <a:moveTo>
                      <a:pt x="6" y="8"/>
                    </a:moveTo>
                    <a:cubicBezTo>
                      <a:pt x="2" y="8"/>
                      <a:pt x="2" y="8"/>
                      <a:pt x="2" y="8"/>
                    </a:cubicBezTo>
                    <a:cubicBezTo>
                      <a:pt x="1" y="8"/>
                      <a:pt x="0" y="7"/>
                      <a:pt x="0" y="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7" y="0"/>
                      <a:pt x="8" y="1"/>
                      <a:pt x="8" y="2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7"/>
                      <a:pt x="7" y="8"/>
                      <a:pt x="6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" name="Freeform 66">
                <a:extLst>
                  <a:ext uri="{FF2B5EF4-FFF2-40B4-BE49-F238E27FC236}">
                    <a16:creationId xmlns:a16="http://schemas.microsoft.com/office/drawing/2014/main" id="{C24DBFAF-D93E-491A-9316-96227C0513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63538" y="3960813"/>
                <a:ext cx="31750" cy="30162"/>
              </a:xfrm>
              <a:custGeom>
                <a:avLst/>
                <a:gdLst>
                  <a:gd name="T0" fmla="*/ 6 w 8"/>
                  <a:gd name="T1" fmla="*/ 8 h 8"/>
                  <a:gd name="T2" fmla="*/ 2 w 8"/>
                  <a:gd name="T3" fmla="*/ 8 h 8"/>
                  <a:gd name="T4" fmla="*/ 0 w 8"/>
                  <a:gd name="T5" fmla="*/ 6 h 8"/>
                  <a:gd name="T6" fmla="*/ 0 w 8"/>
                  <a:gd name="T7" fmla="*/ 2 h 8"/>
                  <a:gd name="T8" fmla="*/ 2 w 8"/>
                  <a:gd name="T9" fmla="*/ 0 h 8"/>
                  <a:gd name="T10" fmla="*/ 6 w 8"/>
                  <a:gd name="T11" fmla="*/ 0 h 8"/>
                  <a:gd name="T12" fmla="*/ 8 w 8"/>
                  <a:gd name="T13" fmla="*/ 2 h 8"/>
                  <a:gd name="T14" fmla="*/ 8 w 8"/>
                  <a:gd name="T15" fmla="*/ 6 h 8"/>
                  <a:gd name="T16" fmla="*/ 6 w 8"/>
                  <a:gd name="T17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8">
                    <a:moveTo>
                      <a:pt x="6" y="8"/>
                    </a:moveTo>
                    <a:cubicBezTo>
                      <a:pt x="2" y="8"/>
                      <a:pt x="2" y="8"/>
                      <a:pt x="2" y="8"/>
                    </a:cubicBezTo>
                    <a:cubicBezTo>
                      <a:pt x="1" y="8"/>
                      <a:pt x="0" y="7"/>
                      <a:pt x="0" y="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7" y="0"/>
                      <a:pt x="8" y="1"/>
                      <a:pt x="8" y="2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7"/>
                      <a:pt x="7" y="8"/>
                      <a:pt x="6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37F6E39B-C53B-469A-8808-9309240C513A}"/>
              </a:ext>
            </a:extLst>
          </p:cNvPr>
          <p:cNvGrpSpPr/>
          <p:nvPr/>
        </p:nvGrpSpPr>
        <p:grpSpPr>
          <a:xfrm>
            <a:off x="707348" y="3829765"/>
            <a:ext cx="2115594" cy="215444"/>
            <a:chOff x="668246" y="3522227"/>
            <a:chExt cx="2115594" cy="215444"/>
          </a:xfrm>
        </p:grpSpPr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7C6C2B63-B002-4F4E-9AFC-EC4BFAC167C1}"/>
                </a:ext>
              </a:extLst>
            </p:cNvPr>
            <p:cNvSpPr txBox="1"/>
            <p:nvPr/>
          </p:nvSpPr>
          <p:spPr>
            <a:xfrm>
              <a:off x="1022550" y="3522227"/>
              <a:ext cx="1761290" cy="215444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Modeling Phase 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2F914102-1485-4844-A855-5F0116BD7B5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68246" y="3523029"/>
              <a:ext cx="212930" cy="213840"/>
              <a:chOff x="-596900" y="3533775"/>
              <a:chExt cx="371475" cy="373063"/>
            </a:xfr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2700000" scaled="0"/>
            </a:gradFill>
          </p:grpSpPr>
          <p:sp>
            <p:nvSpPr>
              <p:cNvPr id="184" name="Freeform 70">
                <a:extLst>
                  <a:ext uri="{FF2B5EF4-FFF2-40B4-BE49-F238E27FC236}">
                    <a16:creationId xmlns:a16="http://schemas.microsoft.com/office/drawing/2014/main" id="{F4C6C0AB-C743-4ABA-940F-52C8EBEEC8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476250" y="3622675"/>
                <a:ext cx="130175" cy="117475"/>
              </a:xfrm>
              <a:custGeom>
                <a:avLst/>
                <a:gdLst>
                  <a:gd name="T0" fmla="*/ 12 w 34"/>
                  <a:gd name="T1" fmla="*/ 30 h 30"/>
                  <a:gd name="T2" fmla="*/ 11 w 34"/>
                  <a:gd name="T3" fmla="*/ 29 h 30"/>
                  <a:gd name="T4" fmla="*/ 0 w 34"/>
                  <a:gd name="T5" fmla="*/ 18 h 30"/>
                  <a:gd name="T6" fmla="*/ 0 w 34"/>
                  <a:gd name="T7" fmla="*/ 16 h 30"/>
                  <a:gd name="T8" fmla="*/ 3 w 34"/>
                  <a:gd name="T9" fmla="*/ 16 h 30"/>
                  <a:gd name="T10" fmla="*/ 12 w 34"/>
                  <a:gd name="T11" fmla="*/ 25 h 30"/>
                  <a:gd name="T12" fmla="*/ 31 w 34"/>
                  <a:gd name="T13" fmla="*/ 1 h 30"/>
                  <a:gd name="T14" fmla="*/ 33 w 34"/>
                  <a:gd name="T15" fmla="*/ 1 h 30"/>
                  <a:gd name="T16" fmla="*/ 34 w 34"/>
                  <a:gd name="T17" fmla="*/ 4 h 30"/>
                  <a:gd name="T18" fmla="*/ 14 w 34"/>
                  <a:gd name="T19" fmla="*/ 29 h 30"/>
                  <a:gd name="T20" fmla="*/ 13 w 34"/>
                  <a:gd name="T21" fmla="*/ 30 h 30"/>
                  <a:gd name="T22" fmla="*/ 12 w 34"/>
                  <a:gd name="T23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4" h="30">
                    <a:moveTo>
                      <a:pt x="12" y="30"/>
                    </a:moveTo>
                    <a:cubicBezTo>
                      <a:pt x="12" y="30"/>
                      <a:pt x="11" y="29"/>
                      <a:pt x="11" y="29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18"/>
                      <a:pt x="0" y="16"/>
                      <a:pt x="0" y="16"/>
                    </a:cubicBezTo>
                    <a:cubicBezTo>
                      <a:pt x="1" y="15"/>
                      <a:pt x="2" y="15"/>
                      <a:pt x="3" y="16"/>
                    </a:cubicBezTo>
                    <a:cubicBezTo>
                      <a:pt x="12" y="25"/>
                      <a:pt x="12" y="25"/>
                      <a:pt x="12" y="25"/>
                    </a:cubicBezTo>
                    <a:cubicBezTo>
                      <a:pt x="31" y="1"/>
                      <a:pt x="31" y="1"/>
                      <a:pt x="31" y="1"/>
                    </a:cubicBezTo>
                    <a:cubicBezTo>
                      <a:pt x="31" y="0"/>
                      <a:pt x="33" y="0"/>
                      <a:pt x="33" y="1"/>
                    </a:cubicBezTo>
                    <a:cubicBezTo>
                      <a:pt x="34" y="2"/>
                      <a:pt x="34" y="3"/>
                      <a:pt x="34" y="4"/>
                    </a:cubicBezTo>
                    <a:cubicBezTo>
                      <a:pt x="14" y="29"/>
                      <a:pt x="14" y="29"/>
                      <a:pt x="14" y="29"/>
                    </a:cubicBezTo>
                    <a:cubicBezTo>
                      <a:pt x="14" y="29"/>
                      <a:pt x="13" y="30"/>
                      <a:pt x="13" y="30"/>
                    </a:cubicBezTo>
                    <a:cubicBezTo>
                      <a:pt x="12" y="30"/>
                      <a:pt x="12" y="30"/>
                      <a:pt x="12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" name="Freeform 71">
                <a:extLst>
                  <a:ext uri="{FF2B5EF4-FFF2-40B4-BE49-F238E27FC236}">
                    <a16:creationId xmlns:a16="http://schemas.microsoft.com/office/drawing/2014/main" id="{3AE7E8A1-5458-4F89-88D9-A34414634D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96900" y="3748088"/>
                <a:ext cx="147638" cy="158750"/>
              </a:xfrm>
              <a:custGeom>
                <a:avLst/>
                <a:gdLst>
                  <a:gd name="T0" fmla="*/ 23 w 38"/>
                  <a:gd name="T1" fmla="*/ 41 h 41"/>
                  <a:gd name="T2" fmla="*/ 23 w 38"/>
                  <a:gd name="T3" fmla="*/ 41 h 41"/>
                  <a:gd name="T4" fmla="*/ 21 w 38"/>
                  <a:gd name="T5" fmla="*/ 40 h 41"/>
                  <a:gd name="T6" fmla="*/ 16 w 38"/>
                  <a:gd name="T7" fmla="*/ 27 h 41"/>
                  <a:gd name="T8" fmla="*/ 2 w 38"/>
                  <a:gd name="T9" fmla="*/ 29 h 41"/>
                  <a:gd name="T10" fmla="*/ 0 w 38"/>
                  <a:gd name="T11" fmla="*/ 28 h 41"/>
                  <a:gd name="T12" fmla="*/ 0 w 38"/>
                  <a:gd name="T13" fmla="*/ 26 h 41"/>
                  <a:gd name="T14" fmla="*/ 15 w 38"/>
                  <a:gd name="T15" fmla="*/ 0 h 41"/>
                  <a:gd name="T16" fmla="*/ 19 w 38"/>
                  <a:gd name="T17" fmla="*/ 2 h 41"/>
                  <a:gd name="T18" fmla="*/ 6 w 38"/>
                  <a:gd name="T19" fmla="*/ 24 h 41"/>
                  <a:gd name="T20" fmla="*/ 17 w 38"/>
                  <a:gd name="T21" fmla="*/ 22 h 41"/>
                  <a:gd name="T22" fmla="*/ 19 w 38"/>
                  <a:gd name="T23" fmla="*/ 24 h 41"/>
                  <a:gd name="T24" fmla="*/ 23 w 38"/>
                  <a:gd name="T25" fmla="*/ 34 h 41"/>
                  <a:gd name="T26" fmla="*/ 34 w 38"/>
                  <a:gd name="T27" fmla="*/ 16 h 41"/>
                  <a:gd name="T28" fmla="*/ 38 w 38"/>
                  <a:gd name="T29" fmla="*/ 18 h 41"/>
                  <a:gd name="T30" fmla="*/ 24 w 38"/>
                  <a:gd name="T31" fmla="*/ 40 h 41"/>
                  <a:gd name="T32" fmla="*/ 23 w 38"/>
                  <a:gd name="T33" fmla="*/ 4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8" h="41">
                    <a:moveTo>
                      <a:pt x="23" y="41"/>
                    </a:moveTo>
                    <a:cubicBezTo>
                      <a:pt x="23" y="41"/>
                      <a:pt x="23" y="41"/>
                      <a:pt x="23" y="41"/>
                    </a:cubicBezTo>
                    <a:cubicBezTo>
                      <a:pt x="22" y="41"/>
                      <a:pt x="21" y="40"/>
                      <a:pt x="21" y="40"/>
                    </a:cubicBezTo>
                    <a:cubicBezTo>
                      <a:pt x="16" y="27"/>
                      <a:pt x="16" y="27"/>
                      <a:pt x="16" y="27"/>
                    </a:cubicBezTo>
                    <a:cubicBezTo>
                      <a:pt x="2" y="29"/>
                      <a:pt x="2" y="29"/>
                      <a:pt x="2" y="29"/>
                    </a:cubicBezTo>
                    <a:cubicBezTo>
                      <a:pt x="2" y="29"/>
                      <a:pt x="1" y="29"/>
                      <a:pt x="0" y="28"/>
                    </a:cubicBezTo>
                    <a:cubicBezTo>
                      <a:pt x="0" y="27"/>
                      <a:pt x="0" y="27"/>
                      <a:pt x="0" y="26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9" y="23"/>
                      <a:pt x="19" y="24"/>
                    </a:cubicBezTo>
                    <a:cubicBezTo>
                      <a:pt x="23" y="34"/>
                      <a:pt x="23" y="34"/>
                      <a:pt x="23" y="34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8" y="18"/>
                      <a:pt x="38" y="18"/>
                      <a:pt x="38" y="18"/>
                    </a:cubicBezTo>
                    <a:cubicBezTo>
                      <a:pt x="24" y="40"/>
                      <a:pt x="24" y="40"/>
                      <a:pt x="24" y="40"/>
                    </a:cubicBezTo>
                    <a:cubicBezTo>
                      <a:pt x="24" y="41"/>
                      <a:pt x="23" y="41"/>
                      <a:pt x="23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" name="Freeform 72">
                <a:extLst>
                  <a:ext uri="{FF2B5EF4-FFF2-40B4-BE49-F238E27FC236}">
                    <a16:creationId xmlns:a16="http://schemas.microsoft.com/office/drawing/2014/main" id="{EF12CCA8-D2C0-448B-B024-2C5985EE92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73063" y="3748088"/>
                <a:ext cx="147638" cy="158750"/>
              </a:xfrm>
              <a:custGeom>
                <a:avLst/>
                <a:gdLst>
                  <a:gd name="T0" fmla="*/ 15 w 38"/>
                  <a:gd name="T1" fmla="*/ 41 h 41"/>
                  <a:gd name="T2" fmla="*/ 14 w 38"/>
                  <a:gd name="T3" fmla="*/ 40 h 41"/>
                  <a:gd name="T4" fmla="*/ 0 w 38"/>
                  <a:gd name="T5" fmla="*/ 18 h 41"/>
                  <a:gd name="T6" fmla="*/ 4 w 38"/>
                  <a:gd name="T7" fmla="*/ 16 h 41"/>
                  <a:gd name="T8" fmla="*/ 15 w 38"/>
                  <a:gd name="T9" fmla="*/ 34 h 41"/>
                  <a:gd name="T10" fmla="*/ 19 w 38"/>
                  <a:gd name="T11" fmla="*/ 24 h 41"/>
                  <a:gd name="T12" fmla="*/ 21 w 38"/>
                  <a:gd name="T13" fmla="*/ 22 h 41"/>
                  <a:gd name="T14" fmla="*/ 32 w 38"/>
                  <a:gd name="T15" fmla="*/ 24 h 41"/>
                  <a:gd name="T16" fmla="*/ 19 w 38"/>
                  <a:gd name="T17" fmla="*/ 2 h 41"/>
                  <a:gd name="T18" fmla="*/ 23 w 38"/>
                  <a:gd name="T19" fmla="*/ 0 h 41"/>
                  <a:gd name="T20" fmla="*/ 38 w 38"/>
                  <a:gd name="T21" fmla="*/ 26 h 41"/>
                  <a:gd name="T22" fmla="*/ 38 w 38"/>
                  <a:gd name="T23" fmla="*/ 28 h 41"/>
                  <a:gd name="T24" fmla="*/ 36 w 38"/>
                  <a:gd name="T25" fmla="*/ 29 h 41"/>
                  <a:gd name="T26" fmla="*/ 22 w 38"/>
                  <a:gd name="T27" fmla="*/ 27 h 41"/>
                  <a:gd name="T28" fmla="*/ 17 w 38"/>
                  <a:gd name="T29" fmla="*/ 40 h 41"/>
                  <a:gd name="T30" fmla="*/ 15 w 38"/>
                  <a:gd name="T31" fmla="*/ 41 h 41"/>
                  <a:gd name="T32" fmla="*/ 15 w 38"/>
                  <a:gd name="T33" fmla="*/ 4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8" h="41">
                    <a:moveTo>
                      <a:pt x="15" y="41"/>
                    </a:moveTo>
                    <a:cubicBezTo>
                      <a:pt x="15" y="41"/>
                      <a:pt x="14" y="41"/>
                      <a:pt x="14" y="40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15" y="34"/>
                      <a:pt x="15" y="34"/>
                      <a:pt x="15" y="34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9" y="23"/>
                      <a:pt x="20" y="22"/>
                      <a:pt x="21" y="22"/>
                    </a:cubicBezTo>
                    <a:cubicBezTo>
                      <a:pt x="32" y="24"/>
                      <a:pt x="32" y="24"/>
                      <a:pt x="32" y="24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38" y="26"/>
                      <a:pt x="38" y="26"/>
                      <a:pt x="38" y="26"/>
                    </a:cubicBezTo>
                    <a:cubicBezTo>
                      <a:pt x="38" y="27"/>
                      <a:pt x="38" y="27"/>
                      <a:pt x="38" y="28"/>
                    </a:cubicBezTo>
                    <a:cubicBezTo>
                      <a:pt x="37" y="29"/>
                      <a:pt x="36" y="29"/>
                      <a:pt x="36" y="29"/>
                    </a:cubicBezTo>
                    <a:cubicBezTo>
                      <a:pt x="22" y="27"/>
                      <a:pt x="22" y="27"/>
                      <a:pt x="22" y="27"/>
                    </a:cubicBezTo>
                    <a:cubicBezTo>
                      <a:pt x="17" y="40"/>
                      <a:pt x="17" y="40"/>
                      <a:pt x="17" y="40"/>
                    </a:cubicBezTo>
                    <a:cubicBezTo>
                      <a:pt x="17" y="40"/>
                      <a:pt x="16" y="41"/>
                      <a:pt x="15" y="41"/>
                    </a:cubicBezTo>
                    <a:cubicBezTo>
                      <a:pt x="15" y="41"/>
                      <a:pt x="15" y="41"/>
                      <a:pt x="15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" name="Freeform 73">
                <a:extLst>
                  <a:ext uri="{FF2B5EF4-FFF2-40B4-BE49-F238E27FC236}">
                    <a16:creationId xmlns:a16="http://schemas.microsoft.com/office/drawing/2014/main" id="{70F860E1-2A34-477F-B583-4B12DFF61A9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558800" y="3533775"/>
                <a:ext cx="295275" cy="295275"/>
              </a:xfrm>
              <a:custGeom>
                <a:avLst/>
                <a:gdLst>
                  <a:gd name="T0" fmla="*/ 38 w 76"/>
                  <a:gd name="T1" fmla="*/ 76 h 76"/>
                  <a:gd name="T2" fmla="*/ 0 w 76"/>
                  <a:gd name="T3" fmla="*/ 38 h 76"/>
                  <a:gd name="T4" fmla="*/ 38 w 76"/>
                  <a:gd name="T5" fmla="*/ 0 h 76"/>
                  <a:gd name="T6" fmla="*/ 76 w 76"/>
                  <a:gd name="T7" fmla="*/ 38 h 76"/>
                  <a:gd name="T8" fmla="*/ 38 w 76"/>
                  <a:gd name="T9" fmla="*/ 76 h 76"/>
                  <a:gd name="T10" fmla="*/ 38 w 76"/>
                  <a:gd name="T11" fmla="*/ 4 h 76"/>
                  <a:gd name="T12" fmla="*/ 4 w 76"/>
                  <a:gd name="T13" fmla="*/ 38 h 76"/>
                  <a:gd name="T14" fmla="*/ 38 w 76"/>
                  <a:gd name="T15" fmla="*/ 72 h 76"/>
                  <a:gd name="T16" fmla="*/ 72 w 76"/>
                  <a:gd name="T17" fmla="*/ 38 h 76"/>
                  <a:gd name="T18" fmla="*/ 38 w 76"/>
                  <a:gd name="T19" fmla="*/ 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6" h="76">
                    <a:moveTo>
                      <a:pt x="38" y="76"/>
                    </a:moveTo>
                    <a:cubicBezTo>
                      <a:pt x="17" y="76"/>
                      <a:pt x="0" y="59"/>
                      <a:pt x="0" y="38"/>
                    </a:cubicBezTo>
                    <a:cubicBezTo>
                      <a:pt x="0" y="17"/>
                      <a:pt x="17" y="0"/>
                      <a:pt x="38" y="0"/>
                    </a:cubicBezTo>
                    <a:cubicBezTo>
                      <a:pt x="59" y="0"/>
                      <a:pt x="76" y="17"/>
                      <a:pt x="76" y="38"/>
                    </a:cubicBezTo>
                    <a:cubicBezTo>
                      <a:pt x="76" y="59"/>
                      <a:pt x="59" y="76"/>
                      <a:pt x="38" y="76"/>
                    </a:cubicBezTo>
                    <a:close/>
                    <a:moveTo>
                      <a:pt x="38" y="4"/>
                    </a:moveTo>
                    <a:cubicBezTo>
                      <a:pt x="19" y="4"/>
                      <a:pt x="4" y="19"/>
                      <a:pt x="4" y="38"/>
                    </a:cubicBezTo>
                    <a:cubicBezTo>
                      <a:pt x="4" y="57"/>
                      <a:pt x="19" y="72"/>
                      <a:pt x="38" y="72"/>
                    </a:cubicBezTo>
                    <a:cubicBezTo>
                      <a:pt x="57" y="72"/>
                      <a:pt x="72" y="57"/>
                      <a:pt x="72" y="38"/>
                    </a:cubicBezTo>
                    <a:cubicBezTo>
                      <a:pt x="72" y="19"/>
                      <a:pt x="57" y="4"/>
                      <a:pt x="38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D910657B-369E-4D15-9BD1-CA8EA9430E95}"/>
              </a:ext>
            </a:extLst>
          </p:cNvPr>
          <p:cNvGrpSpPr/>
          <p:nvPr/>
        </p:nvGrpSpPr>
        <p:grpSpPr>
          <a:xfrm>
            <a:off x="733158" y="4342779"/>
            <a:ext cx="2066666" cy="430887"/>
            <a:chOff x="694056" y="4012105"/>
            <a:chExt cx="2066666" cy="430887"/>
          </a:xfrm>
        </p:grpSpPr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4DEEBC8C-7500-493F-A4FC-FDEA58A5405D}"/>
                </a:ext>
              </a:extLst>
            </p:cNvPr>
            <p:cNvSpPr txBox="1"/>
            <p:nvPr/>
          </p:nvSpPr>
          <p:spPr>
            <a:xfrm>
              <a:off x="999432" y="4012105"/>
              <a:ext cx="1761290" cy="430887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User </a:t>
              </a:r>
              <a:r>
                <a:rPr lang="en-US" sz="1400" dirty="0" smtClean="0">
                  <a:solidFill>
                    <a:schemeClr val="bg1"/>
                  </a:solidFill>
                </a:rPr>
                <a:t>Interference</a:t>
              </a:r>
              <a:endParaRPr lang="en-US" sz="1400" dirty="0">
                <a:solidFill>
                  <a:schemeClr val="bg1"/>
                </a:solidFill>
              </a:endParaRPr>
            </a:p>
            <a:p>
              <a:endParaRPr lang="en-US" sz="1400" dirty="0">
                <a:solidFill>
                  <a:schemeClr val="bg1"/>
                </a:solidFill>
              </a:endParaRPr>
            </a:p>
          </p:txBody>
        </p:sp>
        <p:grpSp>
          <p:nvGrpSpPr>
            <p:cNvPr id="190" name="Group 189">
              <a:extLst>
                <a:ext uri="{FF2B5EF4-FFF2-40B4-BE49-F238E27FC236}">
                  <a16:creationId xmlns:a16="http://schemas.microsoft.com/office/drawing/2014/main" id="{F61D7388-5C53-4C9C-A9AF-A3876EE0B79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4056" y="4012105"/>
              <a:ext cx="161311" cy="194400"/>
              <a:chOff x="-395288" y="3805238"/>
              <a:chExt cx="309563" cy="373062"/>
            </a:xfr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2700000" scaled="0"/>
            </a:gradFill>
          </p:grpSpPr>
          <p:sp>
            <p:nvSpPr>
              <p:cNvPr id="191" name="Freeform 77">
                <a:extLst>
                  <a:ext uri="{FF2B5EF4-FFF2-40B4-BE49-F238E27FC236}">
                    <a16:creationId xmlns:a16="http://schemas.microsoft.com/office/drawing/2014/main" id="{4D8069C1-27EC-4E6E-BC96-BC70BE42B7A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95288" y="3805238"/>
                <a:ext cx="309563" cy="373062"/>
              </a:xfrm>
              <a:custGeom>
                <a:avLst/>
                <a:gdLst>
                  <a:gd name="T0" fmla="*/ 40 w 80"/>
                  <a:gd name="T1" fmla="*/ 96 h 96"/>
                  <a:gd name="T2" fmla="*/ 0 w 80"/>
                  <a:gd name="T3" fmla="*/ 58 h 96"/>
                  <a:gd name="T4" fmla="*/ 0 w 80"/>
                  <a:gd name="T5" fmla="*/ 56 h 96"/>
                  <a:gd name="T6" fmla="*/ 14 w 80"/>
                  <a:gd name="T7" fmla="*/ 25 h 96"/>
                  <a:gd name="T8" fmla="*/ 16 w 80"/>
                  <a:gd name="T9" fmla="*/ 25 h 96"/>
                  <a:gd name="T10" fmla="*/ 18 w 80"/>
                  <a:gd name="T11" fmla="*/ 26 h 96"/>
                  <a:gd name="T12" fmla="*/ 23 w 80"/>
                  <a:gd name="T13" fmla="*/ 37 h 96"/>
                  <a:gd name="T14" fmla="*/ 26 w 80"/>
                  <a:gd name="T15" fmla="*/ 22 h 96"/>
                  <a:gd name="T16" fmla="*/ 26 w 80"/>
                  <a:gd name="T17" fmla="*/ 20 h 96"/>
                  <a:gd name="T18" fmla="*/ 21 w 80"/>
                  <a:gd name="T19" fmla="*/ 4 h 96"/>
                  <a:gd name="T20" fmla="*/ 21 w 80"/>
                  <a:gd name="T21" fmla="*/ 1 h 96"/>
                  <a:gd name="T22" fmla="*/ 23 w 80"/>
                  <a:gd name="T23" fmla="*/ 1 h 96"/>
                  <a:gd name="T24" fmla="*/ 55 w 80"/>
                  <a:gd name="T25" fmla="*/ 19 h 96"/>
                  <a:gd name="T26" fmla="*/ 66 w 80"/>
                  <a:gd name="T27" fmla="*/ 49 h 96"/>
                  <a:gd name="T28" fmla="*/ 75 w 80"/>
                  <a:gd name="T29" fmla="*/ 44 h 96"/>
                  <a:gd name="T30" fmla="*/ 77 w 80"/>
                  <a:gd name="T31" fmla="*/ 43 h 96"/>
                  <a:gd name="T32" fmla="*/ 78 w 80"/>
                  <a:gd name="T33" fmla="*/ 45 h 96"/>
                  <a:gd name="T34" fmla="*/ 80 w 80"/>
                  <a:gd name="T35" fmla="*/ 56 h 96"/>
                  <a:gd name="T36" fmla="*/ 40 w 80"/>
                  <a:gd name="T37" fmla="*/ 96 h 96"/>
                  <a:gd name="T38" fmla="*/ 15 w 80"/>
                  <a:gd name="T39" fmla="*/ 30 h 96"/>
                  <a:gd name="T40" fmla="*/ 4 w 80"/>
                  <a:gd name="T41" fmla="*/ 56 h 96"/>
                  <a:gd name="T42" fmla="*/ 4 w 80"/>
                  <a:gd name="T43" fmla="*/ 58 h 96"/>
                  <a:gd name="T44" fmla="*/ 40 w 80"/>
                  <a:gd name="T45" fmla="*/ 92 h 96"/>
                  <a:gd name="T46" fmla="*/ 76 w 80"/>
                  <a:gd name="T47" fmla="*/ 56 h 96"/>
                  <a:gd name="T48" fmla="*/ 75 w 80"/>
                  <a:gd name="T49" fmla="*/ 49 h 96"/>
                  <a:gd name="T50" fmla="*/ 65 w 80"/>
                  <a:gd name="T51" fmla="*/ 54 h 96"/>
                  <a:gd name="T52" fmla="*/ 63 w 80"/>
                  <a:gd name="T53" fmla="*/ 54 h 96"/>
                  <a:gd name="T54" fmla="*/ 62 w 80"/>
                  <a:gd name="T55" fmla="*/ 52 h 96"/>
                  <a:gd name="T56" fmla="*/ 62 w 80"/>
                  <a:gd name="T57" fmla="*/ 51 h 96"/>
                  <a:gd name="T58" fmla="*/ 52 w 80"/>
                  <a:gd name="T59" fmla="*/ 22 h 96"/>
                  <a:gd name="T60" fmla="*/ 26 w 80"/>
                  <a:gd name="T61" fmla="*/ 5 h 96"/>
                  <a:gd name="T62" fmla="*/ 30 w 80"/>
                  <a:gd name="T63" fmla="*/ 20 h 96"/>
                  <a:gd name="T64" fmla="*/ 30 w 80"/>
                  <a:gd name="T65" fmla="*/ 22 h 96"/>
                  <a:gd name="T66" fmla="*/ 25 w 80"/>
                  <a:gd name="T67" fmla="*/ 42 h 96"/>
                  <a:gd name="T68" fmla="*/ 23 w 80"/>
                  <a:gd name="T69" fmla="*/ 43 h 96"/>
                  <a:gd name="T70" fmla="*/ 22 w 80"/>
                  <a:gd name="T71" fmla="*/ 42 h 96"/>
                  <a:gd name="T72" fmla="*/ 15 w 80"/>
                  <a:gd name="T73" fmla="*/ 3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80" h="96">
                    <a:moveTo>
                      <a:pt x="40" y="96"/>
                    </a:moveTo>
                    <a:cubicBezTo>
                      <a:pt x="19" y="96"/>
                      <a:pt x="1" y="79"/>
                      <a:pt x="0" y="58"/>
                    </a:cubicBezTo>
                    <a:cubicBezTo>
                      <a:pt x="0" y="57"/>
                      <a:pt x="0" y="57"/>
                      <a:pt x="0" y="56"/>
                    </a:cubicBezTo>
                    <a:cubicBezTo>
                      <a:pt x="0" y="44"/>
                      <a:pt x="5" y="33"/>
                      <a:pt x="14" y="25"/>
                    </a:cubicBezTo>
                    <a:cubicBezTo>
                      <a:pt x="15" y="25"/>
                      <a:pt x="16" y="25"/>
                      <a:pt x="16" y="25"/>
                    </a:cubicBezTo>
                    <a:cubicBezTo>
                      <a:pt x="17" y="25"/>
                      <a:pt x="17" y="26"/>
                      <a:pt x="18" y="26"/>
                    </a:cubicBezTo>
                    <a:cubicBezTo>
                      <a:pt x="19" y="30"/>
                      <a:pt x="20" y="34"/>
                      <a:pt x="23" y="37"/>
                    </a:cubicBezTo>
                    <a:cubicBezTo>
                      <a:pt x="25" y="32"/>
                      <a:pt x="26" y="27"/>
                      <a:pt x="26" y="22"/>
                    </a:cubicBezTo>
                    <a:cubicBezTo>
                      <a:pt x="26" y="21"/>
                      <a:pt x="26" y="21"/>
                      <a:pt x="26" y="20"/>
                    </a:cubicBezTo>
                    <a:cubicBezTo>
                      <a:pt x="26" y="14"/>
                      <a:pt x="24" y="9"/>
                      <a:pt x="21" y="4"/>
                    </a:cubicBezTo>
                    <a:cubicBezTo>
                      <a:pt x="21" y="3"/>
                      <a:pt x="21" y="2"/>
                      <a:pt x="21" y="1"/>
                    </a:cubicBezTo>
                    <a:cubicBezTo>
                      <a:pt x="22" y="1"/>
                      <a:pt x="22" y="0"/>
                      <a:pt x="23" y="1"/>
                    </a:cubicBezTo>
                    <a:cubicBezTo>
                      <a:pt x="36" y="3"/>
                      <a:pt x="47" y="9"/>
                      <a:pt x="55" y="19"/>
                    </a:cubicBezTo>
                    <a:cubicBezTo>
                      <a:pt x="62" y="28"/>
                      <a:pt x="66" y="38"/>
                      <a:pt x="66" y="49"/>
                    </a:cubicBezTo>
                    <a:cubicBezTo>
                      <a:pt x="69" y="48"/>
                      <a:pt x="72" y="46"/>
                      <a:pt x="75" y="44"/>
                    </a:cubicBezTo>
                    <a:cubicBezTo>
                      <a:pt x="76" y="43"/>
                      <a:pt x="76" y="43"/>
                      <a:pt x="77" y="43"/>
                    </a:cubicBezTo>
                    <a:cubicBezTo>
                      <a:pt x="78" y="43"/>
                      <a:pt x="78" y="44"/>
                      <a:pt x="78" y="45"/>
                    </a:cubicBezTo>
                    <a:cubicBezTo>
                      <a:pt x="79" y="48"/>
                      <a:pt x="80" y="52"/>
                      <a:pt x="80" y="56"/>
                    </a:cubicBezTo>
                    <a:cubicBezTo>
                      <a:pt x="80" y="78"/>
                      <a:pt x="62" y="96"/>
                      <a:pt x="40" y="96"/>
                    </a:cubicBezTo>
                    <a:close/>
                    <a:moveTo>
                      <a:pt x="15" y="30"/>
                    </a:moveTo>
                    <a:cubicBezTo>
                      <a:pt x="8" y="37"/>
                      <a:pt x="4" y="46"/>
                      <a:pt x="4" y="56"/>
                    </a:cubicBezTo>
                    <a:cubicBezTo>
                      <a:pt x="4" y="57"/>
                      <a:pt x="4" y="57"/>
                      <a:pt x="4" y="58"/>
                    </a:cubicBezTo>
                    <a:cubicBezTo>
                      <a:pt x="5" y="77"/>
                      <a:pt x="21" y="92"/>
                      <a:pt x="40" y="92"/>
                    </a:cubicBezTo>
                    <a:cubicBezTo>
                      <a:pt x="60" y="92"/>
                      <a:pt x="76" y="76"/>
                      <a:pt x="76" y="56"/>
                    </a:cubicBezTo>
                    <a:cubicBezTo>
                      <a:pt x="76" y="53"/>
                      <a:pt x="76" y="51"/>
                      <a:pt x="75" y="49"/>
                    </a:cubicBezTo>
                    <a:cubicBezTo>
                      <a:pt x="72" y="51"/>
                      <a:pt x="68" y="53"/>
                      <a:pt x="65" y="54"/>
                    </a:cubicBezTo>
                    <a:cubicBezTo>
                      <a:pt x="64" y="54"/>
                      <a:pt x="63" y="54"/>
                      <a:pt x="63" y="54"/>
                    </a:cubicBezTo>
                    <a:cubicBezTo>
                      <a:pt x="62" y="53"/>
                      <a:pt x="62" y="53"/>
                      <a:pt x="62" y="52"/>
                    </a:cubicBezTo>
                    <a:cubicBezTo>
                      <a:pt x="62" y="52"/>
                      <a:pt x="62" y="51"/>
                      <a:pt x="62" y="51"/>
                    </a:cubicBezTo>
                    <a:cubicBezTo>
                      <a:pt x="62" y="40"/>
                      <a:pt x="58" y="30"/>
                      <a:pt x="52" y="22"/>
                    </a:cubicBezTo>
                    <a:cubicBezTo>
                      <a:pt x="45" y="14"/>
                      <a:pt x="36" y="8"/>
                      <a:pt x="26" y="5"/>
                    </a:cubicBezTo>
                    <a:cubicBezTo>
                      <a:pt x="28" y="10"/>
                      <a:pt x="30" y="15"/>
                      <a:pt x="30" y="20"/>
                    </a:cubicBezTo>
                    <a:cubicBezTo>
                      <a:pt x="30" y="21"/>
                      <a:pt x="30" y="21"/>
                      <a:pt x="30" y="22"/>
                    </a:cubicBezTo>
                    <a:cubicBezTo>
                      <a:pt x="30" y="29"/>
                      <a:pt x="28" y="36"/>
                      <a:pt x="25" y="42"/>
                    </a:cubicBezTo>
                    <a:cubicBezTo>
                      <a:pt x="25" y="42"/>
                      <a:pt x="24" y="43"/>
                      <a:pt x="23" y="43"/>
                    </a:cubicBezTo>
                    <a:cubicBezTo>
                      <a:pt x="23" y="43"/>
                      <a:pt x="22" y="42"/>
                      <a:pt x="22" y="42"/>
                    </a:cubicBezTo>
                    <a:cubicBezTo>
                      <a:pt x="19" y="39"/>
                      <a:pt x="16" y="35"/>
                      <a:pt x="15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" name="Freeform 78">
                <a:extLst>
                  <a:ext uri="{FF2B5EF4-FFF2-40B4-BE49-F238E27FC236}">
                    <a16:creationId xmlns:a16="http://schemas.microsoft.com/office/drawing/2014/main" id="{FD842128-F9F4-48DA-8420-FD9B4F55600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11150" y="3987800"/>
                <a:ext cx="141288" cy="190500"/>
              </a:xfrm>
              <a:custGeom>
                <a:avLst/>
                <a:gdLst>
                  <a:gd name="T0" fmla="*/ 18 w 36"/>
                  <a:gd name="T1" fmla="*/ 49 h 49"/>
                  <a:gd name="T2" fmla="*/ 0 w 36"/>
                  <a:gd name="T3" fmla="*/ 31 h 49"/>
                  <a:gd name="T4" fmla="*/ 24 w 36"/>
                  <a:gd name="T5" fmla="*/ 0 h 49"/>
                  <a:gd name="T6" fmla="*/ 26 w 36"/>
                  <a:gd name="T7" fmla="*/ 1 h 49"/>
                  <a:gd name="T8" fmla="*/ 26 w 36"/>
                  <a:gd name="T9" fmla="*/ 3 h 49"/>
                  <a:gd name="T10" fmla="*/ 21 w 36"/>
                  <a:gd name="T11" fmla="*/ 19 h 49"/>
                  <a:gd name="T12" fmla="*/ 23 w 36"/>
                  <a:gd name="T13" fmla="*/ 16 h 49"/>
                  <a:gd name="T14" fmla="*/ 24 w 36"/>
                  <a:gd name="T15" fmla="*/ 14 h 49"/>
                  <a:gd name="T16" fmla="*/ 25 w 36"/>
                  <a:gd name="T17" fmla="*/ 14 h 49"/>
                  <a:gd name="T18" fmla="*/ 36 w 36"/>
                  <a:gd name="T19" fmla="*/ 31 h 49"/>
                  <a:gd name="T20" fmla="*/ 18 w 36"/>
                  <a:gd name="T21" fmla="*/ 49 h 49"/>
                  <a:gd name="T22" fmla="*/ 18 w 36"/>
                  <a:gd name="T23" fmla="*/ 6 h 49"/>
                  <a:gd name="T24" fmla="*/ 4 w 36"/>
                  <a:gd name="T25" fmla="*/ 31 h 49"/>
                  <a:gd name="T26" fmla="*/ 18 w 36"/>
                  <a:gd name="T27" fmla="*/ 45 h 49"/>
                  <a:gd name="T28" fmla="*/ 32 w 36"/>
                  <a:gd name="T29" fmla="*/ 31 h 49"/>
                  <a:gd name="T30" fmla="*/ 26 w 36"/>
                  <a:gd name="T31" fmla="*/ 19 h 49"/>
                  <a:gd name="T32" fmla="*/ 22 w 36"/>
                  <a:gd name="T33" fmla="*/ 24 h 49"/>
                  <a:gd name="T34" fmla="*/ 20 w 36"/>
                  <a:gd name="T35" fmla="*/ 24 h 49"/>
                  <a:gd name="T36" fmla="*/ 19 w 36"/>
                  <a:gd name="T37" fmla="*/ 23 h 49"/>
                  <a:gd name="T38" fmla="*/ 18 w 36"/>
                  <a:gd name="T39" fmla="*/ 6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6" h="49">
                    <a:moveTo>
                      <a:pt x="18" y="49"/>
                    </a:moveTo>
                    <a:cubicBezTo>
                      <a:pt x="8" y="49"/>
                      <a:pt x="0" y="41"/>
                      <a:pt x="0" y="31"/>
                    </a:cubicBezTo>
                    <a:cubicBezTo>
                      <a:pt x="0" y="16"/>
                      <a:pt x="10" y="3"/>
                      <a:pt x="24" y="0"/>
                    </a:cubicBezTo>
                    <a:cubicBezTo>
                      <a:pt x="25" y="0"/>
                      <a:pt x="26" y="0"/>
                      <a:pt x="26" y="1"/>
                    </a:cubicBezTo>
                    <a:cubicBezTo>
                      <a:pt x="27" y="2"/>
                      <a:pt x="27" y="3"/>
                      <a:pt x="26" y="3"/>
                    </a:cubicBezTo>
                    <a:cubicBezTo>
                      <a:pt x="20" y="7"/>
                      <a:pt x="20" y="15"/>
                      <a:pt x="21" y="19"/>
                    </a:cubicBezTo>
                    <a:cubicBezTo>
                      <a:pt x="22" y="18"/>
                      <a:pt x="23" y="17"/>
                      <a:pt x="23" y="16"/>
                    </a:cubicBezTo>
                    <a:cubicBezTo>
                      <a:pt x="23" y="15"/>
                      <a:pt x="23" y="15"/>
                      <a:pt x="24" y="14"/>
                    </a:cubicBezTo>
                    <a:cubicBezTo>
                      <a:pt x="24" y="14"/>
                      <a:pt x="25" y="14"/>
                      <a:pt x="25" y="14"/>
                    </a:cubicBezTo>
                    <a:cubicBezTo>
                      <a:pt x="32" y="17"/>
                      <a:pt x="36" y="23"/>
                      <a:pt x="36" y="31"/>
                    </a:cubicBezTo>
                    <a:cubicBezTo>
                      <a:pt x="36" y="41"/>
                      <a:pt x="28" y="49"/>
                      <a:pt x="18" y="49"/>
                    </a:cubicBezTo>
                    <a:close/>
                    <a:moveTo>
                      <a:pt x="18" y="6"/>
                    </a:moveTo>
                    <a:cubicBezTo>
                      <a:pt x="10" y="11"/>
                      <a:pt x="4" y="20"/>
                      <a:pt x="4" y="31"/>
                    </a:cubicBezTo>
                    <a:cubicBezTo>
                      <a:pt x="4" y="39"/>
                      <a:pt x="10" y="45"/>
                      <a:pt x="18" y="45"/>
                    </a:cubicBezTo>
                    <a:cubicBezTo>
                      <a:pt x="26" y="45"/>
                      <a:pt x="32" y="39"/>
                      <a:pt x="32" y="31"/>
                    </a:cubicBezTo>
                    <a:cubicBezTo>
                      <a:pt x="32" y="27"/>
                      <a:pt x="31" y="22"/>
                      <a:pt x="26" y="19"/>
                    </a:cubicBezTo>
                    <a:cubicBezTo>
                      <a:pt x="25" y="21"/>
                      <a:pt x="23" y="23"/>
                      <a:pt x="22" y="24"/>
                    </a:cubicBezTo>
                    <a:cubicBezTo>
                      <a:pt x="21" y="24"/>
                      <a:pt x="21" y="24"/>
                      <a:pt x="20" y="24"/>
                    </a:cubicBezTo>
                    <a:cubicBezTo>
                      <a:pt x="20" y="24"/>
                      <a:pt x="19" y="24"/>
                      <a:pt x="19" y="23"/>
                    </a:cubicBezTo>
                    <a:cubicBezTo>
                      <a:pt x="16" y="19"/>
                      <a:pt x="16" y="12"/>
                      <a:pt x="18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402E847D-3311-42A2-95D0-B52451098952}"/>
              </a:ext>
            </a:extLst>
          </p:cNvPr>
          <p:cNvGrpSpPr/>
          <p:nvPr/>
        </p:nvGrpSpPr>
        <p:grpSpPr>
          <a:xfrm>
            <a:off x="716613" y="4845271"/>
            <a:ext cx="2083211" cy="229615"/>
            <a:chOff x="677511" y="4495710"/>
            <a:chExt cx="2083211" cy="229615"/>
          </a:xfrm>
        </p:grpSpPr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454FF9A8-3A3A-4AD4-BDAC-F54FE61CC697}"/>
                </a:ext>
              </a:extLst>
            </p:cNvPr>
            <p:cNvSpPr txBox="1"/>
            <p:nvPr/>
          </p:nvSpPr>
          <p:spPr>
            <a:xfrm>
              <a:off x="999432" y="4509881"/>
              <a:ext cx="1761290" cy="215444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Database Connectivity</a:t>
              </a:r>
            </a:p>
          </p:txBody>
        </p:sp>
        <p:grpSp>
          <p:nvGrpSpPr>
            <p:cNvPr id="195" name="Group 194">
              <a:extLst>
                <a:ext uri="{FF2B5EF4-FFF2-40B4-BE49-F238E27FC236}">
                  <a16:creationId xmlns:a16="http://schemas.microsoft.com/office/drawing/2014/main" id="{90990404-4453-4681-9B77-AC011C053C5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7511" y="4495710"/>
              <a:ext cx="194400" cy="194400"/>
              <a:chOff x="-774700" y="4160838"/>
              <a:chExt cx="357187" cy="357187"/>
            </a:xfr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2700000" scaled="0"/>
            </a:gradFill>
          </p:grpSpPr>
          <p:sp>
            <p:nvSpPr>
              <p:cNvPr id="196" name="Freeform 82">
                <a:extLst>
                  <a:ext uri="{FF2B5EF4-FFF2-40B4-BE49-F238E27FC236}">
                    <a16:creationId xmlns:a16="http://schemas.microsoft.com/office/drawing/2014/main" id="{CB5B57D4-D4AF-43AE-A416-78935C60FDC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774700" y="4160838"/>
                <a:ext cx="357187" cy="357187"/>
              </a:xfrm>
              <a:custGeom>
                <a:avLst/>
                <a:gdLst>
                  <a:gd name="T0" fmla="*/ 46 w 92"/>
                  <a:gd name="T1" fmla="*/ 92 h 92"/>
                  <a:gd name="T2" fmla="*/ 0 w 92"/>
                  <a:gd name="T3" fmla="*/ 46 h 92"/>
                  <a:gd name="T4" fmla="*/ 46 w 92"/>
                  <a:gd name="T5" fmla="*/ 0 h 92"/>
                  <a:gd name="T6" fmla="*/ 92 w 92"/>
                  <a:gd name="T7" fmla="*/ 46 h 92"/>
                  <a:gd name="T8" fmla="*/ 46 w 92"/>
                  <a:gd name="T9" fmla="*/ 92 h 92"/>
                  <a:gd name="T10" fmla="*/ 46 w 92"/>
                  <a:gd name="T11" fmla="*/ 4 h 92"/>
                  <a:gd name="T12" fmla="*/ 4 w 92"/>
                  <a:gd name="T13" fmla="*/ 46 h 92"/>
                  <a:gd name="T14" fmla="*/ 46 w 92"/>
                  <a:gd name="T15" fmla="*/ 88 h 92"/>
                  <a:gd name="T16" fmla="*/ 88 w 92"/>
                  <a:gd name="T17" fmla="*/ 46 h 92"/>
                  <a:gd name="T18" fmla="*/ 46 w 92"/>
                  <a:gd name="T19" fmla="*/ 4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2" h="92">
                    <a:moveTo>
                      <a:pt x="46" y="92"/>
                    </a:moveTo>
                    <a:cubicBezTo>
                      <a:pt x="21" y="92"/>
                      <a:pt x="0" y="71"/>
                      <a:pt x="0" y="46"/>
                    </a:cubicBezTo>
                    <a:cubicBezTo>
                      <a:pt x="0" y="21"/>
                      <a:pt x="21" y="0"/>
                      <a:pt x="46" y="0"/>
                    </a:cubicBezTo>
                    <a:cubicBezTo>
                      <a:pt x="71" y="0"/>
                      <a:pt x="92" y="21"/>
                      <a:pt x="92" y="46"/>
                    </a:cubicBezTo>
                    <a:cubicBezTo>
                      <a:pt x="92" y="71"/>
                      <a:pt x="71" y="92"/>
                      <a:pt x="46" y="92"/>
                    </a:cubicBezTo>
                    <a:close/>
                    <a:moveTo>
                      <a:pt x="46" y="4"/>
                    </a:moveTo>
                    <a:cubicBezTo>
                      <a:pt x="23" y="4"/>
                      <a:pt x="4" y="23"/>
                      <a:pt x="4" y="46"/>
                    </a:cubicBezTo>
                    <a:cubicBezTo>
                      <a:pt x="4" y="69"/>
                      <a:pt x="23" y="88"/>
                      <a:pt x="46" y="88"/>
                    </a:cubicBezTo>
                    <a:cubicBezTo>
                      <a:pt x="69" y="88"/>
                      <a:pt x="88" y="69"/>
                      <a:pt x="88" y="46"/>
                    </a:cubicBezTo>
                    <a:cubicBezTo>
                      <a:pt x="88" y="23"/>
                      <a:pt x="69" y="4"/>
                      <a:pt x="4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7" name="Freeform 83">
                <a:extLst>
                  <a:ext uri="{FF2B5EF4-FFF2-40B4-BE49-F238E27FC236}">
                    <a16:creationId xmlns:a16="http://schemas.microsoft.com/office/drawing/2014/main" id="{85A23CFC-4F02-4BA9-8659-73F1ECDCE8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650875" y="4246563"/>
                <a:ext cx="109537" cy="155575"/>
              </a:xfrm>
              <a:custGeom>
                <a:avLst/>
                <a:gdLst>
                  <a:gd name="T0" fmla="*/ 14 w 28"/>
                  <a:gd name="T1" fmla="*/ 40 h 40"/>
                  <a:gd name="T2" fmla="*/ 12 w 28"/>
                  <a:gd name="T3" fmla="*/ 38 h 40"/>
                  <a:gd name="T4" fmla="*/ 12 w 28"/>
                  <a:gd name="T5" fmla="*/ 26 h 40"/>
                  <a:gd name="T6" fmla="*/ 14 w 28"/>
                  <a:gd name="T7" fmla="*/ 24 h 40"/>
                  <a:gd name="T8" fmla="*/ 24 w 28"/>
                  <a:gd name="T9" fmla="*/ 14 h 40"/>
                  <a:gd name="T10" fmla="*/ 14 w 28"/>
                  <a:gd name="T11" fmla="*/ 4 h 40"/>
                  <a:gd name="T12" fmla="*/ 4 w 28"/>
                  <a:gd name="T13" fmla="*/ 14 h 40"/>
                  <a:gd name="T14" fmla="*/ 2 w 28"/>
                  <a:gd name="T15" fmla="*/ 16 h 40"/>
                  <a:gd name="T16" fmla="*/ 0 w 28"/>
                  <a:gd name="T17" fmla="*/ 14 h 40"/>
                  <a:gd name="T18" fmla="*/ 14 w 28"/>
                  <a:gd name="T19" fmla="*/ 0 h 40"/>
                  <a:gd name="T20" fmla="*/ 28 w 28"/>
                  <a:gd name="T21" fmla="*/ 14 h 40"/>
                  <a:gd name="T22" fmla="*/ 16 w 28"/>
                  <a:gd name="T23" fmla="*/ 28 h 40"/>
                  <a:gd name="T24" fmla="*/ 16 w 28"/>
                  <a:gd name="T25" fmla="*/ 38 h 40"/>
                  <a:gd name="T26" fmla="*/ 14 w 28"/>
                  <a:gd name="T27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8" h="40">
                    <a:moveTo>
                      <a:pt x="14" y="40"/>
                    </a:moveTo>
                    <a:cubicBezTo>
                      <a:pt x="13" y="40"/>
                      <a:pt x="12" y="39"/>
                      <a:pt x="12" y="38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12" y="25"/>
                      <a:pt x="13" y="24"/>
                      <a:pt x="14" y="24"/>
                    </a:cubicBezTo>
                    <a:cubicBezTo>
                      <a:pt x="20" y="24"/>
                      <a:pt x="24" y="20"/>
                      <a:pt x="24" y="14"/>
                    </a:cubicBezTo>
                    <a:cubicBezTo>
                      <a:pt x="24" y="8"/>
                      <a:pt x="20" y="4"/>
                      <a:pt x="14" y="4"/>
                    </a:cubicBezTo>
                    <a:cubicBezTo>
                      <a:pt x="8" y="4"/>
                      <a:pt x="4" y="8"/>
                      <a:pt x="4" y="14"/>
                    </a:cubicBezTo>
                    <a:cubicBezTo>
                      <a:pt x="4" y="15"/>
                      <a:pt x="3" y="16"/>
                      <a:pt x="2" y="16"/>
                    </a:cubicBezTo>
                    <a:cubicBezTo>
                      <a:pt x="1" y="16"/>
                      <a:pt x="0" y="15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ubicBezTo>
                      <a:pt x="28" y="21"/>
                      <a:pt x="23" y="27"/>
                      <a:pt x="16" y="28"/>
                    </a:cubicBezTo>
                    <a:cubicBezTo>
                      <a:pt x="16" y="38"/>
                      <a:pt x="16" y="38"/>
                      <a:pt x="16" y="38"/>
                    </a:cubicBezTo>
                    <a:cubicBezTo>
                      <a:pt x="16" y="39"/>
                      <a:pt x="15" y="40"/>
                      <a:pt x="14" y="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8" name="Oval 84">
                <a:extLst>
                  <a:ext uri="{FF2B5EF4-FFF2-40B4-BE49-F238E27FC236}">
                    <a16:creationId xmlns:a16="http://schemas.microsoft.com/office/drawing/2014/main" id="{7E1D8B11-73DD-4CE1-BCB3-ECC4484250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611188" y="4416425"/>
                <a:ext cx="30162" cy="3175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DBBF0E5F-2747-42A3-9FC7-8191EE2E535D}"/>
              </a:ext>
            </a:extLst>
          </p:cNvPr>
          <p:cNvGrpSpPr/>
          <p:nvPr/>
        </p:nvGrpSpPr>
        <p:grpSpPr>
          <a:xfrm>
            <a:off x="729187" y="5319357"/>
            <a:ext cx="2093755" cy="232523"/>
            <a:chOff x="690085" y="4950915"/>
            <a:chExt cx="2093755" cy="232523"/>
          </a:xfrm>
        </p:grpSpPr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04C2DBCB-15D3-4363-A92F-E1A509676B5A}"/>
                </a:ext>
              </a:extLst>
            </p:cNvPr>
            <p:cNvSpPr txBox="1"/>
            <p:nvPr/>
          </p:nvSpPr>
          <p:spPr>
            <a:xfrm>
              <a:off x="1022550" y="4950915"/>
              <a:ext cx="1761290" cy="215444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Implementation </a:t>
              </a:r>
            </a:p>
          </p:txBody>
        </p:sp>
        <p:grpSp>
          <p:nvGrpSpPr>
            <p:cNvPr id="201" name="Group 200">
              <a:extLst>
                <a:ext uri="{FF2B5EF4-FFF2-40B4-BE49-F238E27FC236}">
                  <a16:creationId xmlns:a16="http://schemas.microsoft.com/office/drawing/2014/main" id="{044CBBF4-751B-4A07-9B95-67CEA879676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85" y="4969598"/>
              <a:ext cx="169252" cy="213840"/>
              <a:chOff x="-536575" y="4772025"/>
              <a:chExt cx="295274" cy="373063"/>
            </a:xfr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2700000" scaled="0"/>
            </a:gradFill>
          </p:grpSpPr>
          <p:sp>
            <p:nvSpPr>
              <p:cNvPr id="202" name="Freeform 88">
                <a:extLst>
                  <a:ext uri="{FF2B5EF4-FFF2-40B4-BE49-F238E27FC236}">
                    <a16:creationId xmlns:a16="http://schemas.microsoft.com/office/drawing/2014/main" id="{98961F3B-AD5C-47A1-8157-117BE0BCF99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506413" y="4787900"/>
                <a:ext cx="265112" cy="247650"/>
              </a:xfrm>
              <a:custGeom>
                <a:avLst/>
                <a:gdLst>
                  <a:gd name="T0" fmla="*/ 66 w 68"/>
                  <a:gd name="T1" fmla="*/ 64 h 64"/>
                  <a:gd name="T2" fmla="*/ 14 w 68"/>
                  <a:gd name="T3" fmla="*/ 64 h 64"/>
                  <a:gd name="T4" fmla="*/ 12 w 68"/>
                  <a:gd name="T5" fmla="*/ 62 h 64"/>
                  <a:gd name="T6" fmla="*/ 19 w 68"/>
                  <a:gd name="T7" fmla="*/ 52 h 64"/>
                  <a:gd name="T8" fmla="*/ 2 w 68"/>
                  <a:gd name="T9" fmla="*/ 52 h 64"/>
                  <a:gd name="T10" fmla="*/ 0 w 68"/>
                  <a:gd name="T11" fmla="*/ 50 h 64"/>
                  <a:gd name="T12" fmla="*/ 0 w 68"/>
                  <a:gd name="T13" fmla="*/ 2 h 64"/>
                  <a:gd name="T14" fmla="*/ 2 w 68"/>
                  <a:gd name="T15" fmla="*/ 0 h 64"/>
                  <a:gd name="T16" fmla="*/ 30 w 68"/>
                  <a:gd name="T17" fmla="*/ 0 h 64"/>
                  <a:gd name="T18" fmla="*/ 32 w 68"/>
                  <a:gd name="T19" fmla="*/ 2 h 64"/>
                  <a:gd name="T20" fmla="*/ 32 w 68"/>
                  <a:gd name="T21" fmla="*/ 12 h 64"/>
                  <a:gd name="T22" fmla="*/ 66 w 68"/>
                  <a:gd name="T23" fmla="*/ 12 h 64"/>
                  <a:gd name="T24" fmla="*/ 68 w 68"/>
                  <a:gd name="T25" fmla="*/ 14 h 64"/>
                  <a:gd name="T26" fmla="*/ 68 w 68"/>
                  <a:gd name="T27" fmla="*/ 62 h 64"/>
                  <a:gd name="T28" fmla="*/ 66 w 68"/>
                  <a:gd name="T29" fmla="*/ 64 h 64"/>
                  <a:gd name="T30" fmla="*/ 16 w 68"/>
                  <a:gd name="T31" fmla="*/ 60 h 64"/>
                  <a:gd name="T32" fmla="*/ 64 w 68"/>
                  <a:gd name="T33" fmla="*/ 60 h 64"/>
                  <a:gd name="T34" fmla="*/ 64 w 68"/>
                  <a:gd name="T35" fmla="*/ 16 h 64"/>
                  <a:gd name="T36" fmla="*/ 30 w 68"/>
                  <a:gd name="T37" fmla="*/ 16 h 64"/>
                  <a:gd name="T38" fmla="*/ 28 w 68"/>
                  <a:gd name="T39" fmla="*/ 14 h 64"/>
                  <a:gd name="T40" fmla="*/ 28 w 68"/>
                  <a:gd name="T41" fmla="*/ 4 h 64"/>
                  <a:gd name="T42" fmla="*/ 4 w 68"/>
                  <a:gd name="T43" fmla="*/ 4 h 64"/>
                  <a:gd name="T44" fmla="*/ 4 w 68"/>
                  <a:gd name="T45" fmla="*/ 48 h 64"/>
                  <a:gd name="T46" fmla="*/ 30 w 68"/>
                  <a:gd name="T47" fmla="*/ 48 h 64"/>
                  <a:gd name="T48" fmla="*/ 32 w 68"/>
                  <a:gd name="T49" fmla="*/ 50 h 64"/>
                  <a:gd name="T50" fmla="*/ 30 w 68"/>
                  <a:gd name="T51" fmla="*/ 52 h 64"/>
                  <a:gd name="T52" fmla="*/ 16 w 68"/>
                  <a:gd name="T53" fmla="*/ 6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68" h="64">
                    <a:moveTo>
                      <a:pt x="66" y="64"/>
                    </a:moveTo>
                    <a:cubicBezTo>
                      <a:pt x="14" y="64"/>
                      <a:pt x="14" y="64"/>
                      <a:pt x="14" y="64"/>
                    </a:cubicBezTo>
                    <a:cubicBezTo>
                      <a:pt x="13" y="64"/>
                      <a:pt x="12" y="63"/>
                      <a:pt x="12" y="62"/>
                    </a:cubicBezTo>
                    <a:cubicBezTo>
                      <a:pt x="12" y="57"/>
                      <a:pt x="15" y="54"/>
                      <a:pt x="19" y="52"/>
                    </a:cubicBezTo>
                    <a:cubicBezTo>
                      <a:pt x="2" y="52"/>
                      <a:pt x="2" y="52"/>
                      <a:pt x="2" y="52"/>
                    </a:cubicBezTo>
                    <a:cubicBezTo>
                      <a:pt x="1" y="52"/>
                      <a:pt x="0" y="51"/>
                      <a:pt x="0" y="5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1" y="0"/>
                      <a:pt x="32" y="1"/>
                      <a:pt x="32" y="2"/>
                    </a:cubicBezTo>
                    <a:cubicBezTo>
                      <a:pt x="32" y="12"/>
                      <a:pt x="32" y="12"/>
                      <a:pt x="32" y="12"/>
                    </a:cubicBezTo>
                    <a:cubicBezTo>
                      <a:pt x="66" y="12"/>
                      <a:pt x="66" y="12"/>
                      <a:pt x="66" y="12"/>
                    </a:cubicBezTo>
                    <a:cubicBezTo>
                      <a:pt x="67" y="12"/>
                      <a:pt x="68" y="13"/>
                      <a:pt x="68" y="14"/>
                    </a:cubicBezTo>
                    <a:cubicBezTo>
                      <a:pt x="68" y="62"/>
                      <a:pt x="68" y="62"/>
                      <a:pt x="68" y="62"/>
                    </a:cubicBezTo>
                    <a:cubicBezTo>
                      <a:pt x="68" y="63"/>
                      <a:pt x="67" y="64"/>
                      <a:pt x="66" y="64"/>
                    </a:cubicBezTo>
                    <a:close/>
                    <a:moveTo>
                      <a:pt x="16" y="60"/>
                    </a:moveTo>
                    <a:cubicBezTo>
                      <a:pt x="64" y="60"/>
                      <a:pt x="64" y="60"/>
                      <a:pt x="64" y="60"/>
                    </a:cubicBezTo>
                    <a:cubicBezTo>
                      <a:pt x="64" y="16"/>
                      <a:pt x="64" y="16"/>
                      <a:pt x="64" y="16"/>
                    </a:cubicBezTo>
                    <a:cubicBezTo>
                      <a:pt x="30" y="16"/>
                      <a:pt x="30" y="16"/>
                      <a:pt x="30" y="16"/>
                    </a:cubicBezTo>
                    <a:cubicBezTo>
                      <a:pt x="29" y="16"/>
                      <a:pt x="28" y="15"/>
                      <a:pt x="28" y="14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8"/>
                      <a:pt x="4" y="48"/>
                      <a:pt x="4" y="48"/>
                    </a:cubicBezTo>
                    <a:cubicBezTo>
                      <a:pt x="30" y="48"/>
                      <a:pt x="30" y="48"/>
                      <a:pt x="30" y="48"/>
                    </a:cubicBezTo>
                    <a:cubicBezTo>
                      <a:pt x="31" y="48"/>
                      <a:pt x="32" y="49"/>
                      <a:pt x="32" y="50"/>
                    </a:cubicBezTo>
                    <a:cubicBezTo>
                      <a:pt x="32" y="51"/>
                      <a:pt x="31" y="52"/>
                      <a:pt x="30" y="52"/>
                    </a:cubicBezTo>
                    <a:cubicBezTo>
                      <a:pt x="27" y="53"/>
                      <a:pt x="18" y="55"/>
                      <a:pt x="16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3" name="Freeform 89">
                <a:extLst>
                  <a:ext uri="{FF2B5EF4-FFF2-40B4-BE49-F238E27FC236}">
                    <a16:creationId xmlns:a16="http://schemas.microsoft.com/office/drawing/2014/main" id="{1A46E264-8C84-4E78-B38E-A1D84F88F3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96875" y="4833938"/>
                <a:ext cx="15875" cy="155575"/>
              </a:xfrm>
              <a:custGeom>
                <a:avLst/>
                <a:gdLst>
                  <a:gd name="T0" fmla="*/ 2 w 4"/>
                  <a:gd name="T1" fmla="*/ 40 h 40"/>
                  <a:gd name="T2" fmla="*/ 0 w 4"/>
                  <a:gd name="T3" fmla="*/ 38 h 40"/>
                  <a:gd name="T4" fmla="*/ 0 w 4"/>
                  <a:gd name="T5" fmla="*/ 2 h 40"/>
                  <a:gd name="T6" fmla="*/ 2 w 4"/>
                  <a:gd name="T7" fmla="*/ 0 h 40"/>
                  <a:gd name="T8" fmla="*/ 4 w 4"/>
                  <a:gd name="T9" fmla="*/ 2 h 40"/>
                  <a:gd name="T10" fmla="*/ 4 w 4"/>
                  <a:gd name="T11" fmla="*/ 38 h 40"/>
                  <a:gd name="T12" fmla="*/ 2 w 4"/>
                  <a:gd name="T13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" h="40">
                    <a:moveTo>
                      <a:pt x="2" y="40"/>
                    </a:moveTo>
                    <a:cubicBezTo>
                      <a:pt x="1" y="40"/>
                      <a:pt x="0" y="39"/>
                      <a:pt x="0" y="38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3" y="0"/>
                      <a:pt x="4" y="1"/>
                      <a:pt x="4" y="2"/>
                    </a:cubicBezTo>
                    <a:cubicBezTo>
                      <a:pt x="4" y="38"/>
                      <a:pt x="4" y="38"/>
                      <a:pt x="4" y="38"/>
                    </a:cubicBezTo>
                    <a:cubicBezTo>
                      <a:pt x="4" y="39"/>
                      <a:pt x="3" y="40"/>
                      <a:pt x="2" y="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" name="Freeform 90">
                <a:extLst>
                  <a:ext uri="{FF2B5EF4-FFF2-40B4-BE49-F238E27FC236}">
                    <a16:creationId xmlns:a16="http://schemas.microsoft.com/office/drawing/2014/main" id="{1FF48CAD-57B5-4309-B2E7-F80F42AFFD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36575" y="4772025"/>
                <a:ext cx="14287" cy="373063"/>
              </a:xfrm>
              <a:custGeom>
                <a:avLst/>
                <a:gdLst>
                  <a:gd name="T0" fmla="*/ 2 w 4"/>
                  <a:gd name="T1" fmla="*/ 96 h 96"/>
                  <a:gd name="T2" fmla="*/ 0 w 4"/>
                  <a:gd name="T3" fmla="*/ 94 h 96"/>
                  <a:gd name="T4" fmla="*/ 0 w 4"/>
                  <a:gd name="T5" fmla="*/ 2 h 96"/>
                  <a:gd name="T6" fmla="*/ 2 w 4"/>
                  <a:gd name="T7" fmla="*/ 0 h 96"/>
                  <a:gd name="T8" fmla="*/ 4 w 4"/>
                  <a:gd name="T9" fmla="*/ 2 h 96"/>
                  <a:gd name="T10" fmla="*/ 4 w 4"/>
                  <a:gd name="T11" fmla="*/ 94 h 96"/>
                  <a:gd name="T12" fmla="*/ 2 w 4"/>
                  <a:gd name="T13" fmla="*/ 96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" h="96">
                    <a:moveTo>
                      <a:pt x="2" y="96"/>
                    </a:moveTo>
                    <a:cubicBezTo>
                      <a:pt x="1" y="96"/>
                      <a:pt x="0" y="95"/>
                      <a:pt x="0" y="94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3" y="0"/>
                      <a:pt x="4" y="1"/>
                      <a:pt x="4" y="2"/>
                    </a:cubicBezTo>
                    <a:cubicBezTo>
                      <a:pt x="4" y="94"/>
                      <a:pt x="4" y="94"/>
                      <a:pt x="4" y="94"/>
                    </a:cubicBezTo>
                    <a:cubicBezTo>
                      <a:pt x="4" y="95"/>
                      <a:pt x="3" y="96"/>
                      <a:pt x="2" y="9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" name="Rectangle 91">
                <a:extLst>
                  <a:ext uri="{FF2B5EF4-FFF2-40B4-BE49-F238E27FC236}">
                    <a16:creationId xmlns:a16="http://schemas.microsoft.com/office/drawing/2014/main" id="{879A781F-301C-4D78-B0A9-4111E3E264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458788" y="4981575"/>
                <a:ext cx="14287" cy="476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06" name="TextBox 205">
            <a:extLst>
              <a:ext uri="{FF2B5EF4-FFF2-40B4-BE49-F238E27FC236}">
                <a16:creationId xmlns:a16="http://schemas.microsoft.com/office/drawing/2014/main" id="{04C2DBCB-15D3-4363-A92F-E1A509676B5A}"/>
              </a:ext>
            </a:extLst>
          </p:cNvPr>
          <p:cNvSpPr txBox="1"/>
          <p:nvPr/>
        </p:nvSpPr>
        <p:spPr>
          <a:xfrm>
            <a:off x="1061652" y="5779272"/>
            <a:ext cx="1761290" cy="215444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Maintenance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07" name="Freeform 88">
            <a:extLst>
              <a:ext uri="{FF2B5EF4-FFF2-40B4-BE49-F238E27FC236}">
                <a16:creationId xmlns:a16="http://schemas.microsoft.com/office/drawing/2014/main" id="{98961F3B-AD5C-47A1-8157-117BE0BCF99F}"/>
              </a:ext>
            </a:extLst>
          </p:cNvPr>
          <p:cNvSpPr>
            <a:spLocks noEditPoints="1"/>
          </p:cNvSpPr>
          <p:nvPr/>
        </p:nvSpPr>
        <p:spPr bwMode="auto">
          <a:xfrm>
            <a:off x="746476" y="5789174"/>
            <a:ext cx="151963" cy="141953"/>
          </a:xfrm>
          <a:custGeom>
            <a:avLst/>
            <a:gdLst>
              <a:gd name="T0" fmla="*/ 66 w 68"/>
              <a:gd name="T1" fmla="*/ 64 h 64"/>
              <a:gd name="T2" fmla="*/ 14 w 68"/>
              <a:gd name="T3" fmla="*/ 64 h 64"/>
              <a:gd name="T4" fmla="*/ 12 w 68"/>
              <a:gd name="T5" fmla="*/ 62 h 64"/>
              <a:gd name="T6" fmla="*/ 19 w 68"/>
              <a:gd name="T7" fmla="*/ 52 h 64"/>
              <a:gd name="T8" fmla="*/ 2 w 68"/>
              <a:gd name="T9" fmla="*/ 52 h 64"/>
              <a:gd name="T10" fmla="*/ 0 w 68"/>
              <a:gd name="T11" fmla="*/ 50 h 64"/>
              <a:gd name="T12" fmla="*/ 0 w 68"/>
              <a:gd name="T13" fmla="*/ 2 h 64"/>
              <a:gd name="T14" fmla="*/ 2 w 68"/>
              <a:gd name="T15" fmla="*/ 0 h 64"/>
              <a:gd name="T16" fmla="*/ 30 w 68"/>
              <a:gd name="T17" fmla="*/ 0 h 64"/>
              <a:gd name="T18" fmla="*/ 32 w 68"/>
              <a:gd name="T19" fmla="*/ 2 h 64"/>
              <a:gd name="T20" fmla="*/ 32 w 68"/>
              <a:gd name="T21" fmla="*/ 12 h 64"/>
              <a:gd name="T22" fmla="*/ 66 w 68"/>
              <a:gd name="T23" fmla="*/ 12 h 64"/>
              <a:gd name="T24" fmla="*/ 68 w 68"/>
              <a:gd name="T25" fmla="*/ 14 h 64"/>
              <a:gd name="T26" fmla="*/ 68 w 68"/>
              <a:gd name="T27" fmla="*/ 62 h 64"/>
              <a:gd name="T28" fmla="*/ 66 w 68"/>
              <a:gd name="T29" fmla="*/ 64 h 64"/>
              <a:gd name="T30" fmla="*/ 16 w 68"/>
              <a:gd name="T31" fmla="*/ 60 h 64"/>
              <a:gd name="T32" fmla="*/ 64 w 68"/>
              <a:gd name="T33" fmla="*/ 60 h 64"/>
              <a:gd name="T34" fmla="*/ 64 w 68"/>
              <a:gd name="T35" fmla="*/ 16 h 64"/>
              <a:gd name="T36" fmla="*/ 30 w 68"/>
              <a:gd name="T37" fmla="*/ 16 h 64"/>
              <a:gd name="T38" fmla="*/ 28 w 68"/>
              <a:gd name="T39" fmla="*/ 14 h 64"/>
              <a:gd name="T40" fmla="*/ 28 w 68"/>
              <a:gd name="T41" fmla="*/ 4 h 64"/>
              <a:gd name="T42" fmla="*/ 4 w 68"/>
              <a:gd name="T43" fmla="*/ 4 h 64"/>
              <a:gd name="T44" fmla="*/ 4 w 68"/>
              <a:gd name="T45" fmla="*/ 48 h 64"/>
              <a:gd name="T46" fmla="*/ 30 w 68"/>
              <a:gd name="T47" fmla="*/ 48 h 64"/>
              <a:gd name="T48" fmla="*/ 32 w 68"/>
              <a:gd name="T49" fmla="*/ 50 h 64"/>
              <a:gd name="T50" fmla="*/ 30 w 68"/>
              <a:gd name="T51" fmla="*/ 52 h 64"/>
              <a:gd name="T52" fmla="*/ 16 w 68"/>
              <a:gd name="T53" fmla="*/ 6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68" h="64">
                <a:moveTo>
                  <a:pt x="66" y="64"/>
                </a:moveTo>
                <a:cubicBezTo>
                  <a:pt x="14" y="64"/>
                  <a:pt x="14" y="64"/>
                  <a:pt x="14" y="64"/>
                </a:cubicBezTo>
                <a:cubicBezTo>
                  <a:pt x="13" y="64"/>
                  <a:pt x="12" y="63"/>
                  <a:pt x="12" y="62"/>
                </a:cubicBezTo>
                <a:cubicBezTo>
                  <a:pt x="12" y="57"/>
                  <a:pt x="15" y="54"/>
                  <a:pt x="19" y="52"/>
                </a:cubicBezTo>
                <a:cubicBezTo>
                  <a:pt x="2" y="52"/>
                  <a:pt x="2" y="52"/>
                  <a:pt x="2" y="52"/>
                </a:cubicBezTo>
                <a:cubicBezTo>
                  <a:pt x="1" y="52"/>
                  <a:pt x="0" y="51"/>
                  <a:pt x="0" y="50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1" y="0"/>
                  <a:pt x="32" y="1"/>
                  <a:pt x="32" y="2"/>
                </a:cubicBezTo>
                <a:cubicBezTo>
                  <a:pt x="32" y="12"/>
                  <a:pt x="32" y="12"/>
                  <a:pt x="32" y="12"/>
                </a:cubicBezTo>
                <a:cubicBezTo>
                  <a:pt x="66" y="12"/>
                  <a:pt x="66" y="12"/>
                  <a:pt x="66" y="12"/>
                </a:cubicBezTo>
                <a:cubicBezTo>
                  <a:pt x="67" y="12"/>
                  <a:pt x="68" y="13"/>
                  <a:pt x="68" y="14"/>
                </a:cubicBezTo>
                <a:cubicBezTo>
                  <a:pt x="68" y="62"/>
                  <a:pt x="68" y="62"/>
                  <a:pt x="68" y="62"/>
                </a:cubicBezTo>
                <a:cubicBezTo>
                  <a:pt x="68" y="63"/>
                  <a:pt x="67" y="64"/>
                  <a:pt x="66" y="64"/>
                </a:cubicBezTo>
                <a:close/>
                <a:moveTo>
                  <a:pt x="16" y="60"/>
                </a:moveTo>
                <a:cubicBezTo>
                  <a:pt x="64" y="60"/>
                  <a:pt x="64" y="60"/>
                  <a:pt x="64" y="60"/>
                </a:cubicBezTo>
                <a:cubicBezTo>
                  <a:pt x="64" y="16"/>
                  <a:pt x="64" y="16"/>
                  <a:pt x="64" y="16"/>
                </a:cubicBezTo>
                <a:cubicBezTo>
                  <a:pt x="30" y="16"/>
                  <a:pt x="30" y="16"/>
                  <a:pt x="30" y="16"/>
                </a:cubicBezTo>
                <a:cubicBezTo>
                  <a:pt x="29" y="16"/>
                  <a:pt x="28" y="15"/>
                  <a:pt x="28" y="14"/>
                </a:cubicBezTo>
                <a:cubicBezTo>
                  <a:pt x="28" y="4"/>
                  <a:pt x="28" y="4"/>
                  <a:pt x="28" y="4"/>
                </a:cubicBezTo>
                <a:cubicBezTo>
                  <a:pt x="4" y="4"/>
                  <a:pt x="4" y="4"/>
                  <a:pt x="4" y="4"/>
                </a:cubicBezTo>
                <a:cubicBezTo>
                  <a:pt x="4" y="48"/>
                  <a:pt x="4" y="48"/>
                  <a:pt x="4" y="48"/>
                </a:cubicBezTo>
                <a:cubicBezTo>
                  <a:pt x="30" y="48"/>
                  <a:pt x="30" y="48"/>
                  <a:pt x="30" y="48"/>
                </a:cubicBezTo>
                <a:cubicBezTo>
                  <a:pt x="31" y="48"/>
                  <a:pt x="32" y="49"/>
                  <a:pt x="32" y="50"/>
                </a:cubicBezTo>
                <a:cubicBezTo>
                  <a:pt x="32" y="51"/>
                  <a:pt x="31" y="52"/>
                  <a:pt x="30" y="52"/>
                </a:cubicBezTo>
                <a:cubicBezTo>
                  <a:pt x="27" y="53"/>
                  <a:pt x="18" y="55"/>
                  <a:pt x="16" y="6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27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E8BC80A0-9718-4704-A6F8-7F095C3899FA}"/>
              </a:ext>
            </a:extLst>
          </p:cNvPr>
          <p:cNvSpPr txBox="1"/>
          <p:nvPr/>
        </p:nvSpPr>
        <p:spPr>
          <a:xfrm>
            <a:off x="3293608" y="1270164"/>
            <a:ext cx="411480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User Interference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4C6C895-2D6F-47F0-A411-0F964B4C0C80}"/>
              </a:ext>
            </a:extLst>
          </p:cNvPr>
          <p:cNvSpPr txBox="1"/>
          <p:nvPr/>
        </p:nvSpPr>
        <p:spPr>
          <a:xfrm>
            <a:off x="5233422" y="5655760"/>
            <a:ext cx="4535734" cy="553998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pPr algn="ctr">
              <a:buClr>
                <a:schemeClr val="accent2">
                  <a:lumMod val="60000"/>
                  <a:lumOff val="40000"/>
                </a:schemeClr>
              </a:buClr>
            </a:pPr>
            <a:r>
              <a:rPr lang="en-US" sz="2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About and Teammates</a:t>
            </a:r>
          </a:p>
          <a:p>
            <a:pPr algn="ctr">
              <a:buClr>
                <a:schemeClr val="accent2">
                  <a:lumMod val="60000"/>
                  <a:lumOff val="40000"/>
                </a:schemeClr>
              </a:buClr>
            </a:pPr>
            <a:r>
              <a:rPr lang="en-US" sz="1600" dirty="0">
                <a:solidFill>
                  <a:schemeClr val="bg1"/>
                </a:solidFill>
              </a:rPr>
              <a:t>About and Teammates Page Interface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4C6C895-2D6F-47F0-A411-0F964B4C0C80}"/>
              </a:ext>
            </a:extLst>
          </p:cNvPr>
          <p:cNvSpPr txBox="1"/>
          <p:nvPr/>
        </p:nvSpPr>
        <p:spPr>
          <a:xfrm>
            <a:off x="4962232" y="1936745"/>
            <a:ext cx="670635" cy="615553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pPr>
              <a:buClr>
                <a:schemeClr val="accent2">
                  <a:lumMod val="60000"/>
                  <a:lumOff val="40000"/>
                </a:schemeClr>
              </a:buClr>
            </a:pPr>
            <a:r>
              <a:rPr lang="en-US" sz="2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About </a:t>
            </a:r>
          </a:p>
          <a:p>
            <a:pPr>
              <a:buClr>
                <a:schemeClr val="accent2">
                  <a:lumMod val="60000"/>
                  <a:lumOff val="40000"/>
                </a:schemeClr>
              </a:buClr>
            </a:pPr>
            <a:r>
              <a:rPr lang="en-US" sz="2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Page 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5191" y="2723591"/>
            <a:ext cx="3724719" cy="2572898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106" name="TextBox 105">
            <a:extLst>
              <a:ext uri="{FF2B5EF4-FFF2-40B4-BE49-F238E27FC236}">
                <a16:creationId xmlns:a16="http://schemas.microsoft.com/office/drawing/2014/main" id="{D4C6C895-2D6F-47F0-A411-0F964B4C0C80}"/>
              </a:ext>
            </a:extLst>
          </p:cNvPr>
          <p:cNvSpPr txBox="1"/>
          <p:nvPr/>
        </p:nvSpPr>
        <p:spPr>
          <a:xfrm>
            <a:off x="8952285" y="1925804"/>
            <a:ext cx="1200218" cy="615553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pPr>
              <a:buClr>
                <a:schemeClr val="accent2">
                  <a:lumMod val="60000"/>
                  <a:lumOff val="40000"/>
                </a:schemeClr>
              </a:buClr>
            </a:pPr>
            <a:r>
              <a:rPr lang="en-US" sz="2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Teammates </a:t>
            </a:r>
          </a:p>
          <a:p>
            <a:pPr>
              <a:buClr>
                <a:schemeClr val="accent2">
                  <a:lumMod val="60000"/>
                  <a:lumOff val="40000"/>
                </a:schemeClr>
              </a:buClr>
            </a:pPr>
            <a:r>
              <a:rPr lang="en-US" sz="2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  Page 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397" y="2723590"/>
            <a:ext cx="3715994" cy="2572899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21613118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8AD93755-FD6A-4B3F-B29C-1FB584CCDED5}"/>
              </a:ext>
            </a:extLst>
          </p:cNvPr>
          <p:cNvSpPr/>
          <p:nvPr/>
        </p:nvSpPr>
        <p:spPr>
          <a:xfrm>
            <a:off x="-19413" y="31302"/>
            <a:ext cx="2842355" cy="6858000"/>
          </a:xfrm>
          <a:prstGeom prst="rect">
            <a:avLst/>
          </a:prstGeom>
          <a:gradFill>
            <a:gsLst>
              <a:gs pos="0">
                <a:srgbClr val="172041"/>
              </a:gs>
              <a:gs pos="100000">
                <a:srgbClr val="172041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EAF5AEEF-D1CD-44A5-90FD-81E1A589A454}"/>
              </a:ext>
            </a:extLst>
          </p:cNvPr>
          <p:cNvGrpSpPr/>
          <p:nvPr/>
        </p:nvGrpSpPr>
        <p:grpSpPr>
          <a:xfrm>
            <a:off x="5982890" y="471136"/>
            <a:ext cx="602457" cy="57150"/>
            <a:chOff x="10806101" y="5722143"/>
            <a:chExt cx="602457" cy="57150"/>
          </a:xfrm>
        </p:grpSpPr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886D5364-6813-46FC-AB1F-36C6D80875A0}"/>
                </a:ext>
              </a:extLst>
            </p:cNvPr>
            <p:cNvSpPr/>
            <p:nvPr/>
          </p:nvSpPr>
          <p:spPr>
            <a:xfrm>
              <a:off x="11351408" y="5722143"/>
              <a:ext cx="57150" cy="5715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0CF49D4F-B83E-4D0B-9E29-855FC12C8247}"/>
                </a:ext>
              </a:extLst>
            </p:cNvPr>
            <p:cNvSpPr/>
            <p:nvPr/>
          </p:nvSpPr>
          <p:spPr>
            <a:xfrm>
              <a:off x="11169639" y="5722143"/>
              <a:ext cx="57150" cy="5715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BCB5CC74-8A09-40F9-A0DB-F92ADDEB1464}"/>
                </a:ext>
              </a:extLst>
            </p:cNvPr>
            <p:cNvSpPr/>
            <p:nvPr/>
          </p:nvSpPr>
          <p:spPr>
            <a:xfrm>
              <a:off x="10987870" y="5722143"/>
              <a:ext cx="57150" cy="57150"/>
            </a:xfrm>
            <a:prstGeom prst="ellipse">
              <a:avLst/>
            </a:prstGeom>
            <a:solidFill>
              <a:schemeClr val="accent1">
                <a:alpha val="2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5B4CDACE-E69C-4180-B368-6EB2AC7884CF}"/>
                </a:ext>
              </a:extLst>
            </p:cNvPr>
            <p:cNvSpPr/>
            <p:nvPr/>
          </p:nvSpPr>
          <p:spPr>
            <a:xfrm>
              <a:off x="10806101" y="5722143"/>
              <a:ext cx="57150" cy="57150"/>
            </a:xfrm>
            <a:prstGeom prst="ellipse">
              <a:avLst/>
            </a:prstGeom>
            <a:solidFill>
              <a:schemeClr val="accent1">
                <a:alpha val="2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112D09B7-E76A-48E0-89F8-EA857D978483}"/>
              </a:ext>
            </a:extLst>
          </p:cNvPr>
          <p:cNvGrpSpPr/>
          <p:nvPr/>
        </p:nvGrpSpPr>
        <p:grpSpPr>
          <a:xfrm>
            <a:off x="376238" y="382125"/>
            <a:ext cx="2466116" cy="1174880"/>
            <a:chOff x="376239" y="1549789"/>
            <a:chExt cx="2466116" cy="768879"/>
          </a:xfrm>
        </p:grpSpPr>
        <p:sp>
          <p:nvSpPr>
            <p:cNvPr id="122" name="Rectangle: Top Corners Rounded 187">
              <a:extLst>
                <a:ext uri="{FF2B5EF4-FFF2-40B4-BE49-F238E27FC236}">
                  <a16:creationId xmlns:a16="http://schemas.microsoft.com/office/drawing/2014/main" id="{64238EC8-053C-4A7B-AE44-3C9AD781896A}"/>
                </a:ext>
              </a:extLst>
            </p:cNvPr>
            <p:cNvSpPr/>
            <p:nvPr/>
          </p:nvSpPr>
          <p:spPr>
            <a:xfrm rot="16200000">
              <a:off x="1360019" y="702250"/>
              <a:ext cx="498555" cy="246611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90E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Freeform 95">
              <a:extLst>
                <a:ext uri="{FF2B5EF4-FFF2-40B4-BE49-F238E27FC236}">
                  <a16:creationId xmlns:a16="http://schemas.microsoft.com/office/drawing/2014/main" id="{64ADCABE-A594-4600-956A-733BBF14D8F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4030" y="1549789"/>
              <a:ext cx="138324" cy="137848"/>
            </a:xfrm>
            <a:custGeom>
              <a:avLst/>
              <a:gdLst>
                <a:gd name="T0" fmla="*/ 610 w 610"/>
                <a:gd name="T1" fmla="*/ 0 h 608"/>
                <a:gd name="T2" fmla="*/ 610 w 610"/>
                <a:gd name="T3" fmla="*/ 608 h 608"/>
                <a:gd name="T4" fmla="*/ 0 w 610"/>
                <a:gd name="T5" fmla="*/ 608 h 608"/>
                <a:gd name="T6" fmla="*/ 0 w 610"/>
                <a:gd name="T7" fmla="*/ 607 h 608"/>
                <a:gd name="T8" fmla="*/ 610 w 610"/>
                <a:gd name="T9" fmla="*/ 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0" h="608">
                  <a:moveTo>
                    <a:pt x="610" y="0"/>
                  </a:moveTo>
                  <a:cubicBezTo>
                    <a:pt x="610" y="608"/>
                    <a:pt x="610" y="608"/>
                    <a:pt x="610" y="608"/>
                  </a:cubicBezTo>
                  <a:cubicBezTo>
                    <a:pt x="0" y="608"/>
                    <a:pt x="0" y="608"/>
                    <a:pt x="0" y="608"/>
                  </a:cubicBezTo>
                  <a:cubicBezTo>
                    <a:pt x="0" y="607"/>
                    <a:pt x="0" y="607"/>
                    <a:pt x="0" y="607"/>
                  </a:cubicBezTo>
                  <a:cubicBezTo>
                    <a:pt x="291" y="519"/>
                    <a:pt x="521" y="290"/>
                    <a:pt x="610" y="0"/>
                  </a:cubicBezTo>
                  <a:close/>
                </a:path>
              </a:pathLst>
            </a:custGeom>
            <a:solidFill>
              <a:srgbClr val="090E21"/>
            </a:solidFill>
            <a:ln w="158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95">
              <a:extLst>
                <a:ext uri="{FF2B5EF4-FFF2-40B4-BE49-F238E27FC236}">
                  <a16:creationId xmlns:a16="http://schemas.microsoft.com/office/drawing/2014/main" id="{77823DE5-92D6-4B78-834B-674025137976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704030" y="2180820"/>
              <a:ext cx="138324" cy="137848"/>
            </a:xfrm>
            <a:custGeom>
              <a:avLst/>
              <a:gdLst>
                <a:gd name="T0" fmla="*/ 610 w 610"/>
                <a:gd name="T1" fmla="*/ 0 h 608"/>
                <a:gd name="T2" fmla="*/ 610 w 610"/>
                <a:gd name="T3" fmla="*/ 608 h 608"/>
                <a:gd name="T4" fmla="*/ 0 w 610"/>
                <a:gd name="T5" fmla="*/ 608 h 608"/>
                <a:gd name="T6" fmla="*/ 0 w 610"/>
                <a:gd name="T7" fmla="*/ 607 h 608"/>
                <a:gd name="T8" fmla="*/ 610 w 610"/>
                <a:gd name="T9" fmla="*/ 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0" h="608">
                  <a:moveTo>
                    <a:pt x="610" y="0"/>
                  </a:moveTo>
                  <a:cubicBezTo>
                    <a:pt x="610" y="608"/>
                    <a:pt x="610" y="608"/>
                    <a:pt x="610" y="608"/>
                  </a:cubicBezTo>
                  <a:cubicBezTo>
                    <a:pt x="0" y="608"/>
                    <a:pt x="0" y="608"/>
                    <a:pt x="0" y="608"/>
                  </a:cubicBezTo>
                  <a:cubicBezTo>
                    <a:pt x="0" y="607"/>
                    <a:pt x="0" y="607"/>
                    <a:pt x="0" y="607"/>
                  </a:cubicBezTo>
                  <a:cubicBezTo>
                    <a:pt x="291" y="519"/>
                    <a:pt x="521" y="290"/>
                    <a:pt x="610" y="0"/>
                  </a:cubicBezTo>
                  <a:close/>
                </a:path>
              </a:pathLst>
            </a:custGeom>
            <a:solidFill>
              <a:srgbClr val="090E21"/>
            </a:solidFill>
            <a:ln w="158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056" name="TextBox 2055">
            <a:extLst>
              <a:ext uri="{FF2B5EF4-FFF2-40B4-BE49-F238E27FC236}">
                <a16:creationId xmlns:a16="http://schemas.microsoft.com/office/drawing/2014/main" id="{52EEAFF4-DAC7-44E9-8AFB-B2AA4DA32BAF}"/>
              </a:ext>
            </a:extLst>
          </p:cNvPr>
          <p:cNvSpPr txBox="1"/>
          <p:nvPr/>
        </p:nvSpPr>
        <p:spPr>
          <a:xfrm>
            <a:off x="348600" y="814880"/>
            <a:ext cx="2709348" cy="307777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b="1" spc="300" dirty="0" smtClean="0">
                <a:solidFill>
                  <a:schemeClr val="bg1"/>
                </a:solidFill>
                <a:latin typeface="+mj-lt"/>
              </a:rPr>
              <a:t>Registration</a:t>
            </a:r>
          </a:p>
        </p:txBody>
      </p: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112D09B7-E76A-48E0-89F8-EA857D978483}"/>
              </a:ext>
            </a:extLst>
          </p:cNvPr>
          <p:cNvGrpSpPr/>
          <p:nvPr/>
        </p:nvGrpSpPr>
        <p:grpSpPr>
          <a:xfrm>
            <a:off x="373314" y="4594420"/>
            <a:ext cx="2466116" cy="768879"/>
            <a:chOff x="376239" y="1549789"/>
            <a:chExt cx="2466116" cy="768879"/>
          </a:xfrm>
        </p:grpSpPr>
        <p:sp>
          <p:nvSpPr>
            <p:cNvPr id="149" name="Rectangle: Top Corners Rounded 187">
              <a:extLst>
                <a:ext uri="{FF2B5EF4-FFF2-40B4-BE49-F238E27FC236}">
                  <a16:creationId xmlns:a16="http://schemas.microsoft.com/office/drawing/2014/main" id="{64238EC8-053C-4A7B-AE44-3C9AD781896A}"/>
                </a:ext>
              </a:extLst>
            </p:cNvPr>
            <p:cNvSpPr/>
            <p:nvPr/>
          </p:nvSpPr>
          <p:spPr>
            <a:xfrm rot="16200000">
              <a:off x="1360019" y="702250"/>
              <a:ext cx="498555" cy="246611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90E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Freeform 95">
              <a:extLst>
                <a:ext uri="{FF2B5EF4-FFF2-40B4-BE49-F238E27FC236}">
                  <a16:creationId xmlns:a16="http://schemas.microsoft.com/office/drawing/2014/main" id="{64ADCABE-A594-4600-956A-733BBF14D8F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4030" y="1549789"/>
              <a:ext cx="138324" cy="137848"/>
            </a:xfrm>
            <a:custGeom>
              <a:avLst/>
              <a:gdLst>
                <a:gd name="T0" fmla="*/ 610 w 610"/>
                <a:gd name="T1" fmla="*/ 0 h 608"/>
                <a:gd name="T2" fmla="*/ 610 w 610"/>
                <a:gd name="T3" fmla="*/ 608 h 608"/>
                <a:gd name="T4" fmla="*/ 0 w 610"/>
                <a:gd name="T5" fmla="*/ 608 h 608"/>
                <a:gd name="T6" fmla="*/ 0 w 610"/>
                <a:gd name="T7" fmla="*/ 607 h 608"/>
                <a:gd name="T8" fmla="*/ 610 w 610"/>
                <a:gd name="T9" fmla="*/ 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0" h="608">
                  <a:moveTo>
                    <a:pt x="610" y="0"/>
                  </a:moveTo>
                  <a:cubicBezTo>
                    <a:pt x="610" y="608"/>
                    <a:pt x="610" y="608"/>
                    <a:pt x="610" y="608"/>
                  </a:cubicBezTo>
                  <a:cubicBezTo>
                    <a:pt x="0" y="608"/>
                    <a:pt x="0" y="608"/>
                    <a:pt x="0" y="608"/>
                  </a:cubicBezTo>
                  <a:cubicBezTo>
                    <a:pt x="0" y="607"/>
                    <a:pt x="0" y="607"/>
                    <a:pt x="0" y="607"/>
                  </a:cubicBezTo>
                  <a:cubicBezTo>
                    <a:pt x="291" y="519"/>
                    <a:pt x="521" y="290"/>
                    <a:pt x="610" y="0"/>
                  </a:cubicBezTo>
                  <a:close/>
                </a:path>
              </a:pathLst>
            </a:custGeom>
            <a:solidFill>
              <a:srgbClr val="090E21"/>
            </a:solidFill>
            <a:ln w="158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95">
              <a:extLst>
                <a:ext uri="{FF2B5EF4-FFF2-40B4-BE49-F238E27FC236}">
                  <a16:creationId xmlns:a16="http://schemas.microsoft.com/office/drawing/2014/main" id="{77823DE5-92D6-4B78-834B-674025137976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704030" y="2180820"/>
              <a:ext cx="138324" cy="137848"/>
            </a:xfrm>
            <a:custGeom>
              <a:avLst/>
              <a:gdLst>
                <a:gd name="T0" fmla="*/ 610 w 610"/>
                <a:gd name="T1" fmla="*/ 0 h 608"/>
                <a:gd name="T2" fmla="*/ 610 w 610"/>
                <a:gd name="T3" fmla="*/ 608 h 608"/>
                <a:gd name="T4" fmla="*/ 0 w 610"/>
                <a:gd name="T5" fmla="*/ 608 h 608"/>
                <a:gd name="T6" fmla="*/ 0 w 610"/>
                <a:gd name="T7" fmla="*/ 607 h 608"/>
                <a:gd name="T8" fmla="*/ 610 w 610"/>
                <a:gd name="T9" fmla="*/ 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0" h="608">
                  <a:moveTo>
                    <a:pt x="610" y="0"/>
                  </a:moveTo>
                  <a:cubicBezTo>
                    <a:pt x="610" y="608"/>
                    <a:pt x="610" y="608"/>
                    <a:pt x="610" y="608"/>
                  </a:cubicBezTo>
                  <a:cubicBezTo>
                    <a:pt x="0" y="608"/>
                    <a:pt x="0" y="608"/>
                    <a:pt x="0" y="608"/>
                  </a:cubicBezTo>
                  <a:cubicBezTo>
                    <a:pt x="0" y="607"/>
                    <a:pt x="0" y="607"/>
                    <a:pt x="0" y="607"/>
                  </a:cubicBezTo>
                  <a:cubicBezTo>
                    <a:pt x="291" y="519"/>
                    <a:pt x="521" y="290"/>
                    <a:pt x="610" y="0"/>
                  </a:cubicBezTo>
                  <a:close/>
                </a:path>
              </a:pathLst>
            </a:custGeom>
            <a:solidFill>
              <a:srgbClr val="090E21"/>
            </a:solidFill>
            <a:ln w="158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9" name="Footer Placeholder 15">
            <a:extLst>
              <a:ext uri="{FF2B5EF4-FFF2-40B4-BE49-F238E27FC236}">
                <a16:creationId xmlns:a16="http://schemas.microsoft.com/office/drawing/2014/main" id="{E4383B3B-C795-4E26-93F2-2A329ECAD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5938" y="6308725"/>
            <a:ext cx="4114800" cy="169277"/>
          </a:xfrm>
        </p:spPr>
        <p:txBody>
          <a:bodyPr/>
          <a:lstStyle/>
          <a:p>
            <a:r>
              <a:rPr lang="en-US" i="0" dirty="0" smtClean="0"/>
              <a:t>Semester Project </a:t>
            </a:r>
            <a:endParaRPr lang="en-US" i="0" dirty="0"/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112D09B7-E76A-48E0-89F8-EA857D978483}"/>
              </a:ext>
            </a:extLst>
          </p:cNvPr>
          <p:cNvGrpSpPr/>
          <p:nvPr/>
        </p:nvGrpSpPr>
        <p:grpSpPr>
          <a:xfrm rot="10800000">
            <a:off x="10548945" y="129248"/>
            <a:ext cx="1623828" cy="1174880"/>
            <a:chOff x="376239" y="1549789"/>
            <a:chExt cx="2466116" cy="768879"/>
          </a:xfrm>
        </p:grpSpPr>
        <p:sp>
          <p:nvSpPr>
            <p:cNvPr id="92" name="Rectangle: Top Corners Rounded 187">
              <a:extLst>
                <a:ext uri="{FF2B5EF4-FFF2-40B4-BE49-F238E27FC236}">
                  <a16:creationId xmlns:a16="http://schemas.microsoft.com/office/drawing/2014/main" id="{64238EC8-053C-4A7B-AE44-3C9AD781896A}"/>
                </a:ext>
              </a:extLst>
            </p:cNvPr>
            <p:cNvSpPr/>
            <p:nvPr/>
          </p:nvSpPr>
          <p:spPr>
            <a:xfrm rot="16200000">
              <a:off x="1360019" y="702250"/>
              <a:ext cx="498555" cy="246611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90E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Freeform 95">
              <a:extLst>
                <a:ext uri="{FF2B5EF4-FFF2-40B4-BE49-F238E27FC236}">
                  <a16:creationId xmlns:a16="http://schemas.microsoft.com/office/drawing/2014/main" id="{64ADCABE-A594-4600-956A-733BBF14D8F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4030" y="1549789"/>
              <a:ext cx="138324" cy="137848"/>
            </a:xfrm>
            <a:custGeom>
              <a:avLst/>
              <a:gdLst>
                <a:gd name="T0" fmla="*/ 610 w 610"/>
                <a:gd name="T1" fmla="*/ 0 h 608"/>
                <a:gd name="T2" fmla="*/ 610 w 610"/>
                <a:gd name="T3" fmla="*/ 608 h 608"/>
                <a:gd name="T4" fmla="*/ 0 w 610"/>
                <a:gd name="T5" fmla="*/ 608 h 608"/>
                <a:gd name="T6" fmla="*/ 0 w 610"/>
                <a:gd name="T7" fmla="*/ 607 h 608"/>
                <a:gd name="T8" fmla="*/ 610 w 610"/>
                <a:gd name="T9" fmla="*/ 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0" h="608">
                  <a:moveTo>
                    <a:pt x="610" y="0"/>
                  </a:moveTo>
                  <a:cubicBezTo>
                    <a:pt x="610" y="608"/>
                    <a:pt x="610" y="608"/>
                    <a:pt x="610" y="608"/>
                  </a:cubicBezTo>
                  <a:cubicBezTo>
                    <a:pt x="0" y="608"/>
                    <a:pt x="0" y="608"/>
                    <a:pt x="0" y="608"/>
                  </a:cubicBezTo>
                  <a:cubicBezTo>
                    <a:pt x="0" y="607"/>
                    <a:pt x="0" y="607"/>
                    <a:pt x="0" y="607"/>
                  </a:cubicBezTo>
                  <a:cubicBezTo>
                    <a:pt x="291" y="519"/>
                    <a:pt x="521" y="290"/>
                    <a:pt x="610" y="0"/>
                  </a:cubicBezTo>
                  <a:close/>
                </a:path>
              </a:pathLst>
            </a:custGeom>
            <a:solidFill>
              <a:srgbClr val="090E21"/>
            </a:solidFill>
            <a:ln w="158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95">
              <a:extLst>
                <a:ext uri="{FF2B5EF4-FFF2-40B4-BE49-F238E27FC236}">
                  <a16:creationId xmlns:a16="http://schemas.microsoft.com/office/drawing/2014/main" id="{77823DE5-92D6-4B78-834B-674025137976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704030" y="2180820"/>
              <a:ext cx="138324" cy="137848"/>
            </a:xfrm>
            <a:custGeom>
              <a:avLst/>
              <a:gdLst>
                <a:gd name="T0" fmla="*/ 610 w 610"/>
                <a:gd name="T1" fmla="*/ 0 h 608"/>
                <a:gd name="T2" fmla="*/ 610 w 610"/>
                <a:gd name="T3" fmla="*/ 608 h 608"/>
                <a:gd name="T4" fmla="*/ 0 w 610"/>
                <a:gd name="T5" fmla="*/ 608 h 608"/>
                <a:gd name="T6" fmla="*/ 0 w 610"/>
                <a:gd name="T7" fmla="*/ 607 h 608"/>
                <a:gd name="T8" fmla="*/ 610 w 610"/>
                <a:gd name="T9" fmla="*/ 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0" h="608">
                  <a:moveTo>
                    <a:pt x="610" y="0"/>
                  </a:moveTo>
                  <a:cubicBezTo>
                    <a:pt x="610" y="608"/>
                    <a:pt x="610" y="608"/>
                    <a:pt x="610" y="608"/>
                  </a:cubicBezTo>
                  <a:cubicBezTo>
                    <a:pt x="0" y="608"/>
                    <a:pt x="0" y="608"/>
                    <a:pt x="0" y="608"/>
                  </a:cubicBezTo>
                  <a:cubicBezTo>
                    <a:pt x="0" y="607"/>
                    <a:pt x="0" y="607"/>
                    <a:pt x="0" y="607"/>
                  </a:cubicBezTo>
                  <a:cubicBezTo>
                    <a:pt x="291" y="519"/>
                    <a:pt x="521" y="290"/>
                    <a:pt x="610" y="0"/>
                  </a:cubicBezTo>
                  <a:close/>
                </a:path>
              </a:pathLst>
            </a:custGeom>
            <a:solidFill>
              <a:srgbClr val="090E21"/>
            </a:solidFill>
            <a:ln w="158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D4C6C895-2D6F-47F0-A411-0F964B4C0C80}"/>
              </a:ext>
            </a:extLst>
          </p:cNvPr>
          <p:cNvSpPr txBox="1"/>
          <p:nvPr/>
        </p:nvSpPr>
        <p:spPr>
          <a:xfrm>
            <a:off x="3293608" y="2447981"/>
            <a:ext cx="8272316" cy="3693319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pPr>
              <a:buClr>
                <a:schemeClr val="accent2">
                  <a:lumMod val="60000"/>
                  <a:lumOff val="40000"/>
                </a:schemeClr>
              </a:buClr>
            </a:pPr>
            <a:r>
              <a:rPr lang="en-US" sz="20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PHP My Admin :</a:t>
            </a:r>
          </a:p>
          <a:p>
            <a:pPr>
              <a:buClr>
                <a:schemeClr val="accent2">
                  <a:lumMod val="60000"/>
                  <a:lumOff val="40000"/>
                </a:schemeClr>
              </a:buClr>
            </a:pPr>
            <a:endParaRPr lang="en-US" sz="20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>
              <a:buClr>
                <a:schemeClr val="accent2">
                  <a:lumMod val="60000"/>
                  <a:lumOff val="40000"/>
                </a:schemeClr>
              </a:buClr>
            </a:pPr>
            <a:r>
              <a:rPr lang="en-US" sz="2000" dirty="0" smtClean="0">
                <a:solidFill>
                  <a:schemeClr val="bg1"/>
                </a:solidFill>
              </a:rPr>
              <a:t>We’re using </a:t>
            </a:r>
            <a:r>
              <a:rPr lang="en-US" sz="2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Localhost</a:t>
            </a:r>
            <a:r>
              <a:rPr lang="en-US" sz="2000" dirty="0" smtClean="0">
                <a:solidFill>
                  <a:schemeClr val="bg1"/>
                </a:solidFill>
              </a:rPr>
              <a:t> – </a:t>
            </a:r>
            <a:r>
              <a:rPr lang="en-US" sz="20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Php</a:t>
            </a:r>
            <a:r>
              <a:rPr lang="en-US" sz="2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My Admin </a:t>
            </a:r>
            <a:r>
              <a:rPr lang="en-US" sz="2000" dirty="0" smtClean="0">
                <a:solidFill>
                  <a:schemeClr val="bg1"/>
                </a:solidFill>
              </a:rPr>
              <a:t>– Online Database to store details.</a:t>
            </a:r>
          </a:p>
          <a:p>
            <a:pPr>
              <a:buClr>
                <a:schemeClr val="accent2">
                  <a:lumMod val="60000"/>
                  <a:lumOff val="40000"/>
                </a:schemeClr>
              </a:buClr>
            </a:pPr>
            <a:endParaRPr lang="en-US" sz="2000" dirty="0">
              <a:solidFill>
                <a:schemeClr val="bg1"/>
              </a:solidFill>
            </a:endParaRPr>
          </a:p>
          <a:p>
            <a:pPr>
              <a:buClr>
                <a:schemeClr val="accent2">
                  <a:lumMod val="60000"/>
                  <a:lumOff val="40000"/>
                </a:schemeClr>
              </a:buClr>
            </a:pPr>
            <a:r>
              <a:rPr lang="en-US" sz="2000" dirty="0" smtClean="0">
                <a:solidFill>
                  <a:schemeClr val="bg1"/>
                </a:solidFill>
              </a:rPr>
              <a:t>We used </a:t>
            </a:r>
            <a:r>
              <a:rPr lang="en-US" sz="2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SQL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Connector</a:t>
            </a:r>
            <a:r>
              <a:rPr lang="en-US" sz="2000" dirty="0" smtClean="0">
                <a:solidFill>
                  <a:schemeClr val="bg1"/>
                </a:solidFill>
              </a:rPr>
              <a:t> to build connection between database and NetBeans.</a:t>
            </a:r>
          </a:p>
          <a:p>
            <a:pPr>
              <a:buClr>
                <a:schemeClr val="accent2">
                  <a:lumMod val="60000"/>
                  <a:lumOff val="40000"/>
                </a:schemeClr>
              </a:buClr>
            </a:pPr>
            <a:endParaRPr lang="en-US" sz="20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>
              <a:buClr>
                <a:schemeClr val="accent2">
                  <a:lumMod val="60000"/>
                  <a:lumOff val="40000"/>
                </a:schemeClr>
              </a:buClr>
            </a:pPr>
            <a:r>
              <a:rPr lang="en-US" sz="2000" dirty="0" smtClean="0">
                <a:solidFill>
                  <a:schemeClr val="bg1"/>
                </a:solidFill>
              </a:rPr>
              <a:t>We use </a:t>
            </a:r>
            <a:r>
              <a:rPr lang="en-US" sz="2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XAMPP</a:t>
            </a:r>
            <a:r>
              <a:rPr lang="en-US" sz="2000" dirty="0" smtClean="0">
                <a:solidFill>
                  <a:schemeClr val="bg1"/>
                </a:solidFill>
              </a:rPr>
              <a:t> Control Panel to access Database </a:t>
            </a:r>
            <a:r>
              <a:rPr lang="en-US" sz="20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phpmyadmin</a:t>
            </a:r>
            <a:r>
              <a:rPr lang="en-US" sz="2000" dirty="0" smtClean="0">
                <a:solidFill>
                  <a:schemeClr val="bg1"/>
                </a:solidFill>
              </a:rPr>
              <a:t>.</a:t>
            </a:r>
          </a:p>
          <a:p>
            <a:pPr>
              <a:buClr>
                <a:schemeClr val="accent2">
                  <a:lumMod val="60000"/>
                  <a:lumOff val="40000"/>
                </a:schemeClr>
              </a:buClr>
            </a:pPr>
            <a:endParaRPr lang="en-US" sz="2000" dirty="0">
              <a:solidFill>
                <a:schemeClr val="bg1"/>
              </a:solidFill>
            </a:endParaRPr>
          </a:p>
          <a:p>
            <a:pPr>
              <a:buClr>
                <a:schemeClr val="accent2">
                  <a:lumMod val="60000"/>
                  <a:lumOff val="40000"/>
                </a:schemeClr>
              </a:buClr>
            </a:pPr>
            <a:r>
              <a:rPr lang="en-US" sz="2000" dirty="0" smtClean="0">
                <a:solidFill>
                  <a:schemeClr val="bg1"/>
                </a:solidFill>
              </a:rPr>
              <a:t>We’re storing 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</a:t>
            </a:r>
            <a:r>
              <a:rPr lang="en-US" sz="2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tudent, Admin </a:t>
            </a:r>
            <a:r>
              <a:rPr lang="en-US" sz="2000" dirty="0" smtClean="0">
                <a:solidFill>
                  <a:schemeClr val="bg1"/>
                </a:solidFill>
              </a:rPr>
              <a:t>and </a:t>
            </a:r>
            <a:r>
              <a:rPr lang="en-US" sz="2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there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registration</a:t>
            </a:r>
            <a:r>
              <a:rPr lang="en-US" sz="2000" dirty="0" smtClean="0">
                <a:solidFill>
                  <a:schemeClr val="bg1"/>
                </a:solidFill>
              </a:rPr>
              <a:t> details there.</a:t>
            </a:r>
          </a:p>
          <a:p>
            <a:pPr>
              <a:buClr>
                <a:schemeClr val="accent2">
                  <a:lumMod val="60000"/>
                  <a:lumOff val="40000"/>
                </a:schemeClr>
              </a:buClr>
            </a:pPr>
            <a:endParaRPr lang="en-US" sz="2000" dirty="0">
              <a:solidFill>
                <a:schemeClr val="bg1"/>
              </a:solidFill>
            </a:endParaRPr>
          </a:p>
          <a:p>
            <a:pPr>
              <a:buClr>
                <a:schemeClr val="accent2">
                  <a:lumMod val="60000"/>
                  <a:lumOff val="40000"/>
                </a:schemeClr>
              </a:buClr>
            </a:pPr>
            <a:r>
              <a:rPr lang="en-US" sz="2000" dirty="0" smtClean="0">
                <a:solidFill>
                  <a:schemeClr val="bg1"/>
                </a:solidFill>
              </a:rPr>
              <a:t>We’re able to </a:t>
            </a:r>
            <a:r>
              <a:rPr lang="en-US" sz="2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Add/Update/Delete</a:t>
            </a:r>
            <a:r>
              <a:rPr lang="en-US" sz="2000" dirty="0" smtClean="0">
                <a:solidFill>
                  <a:schemeClr val="bg1"/>
                </a:solidFill>
              </a:rPr>
              <a:t> - </a:t>
            </a:r>
            <a:r>
              <a:rPr lang="en-US" sz="2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Student/Admin</a:t>
            </a:r>
            <a:r>
              <a:rPr lang="en-US" sz="2000" dirty="0" smtClean="0">
                <a:solidFill>
                  <a:schemeClr val="bg1"/>
                </a:solidFill>
              </a:rPr>
              <a:t> details directly from Database  as well as from our Registration Management System.</a:t>
            </a: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99958637-625B-4257-9F51-B26D34BCFC08}"/>
              </a:ext>
            </a:extLst>
          </p:cNvPr>
          <p:cNvGrpSpPr/>
          <p:nvPr/>
        </p:nvGrpSpPr>
        <p:grpSpPr>
          <a:xfrm>
            <a:off x="708060" y="2824781"/>
            <a:ext cx="2114882" cy="215444"/>
            <a:chOff x="668958" y="2550768"/>
            <a:chExt cx="2114882" cy="215444"/>
          </a:xfrm>
        </p:grpSpPr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4F64B31A-C1F3-4C3E-A5D5-EA5BDDF9D9F1}"/>
                </a:ext>
              </a:extLst>
            </p:cNvPr>
            <p:cNvGrpSpPr/>
            <p:nvPr/>
          </p:nvGrpSpPr>
          <p:grpSpPr>
            <a:xfrm>
              <a:off x="668958" y="2560871"/>
              <a:ext cx="211507" cy="195238"/>
              <a:chOff x="519113" y="1628775"/>
              <a:chExt cx="371475" cy="342900"/>
            </a:xfr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2700000" scaled="0"/>
            </a:gradFill>
          </p:grpSpPr>
          <p:sp>
            <p:nvSpPr>
              <p:cNvPr id="103" name="Freeform 28">
                <a:extLst>
                  <a:ext uri="{FF2B5EF4-FFF2-40B4-BE49-F238E27FC236}">
                    <a16:creationId xmlns:a16="http://schemas.microsoft.com/office/drawing/2014/main" id="{8FDB1A53-33BB-475A-BF26-644AD890578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19113" y="1736725"/>
                <a:ext cx="371475" cy="234950"/>
              </a:xfrm>
              <a:custGeom>
                <a:avLst/>
                <a:gdLst>
                  <a:gd name="T0" fmla="*/ 88 w 96"/>
                  <a:gd name="T1" fmla="*/ 60 h 60"/>
                  <a:gd name="T2" fmla="*/ 8 w 96"/>
                  <a:gd name="T3" fmla="*/ 60 h 60"/>
                  <a:gd name="T4" fmla="*/ 0 w 96"/>
                  <a:gd name="T5" fmla="*/ 52 h 60"/>
                  <a:gd name="T6" fmla="*/ 0 w 96"/>
                  <a:gd name="T7" fmla="*/ 2 h 60"/>
                  <a:gd name="T8" fmla="*/ 2 w 96"/>
                  <a:gd name="T9" fmla="*/ 0 h 60"/>
                  <a:gd name="T10" fmla="*/ 94 w 96"/>
                  <a:gd name="T11" fmla="*/ 0 h 60"/>
                  <a:gd name="T12" fmla="*/ 96 w 96"/>
                  <a:gd name="T13" fmla="*/ 2 h 60"/>
                  <a:gd name="T14" fmla="*/ 96 w 96"/>
                  <a:gd name="T15" fmla="*/ 52 h 60"/>
                  <a:gd name="T16" fmla="*/ 88 w 96"/>
                  <a:gd name="T17" fmla="*/ 60 h 60"/>
                  <a:gd name="T18" fmla="*/ 4 w 96"/>
                  <a:gd name="T19" fmla="*/ 4 h 60"/>
                  <a:gd name="T20" fmla="*/ 4 w 96"/>
                  <a:gd name="T21" fmla="*/ 52 h 60"/>
                  <a:gd name="T22" fmla="*/ 8 w 96"/>
                  <a:gd name="T23" fmla="*/ 56 h 60"/>
                  <a:gd name="T24" fmla="*/ 88 w 96"/>
                  <a:gd name="T25" fmla="*/ 56 h 60"/>
                  <a:gd name="T26" fmla="*/ 92 w 96"/>
                  <a:gd name="T27" fmla="*/ 52 h 60"/>
                  <a:gd name="T28" fmla="*/ 92 w 96"/>
                  <a:gd name="T29" fmla="*/ 4 h 60"/>
                  <a:gd name="T30" fmla="*/ 4 w 96"/>
                  <a:gd name="T31" fmla="*/ 4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96" h="60">
                    <a:moveTo>
                      <a:pt x="88" y="60"/>
                    </a:moveTo>
                    <a:cubicBezTo>
                      <a:pt x="8" y="60"/>
                      <a:pt x="8" y="60"/>
                      <a:pt x="8" y="60"/>
                    </a:cubicBezTo>
                    <a:cubicBezTo>
                      <a:pt x="3" y="60"/>
                      <a:pt x="0" y="57"/>
                      <a:pt x="0" y="5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0"/>
                      <a:pt x="96" y="1"/>
                      <a:pt x="96" y="2"/>
                    </a:cubicBezTo>
                    <a:cubicBezTo>
                      <a:pt x="96" y="52"/>
                      <a:pt x="96" y="52"/>
                      <a:pt x="96" y="52"/>
                    </a:cubicBezTo>
                    <a:cubicBezTo>
                      <a:pt x="96" y="57"/>
                      <a:pt x="93" y="60"/>
                      <a:pt x="88" y="60"/>
                    </a:cubicBezTo>
                    <a:close/>
                    <a:moveTo>
                      <a:pt x="4" y="4"/>
                    </a:moveTo>
                    <a:cubicBezTo>
                      <a:pt x="4" y="52"/>
                      <a:pt x="4" y="52"/>
                      <a:pt x="4" y="52"/>
                    </a:cubicBezTo>
                    <a:cubicBezTo>
                      <a:pt x="4" y="54"/>
                      <a:pt x="6" y="56"/>
                      <a:pt x="8" y="56"/>
                    </a:cubicBezTo>
                    <a:cubicBezTo>
                      <a:pt x="88" y="56"/>
                      <a:pt x="88" y="56"/>
                      <a:pt x="88" y="56"/>
                    </a:cubicBezTo>
                    <a:cubicBezTo>
                      <a:pt x="90" y="56"/>
                      <a:pt x="92" y="54"/>
                      <a:pt x="92" y="52"/>
                    </a:cubicBezTo>
                    <a:cubicBezTo>
                      <a:pt x="92" y="4"/>
                      <a:pt x="92" y="4"/>
                      <a:pt x="92" y="4"/>
                    </a:cubicBezTo>
                    <a:lnTo>
                      <a:pt x="4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" name="Freeform 29">
                <a:extLst>
                  <a:ext uri="{FF2B5EF4-FFF2-40B4-BE49-F238E27FC236}">
                    <a16:creationId xmlns:a16="http://schemas.microsoft.com/office/drawing/2014/main" id="{563049A2-5C9B-4836-A3C4-CE88B48FCA5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42938" y="1784350"/>
                <a:ext cx="139700" cy="139700"/>
              </a:xfrm>
              <a:custGeom>
                <a:avLst/>
                <a:gdLst>
                  <a:gd name="T0" fmla="*/ 2 w 36"/>
                  <a:gd name="T1" fmla="*/ 36 h 36"/>
                  <a:gd name="T2" fmla="*/ 1 w 36"/>
                  <a:gd name="T3" fmla="*/ 36 h 36"/>
                  <a:gd name="T4" fmla="*/ 0 w 36"/>
                  <a:gd name="T5" fmla="*/ 34 h 36"/>
                  <a:gd name="T6" fmla="*/ 0 w 36"/>
                  <a:gd name="T7" fmla="*/ 2 h 36"/>
                  <a:gd name="T8" fmla="*/ 1 w 36"/>
                  <a:gd name="T9" fmla="*/ 0 h 36"/>
                  <a:gd name="T10" fmla="*/ 3 w 36"/>
                  <a:gd name="T11" fmla="*/ 0 h 36"/>
                  <a:gd name="T12" fmla="*/ 35 w 36"/>
                  <a:gd name="T13" fmla="*/ 16 h 36"/>
                  <a:gd name="T14" fmla="*/ 36 w 36"/>
                  <a:gd name="T15" fmla="*/ 18 h 36"/>
                  <a:gd name="T16" fmla="*/ 35 w 36"/>
                  <a:gd name="T17" fmla="*/ 20 h 36"/>
                  <a:gd name="T18" fmla="*/ 3 w 36"/>
                  <a:gd name="T19" fmla="*/ 36 h 36"/>
                  <a:gd name="T20" fmla="*/ 2 w 36"/>
                  <a:gd name="T21" fmla="*/ 36 h 36"/>
                  <a:gd name="T22" fmla="*/ 4 w 36"/>
                  <a:gd name="T23" fmla="*/ 5 h 36"/>
                  <a:gd name="T24" fmla="*/ 4 w 36"/>
                  <a:gd name="T25" fmla="*/ 31 h 36"/>
                  <a:gd name="T26" fmla="*/ 30 w 36"/>
                  <a:gd name="T27" fmla="*/ 18 h 36"/>
                  <a:gd name="T28" fmla="*/ 4 w 36"/>
                  <a:gd name="T29" fmla="*/ 5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6" h="36">
                    <a:moveTo>
                      <a:pt x="2" y="36"/>
                    </a:moveTo>
                    <a:cubicBezTo>
                      <a:pt x="2" y="36"/>
                      <a:pt x="1" y="36"/>
                      <a:pt x="1" y="36"/>
                    </a:cubicBezTo>
                    <a:cubicBezTo>
                      <a:pt x="0" y="35"/>
                      <a:pt x="0" y="35"/>
                      <a:pt x="0" y="34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0" y="1"/>
                      <a:pt x="1" y="0"/>
                    </a:cubicBezTo>
                    <a:cubicBezTo>
                      <a:pt x="2" y="0"/>
                      <a:pt x="2" y="0"/>
                      <a:pt x="3" y="0"/>
                    </a:cubicBezTo>
                    <a:cubicBezTo>
                      <a:pt x="35" y="16"/>
                      <a:pt x="35" y="16"/>
                      <a:pt x="35" y="16"/>
                    </a:cubicBezTo>
                    <a:cubicBezTo>
                      <a:pt x="36" y="17"/>
                      <a:pt x="36" y="17"/>
                      <a:pt x="36" y="18"/>
                    </a:cubicBezTo>
                    <a:cubicBezTo>
                      <a:pt x="36" y="19"/>
                      <a:pt x="36" y="19"/>
                      <a:pt x="35" y="20"/>
                    </a:cubicBezTo>
                    <a:cubicBezTo>
                      <a:pt x="3" y="36"/>
                      <a:pt x="3" y="36"/>
                      <a:pt x="3" y="36"/>
                    </a:cubicBezTo>
                    <a:cubicBezTo>
                      <a:pt x="3" y="36"/>
                      <a:pt x="2" y="36"/>
                      <a:pt x="2" y="36"/>
                    </a:cubicBezTo>
                    <a:close/>
                    <a:moveTo>
                      <a:pt x="4" y="5"/>
                    </a:moveTo>
                    <a:cubicBezTo>
                      <a:pt x="4" y="31"/>
                      <a:pt x="4" y="31"/>
                      <a:pt x="4" y="31"/>
                    </a:cubicBezTo>
                    <a:cubicBezTo>
                      <a:pt x="30" y="18"/>
                      <a:pt x="30" y="18"/>
                      <a:pt x="30" y="18"/>
                    </a:cubicBezTo>
                    <a:lnTo>
                      <a:pt x="4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" name="Freeform 30">
                <a:extLst>
                  <a:ext uri="{FF2B5EF4-FFF2-40B4-BE49-F238E27FC236}">
                    <a16:creationId xmlns:a16="http://schemas.microsoft.com/office/drawing/2014/main" id="{913840AB-EA76-4ED8-8987-65B13CD79D7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19113" y="1628775"/>
                <a:ext cx="371475" cy="92075"/>
              </a:xfrm>
              <a:custGeom>
                <a:avLst/>
                <a:gdLst>
                  <a:gd name="T0" fmla="*/ 94 w 96"/>
                  <a:gd name="T1" fmla="*/ 24 h 24"/>
                  <a:gd name="T2" fmla="*/ 2 w 96"/>
                  <a:gd name="T3" fmla="*/ 24 h 24"/>
                  <a:gd name="T4" fmla="*/ 0 w 96"/>
                  <a:gd name="T5" fmla="*/ 22 h 24"/>
                  <a:gd name="T6" fmla="*/ 0 w 96"/>
                  <a:gd name="T7" fmla="*/ 6 h 24"/>
                  <a:gd name="T8" fmla="*/ 6 w 96"/>
                  <a:gd name="T9" fmla="*/ 0 h 24"/>
                  <a:gd name="T10" fmla="*/ 90 w 96"/>
                  <a:gd name="T11" fmla="*/ 0 h 24"/>
                  <a:gd name="T12" fmla="*/ 96 w 96"/>
                  <a:gd name="T13" fmla="*/ 6 h 24"/>
                  <a:gd name="T14" fmla="*/ 96 w 96"/>
                  <a:gd name="T15" fmla="*/ 22 h 24"/>
                  <a:gd name="T16" fmla="*/ 94 w 96"/>
                  <a:gd name="T17" fmla="*/ 24 h 24"/>
                  <a:gd name="T18" fmla="*/ 4 w 96"/>
                  <a:gd name="T19" fmla="*/ 20 h 24"/>
                  <a:gd name="T20" fmla="*/ 92 w 96"/>
                  <a:gd name="T21" fmla="*/ 20 h 24"/>
                  <a:gd name="T22" fmla="*/ 92 w 96"/>
                  <a:gd name="T23" fmla="*/ 6 h 24"/>
                  <a:gd name="T24" fmla="*/ 90 w 96"/>
                  <a:gd name="T25" fmla="*/ 4 h 24"/>
                  <a:gd name="T26" fmla="*/ 6 w 96"/>
                  <a:gd name="T27" fmla="*/ 4 h 24"/>
                  <a:gd name="T28" fmla="*/ 4 w 96"/>
                  <a:gd name="T29" fmla="*/ 6 h 24"/>
                  <a:gd name="T30" fmla="*/ 4 w 96"/>
                  <a:gd name="T31" fmla="*/ 2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96" h="24">
                    <a:moveTo>
                      <a:pt x="94" y="24"/>
                    </a:moveTo>
                    <a:cubicBezTo>
                      <a:pt x="2" y="24"/>
                      <a:pt x="2" y="24"/>
                      <a:pt x="2" y="24"/>
                    </a:cubicBezTo>
                    <a:cubicBezTo>
                      <a:pt x="1" y="24"/>
                      <a:pt x="0" y="23"/>
                      <a:pt x="0" y="22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90" y="0"/>
                      <a:pt x="90" y="0"/>
                      <a:pt x="90" y="0"/>
                    </a:cubicBezTo>
                    <a:cubicBezTo>
                      <a:pt x="93" y="0"/>
                      <a:pt x="96" y="3"/>
                      <a:pt x="96" y="6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3"/>
                      <a:pt x="95" y="24"/>
                      <a:pt x="94" y="24"/>
                    </a:cubicBezTo>
                    <a:close/>
                    <a:moveTo>
                      <a:pt x="4" y="20"/>
                    </a:moveTo>
                    <a:cubicBezTo>
                      <a:pt x="92" y="20"/>
                      <a:pt x="92" y="20"/>
                      <a:pt x="92" y="20"/>
                    </a:cubicBezTo>
                    <a:cubicBezTo>
                      <a:pt x="92" y="6"/>
                      <a:pt x="92" y="6"/>
                      <a:pt x="92" y="6"/>
                    </a:cubicBezTo>
                    <a:cubicBezTo>
                      <a:pt x="92" y="5"/>
                      <a:pt x="91" y="4"/>
                      <a:pt x="90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5" y="4"/>
                      <a:pt x="4" y="5"/>
                      <a:pt x="4" y="6"/>
                    </a:cubicBezTo>
                    <a:lnTo>
                      <a:pt x="4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" name="Freeform 31">
                <a:extLst>
                  <a:ext uri="{FF2B5EF4-FFF2-40B4-BE49-F238E27FC236}">
                    <a16:creationId xmlns:a16="http://schemas.microsoft.com/office/drawing/2014/main" id="{2F84762E-3244-4BAE-B483-9CE2BD379C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2288" y="1631950"/>
                <a:ext cx="77788" cy="77787"/>
              </a:xfrm>
              <a:custGeom>
                <a:avLst/>
                <a:gdLst>
                  <a:gd name="T0" fmla="*/ 5 w 49"/>
                  <a:gd name="T1" fmla="*/ 49 h 49"/>
                  <a:gd name="T2" fmla="*/ 0 w 49"/>
                  <a:gd name="T3" fmla="*/ 44 h 49"/>
                  <a:gd name="T4" fmla="*/ 44 w 49"/>
                  <a:gd name="T5" fmla="*/ 0 h 49"/>
                  <a:gd name="T6" fmla="*/ 49 w 49"/>
                  <a:gd name="T7" fmla="*/ 5 h 49"/>
                  <a:gd name="T8" fmla="*/ 5 w 49"/>
                  <a:gd name="T9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49">
                    <a:moveTo>
                      <a:pt x="5" y="49"/>
                    </a:moveTo>
                    <a:lnTo>
                      <a:pt x="0" y="44"/>
                    </a:lnTo>
                    <a:lnTo>
                      <a:pt x="44" y="0"/>
                    </a:lnTo>
                    <a:lnTo>
                      <a:pt x="49" y="5"/>
                    </a:lnTo>
                    <a:lnTo>
                      <a:pt x="5" y="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" name="Freeform 32">
                <a:extLst>
                  <a:ext uri="{FF2B5EF4-FFF2-40B4-BE49-F238E27FC236}">
                    <a16:creationId xmlns:a16="http://schemas.microsoft.com/office/drawing/2014/main" id="{C7503F4A-FD76-411F-89B9-CDB61E95C9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9913" y="1631950"/>
                <a:ext cx="84138" cy="85725"/>
              </a:xfrm>
              <a:custGeom>
                <a:avLst/>
                <a:gdLst>
                  <a:gd name="T0" fmla="*/ 5 w 53"/>
                  <a:gd name="T1" fmla="*/ 54 h 54"/>
                  <a:gd name="T2" fmla="*/ 0 w 53"/>
                  <a:gd name="T3" fmla="*/ 49 h 54"/>
                  <a:gd name="T4" fmla="*/ 48 w 53"/>
                  <a:gd name="T5" fmla="*/ 0 h 54"/>
                  <a:gd name="T6" fmla="*/ 53 w 53"/>
                  <a:gd name="T7" fmla="*/ 5 h 54"/>
                  <a:gd name="T8" fmla="*/ 5 w 53"/>
                  <a:gd name="T9" fmla="*/ 5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3" h="54">
                    <a:moveTo>
                      <a:pt x="5" y="54"/>
                    </a:moveTo>
                    <a:lnTo>
                      <a:pt x="0" y="49"/>
                    </a:lnTo>
                    <a:lnTo>
                      <a:pt x="48" y="0"/>
                    </a:lnTo>
                    <a:lnTo>
                      <a:pt x="53" y="5"/>
                    </a:lnTo>
                    <a:lnTo>
                      <a:pt x="5" y="5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" name="Freeform 33">
                <a:extLst>
                  <a:ext uri="{FF2B5EF4-FFF2-40B4-BE49-F238E27FC236}">
                    <a16:creationId xmlns:a16="http://schemas.microsoft.com/office/drawing/2014/main" id="{E21A373E-1AB2-47DA-9F91-CFC4A10E48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1826" y="1631950"/>
                <a:ext cx="84138" cy="85725"/>
              </a:xfrm>
              <a:custGeom>
                <a:avLst/>
                <a:gdLst>
                  <a:gd name="T0" fmla="*/ 5 w 53"/>
                  <a:gd name="T1" fmla="*/ 54 h 54"/>
                  <a:gd name="T2" fmla="*/ 0 w 53"/>
                  <a:gd name="T3" fmla="*/ 49 h 54"/>
                  <a:gd name="T4" fmla="*/ 48 w 53"/>
                  <a:gd name="T5" fmla="*/ 0 h 54"/>
                  <a:gd name="T6" fmla="*/ 53 w 53"/>
                  <a:gd name="T7" fmla="*/ 5 h 54"/>
                  <a:gd name="T8" fmla="*/ 5 w 53"/>
                  <a:gd name="T9" fmla="*/ 5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3" h="54">
                    <a:moveTo>
                      <a:pt x="5" y="54"/>
                    </a:moveTo>
                    <a:lnTo>
                      <a:pt x="0" y="49"/>
                    </a:lnTo>
                    <a:lnTo>
                      <a:pt x="48" y="0"/>
                    </a:lnTo>
                    <a:lnTo>
                      <a:pt x="53" y="5"/>
                    </a:lnTo>
                    <a:lnTo>
                      <a:pt x="5" y="5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" name="Freeform 34">
                <a:extLst>
                  <a:ext uri="{FF2B5EF4-FFF2-40B4-BE49-F238E27FC236}">
                    <a16:creationId xmlns:a16="http://schemas.microsoft.com/office/drawing/2014/main" id="{9F8AE030-7DF2-49F5-A2BF-79F8D3F359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3738" y="1631950"/>
                <a:ext cx="84138" cy="85725"/>
              </a:xfrm>
              <a:custGeom>
                <a:avLst/>
                <a:gdLst>
                  <a:gd name="T0" fmla="*/ 5 w 53"/>
                  <a:gd name="T1" fmla="*/ 54 h 54"/>
                  <a:gd name="T2" fmla="*/ 0 w 53"/>
                  <a:gd name="T3" fmla="*/ 49 h 54"/>
                  <a:gd name="T4" fmla="*/ 48 w 53"/>
                  <a:gd name="T5" fmla="*/ 0 h 54"/>
                  <a:gd name="T6" fmla="*/ 53 w 53"/>
                  <a:gd name="T7" fmla="*/ 5 h 54"/>
                  <a:gd name="T8" fmla="*/ 5 w 53"/>
                  <a:gd name="T9" fmla="*/ 5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3" h="54">
                    <a:moveTo>
                      <a:pt x="5" y="54"/>
                    </a:moveTo>
                    <a:lnTo>
                      <a:pt x="0" y="49"/>
                    </a:lnTo>
                    <a:lnTo>
                      <a:pt x="48" y="0"/>
                    </a:lnTo>
                    <a:lnTo>
                      <a:pt x="53" y="5"/>
                    </a:lnTo>
                    <a:lnTo>
                      <a:pt x="5" y="5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" name="Freeform 35">
                <a:extLst>
                  <a:ext uri="{FF2B5EF4-FFF2-40B4-BE49-F238E27FC236}">
                    <a16:creationId xmlns:a16="http://schemas.microsoft.com/office/drawing/2014/main" id="{75A014CB-52C2-4CAC-92B1-039250C931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5651" y="1631950"/>
                <a:ext cx="84138" cy="85725"/>
              </a:xfrm>
              <a:custGeom>
                <a:avLst/>
                <a:gdLst>
                  <a:gd name="T0" fmla="*/ 5 w 53"/>
                  <a:gd name="T1" fmla="*/ 54 h 54"/>
                  <a:gd name="T2" fmla="*/ 0 w 53"/>
                  <a:gd name="T3" fmla="*/ 49 h 54"/>
                  <a:gd name="T4" fmla="*/ 48 w 53"/>
                  <a:gd name="T5" fmla="*/ 0 h 54"/>
                  <a:gd name="T6" fmla="*/ 53 w 53"/>
                  <a:gd name="T7" fmla="*/ 5 h 54"/>
                  <a:gd name="T8" fmla="*/ 5 w 53"/>
                  <a:gd name="T9" fmla="*/ 5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3" h="54">
                    <a:moveTo>
                      <a:pt x="5" y="54"/>
                    </a:moveTo>
                    <a:lnTo>
                      <a:pt x="0" y="49"/>
                    </a:lnTo>
                    <a:lnTo>
                      <a:pt x="48" y="0"/>
                    </a:lnTo>
                    <a:lnTo>
                      <a:pt x="53" y="5"/>
                    </a:lnTo>
                    <a:lnTo>
                      <a:pt x="5" y="5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" name="Freeform 36">
                <a:extLst>
                  <a:ext uri="{FF2B5EF4-FFF2-40B4-BE49-F238E27FC236}">
                    <a16:creationId xmlns:a16="http://schemas.microsoft.com/office/drawing/2014/main" id="{38C98745-0FA1-4770-98C3-6BFA0B5BE6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7563" y="1647825"/>
                <a:ext cx="69850" cy="69850"/>
              </a:xfrm>
              <a:custGeom>
                <a:avLst/>
                <a:gdLst>
                  <a:gd name="T0" fmla="*/ 5 w 44"/>
                  <a:gd name="T1" fmla="*/ 44 h 44"/>
                  <a:gd name="T2" fmla="*/ 0 w 44"/>
                  <a:gd name="T3" fmla="*/ 39 h 44"/>
                  <a:gd name="T4" fmla="*/ 39 w 44"/>
                  <a:gd name="T5" fmla="*/ 0 h 44"/>
                  <a:gd name="T6" fmla="*/ 44 w 44"/>
                  <a:gd name="T7" fmla="*/ 5 h 44"/>
                  <a:gd name="T8" fmla="*/ 5 w 44"/>
                  <a:gd name="T9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44">
                    <a:moveTo>
                      <a:pt x="5" y="44"/>
                    </a:moveTo>
                    <a:lnTo>
                      <a:pt x="0" y="39"/>
                    </a:lnTo>
                    <a:lnTo>
                      <a:pt x="39" y="0"/>
                    </a:lnTo>
                    <a:lnTo>
                      <a:pt x="44" y="5"/>
                    </a:lnTo>
                    <a:lnTo>
                      <a:pt x="5" y="4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467DF15F-1E58-4CE6-A513-EA5E427E84B5}"/>
                </a:ext>
              </a:extLst>
            </p:cNvPr>
            <p:cNvSpPr txBox="1"/>
            <p:nvPr/>
          </p:nvSpPr>
          <p:spPr>
            <a:xfrm>
              <a:off x="1022550" y="2550768"/>
              <a:ext cx="1761290" cy="215444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Requirement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1A8A2D57-0137-4128-99F4-4B7A61D4410A}"/>
              </a:ext>
            </a:extLst>
          </p:cNvPr>
          <p:cNvGrpSpPr/>
          <p:nvPr/>
        </p:nvGrpSpPr>
        <p:grpSpPr>
          <a:xfrm>
            <a:off x="712293" y="1819797"/>
            <a:ext cx="2110649" cy="215444"/>
            <a:chOff x="673191" y="1583558"/>
            <a:chExt cx="2110649" cy="215444"/>
          </a:xfrm>
        </p:grpSpPr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3885EC3B-435C-4EE6-85EB-1A1CB96012CB}"/>
                </a:ext>
              </a:extLst>
            </p:cNvPr>
            <p:cNvSpPr txBox="1"/>
            <p:nvPr/>
          </p:nvSpPr>
          <p:spPr>
            <a:xfrm>
              <a:off x="1022550" y="1583558"/>
              <a:ext cx="1761290" cy="215444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 anchor="ctr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chemeClr val="bg1"/>
                  </a:solidFill>
                </a:defRPr>
              </a:lvl1pPr>
            </a:lstStyle>
            <a:p>
              <a:r>
                <a:rPr lang="en-US" dirty="0" smtClean="0"/>
                <a:t>Introduction</a:t>
              </a:r>
              <a:endParaRPr lang="en-US" dirty="0"/>
            </a:p>
          </p:txBody>
        </p: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3ACC1DB5-94A0-463E-9D17-415515BE117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3191" y="1593661"/>
              <a:ext cx="203040" cy="194400"/>
              <a:chOff x="-638175" y="3963988"/>
              <a:chExt cx="373062" cy="357187"/>
            </a:xfr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2700000" scaled="0"/>
            </a:gradFill>
          </p:grpSpPr>
          <p:sp>
            <p:nvSpPr>
              <p:cNvPr id="139" name="Freeform 40">
                <a:extLst>
                  <a:ext uri="{FF2B5EF4-FFF2-40B4-BE49-F238E27FC236}">
                    <a16:creationId xmlns:a16="http://schemas.microsoft.com/office/drawing/2014/main" id="{A687222F-35CE-48AB-85F9-5B65E6D907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92138" y="4149725"/>
                <a:ext cx="280987" cy="171450"/>
              </a:xfrm>
              <a:custGeom>
                <a:avLst/>
                <a:gdLst>
                  <a:gd name="T0" fmla="*/ 70 w 72"/>
                  <a:gd name="T1" fmla="*/ 44 h 44"/>
                  <a:gd name="T2" fmla="*/ 46 w 72"/>
                  <a:gd name="T3" fmla="*/ 44 h 44"/>
                  <a:gd name="T4" fmla="*/ 44 w 72"/>
                  <a:gd name="T5" fmla="*/ 42 h 44"/>
                  <a:gd name="T6" fmla="*/ 44 w 72"/>
                  <a:gd name="T7" fmla="*/ 16 h 44"/>
                  <a:gd name="T8" fmla="*/ 28 w 72"/>
                  <a:gd name="T9" fmla="*/ 16 h 44"/>
                  <a:gd name="T10" fmla="*/ 28 w 72"/>
                  <a:gd name="T11" fmla="*/ 42 h 44"/>
                  <a:gd name="T12" fmla="*/ 26 w 72"/>
                  <a:gd name="T13" fmla="*/ 44 h 44"/>
                  <a:gd name="T14" fmla="*/ 2 w 72"/>
                  <a:gd name="T15" fmla="*/ 44 h 44"/>
                  <a:gd name="T16" fmla="*/ 0 w 72"/>
                  <a:gd name="T17" fmla="*/ 42 h 44"/>
                  <a:gd name="T18" fmla="*/ 0 w 72"/>
                  <a:gd name="T19" fmla="*/ 2 h 44"/>
                  <a:gd name="T20" fmla="*/ 2 w 72"/>
                  <a:gd name="T21" fmla="*/ 0 h 44"/>
                  <a:gd name="T22" fmla="*/ 4 w 72"/>
                  <a:gd name="T23" fmla="*/ 2 h 44"/>
                  <a:gd name="T24" fmla="*/ 4 w 72"/>
                  <a:gd name="T25" fmla="*/ 40 h 44"/>
                  <a:gd name="T26" fmla="*/ 24 w 72"/>
                  <a:gd name="T27" fmla="*/ 40 h 44"/>
                  <a:gd name="T28" fmla="*/ 24 w 72"/>
                  <a:gd name="T29" fmla="*/ 14 h 44"/>
                  <a:gd name="T30" fmla="*/ 26 w 72"/>
                  <a:gd name="T31" fmla="*/ 12 h 44"/>
                  <a:gd name="T32" fmla="*/ 46 w 72"/>
                  <a:gd name="T33" fmla="*/ 12 h 44"/>
                  <a:gd name="T34" fmla="*/ 48 w 72"/>
                  <a:gd name="T35" fmla="*/ 14 h 44"/>
                  <a:gd name="T36" fmla="*/ 48 w 72"/>
                  <a:gd name="T37" fmla="*/ 40 h 44"/>
                  <a:gd name="T38" fmla="*/ 68 w 72"/>
                  <a:gd name="T39" fmla="*/ 40 h 44"/>
                  <a:gd name="T40" fmla="*/ 68 w 72"/>
                  <a:gd name="T41" fmla="*/ 4 h 44"/>
                  <a:gd name="T42" fmla="*/ 70 w 72"/>
                  <a:gd name="T43" fmla="*/ 2 h 44"/>
                  <a:gd name="T44" fmla="*/ 72 w 72"/>
                  <a:gd name="T45" fmla="*/ 4 h 44"/>
                  <a:gd name="T46" fmla="*/ 72 w 72"/>
                  <a:gd name="T47" fmla="*/ 42 h 44"/>
                  <a:gd name="T48" fmla="*/ 70 w 72"/>
                  <a:gd name="T49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72" h="44">
                    <a:moveTo>
                      <a:pt x="70" y="44"/>
                    </a:moveTo>
                    <a:cubicBezTo>
                      <a:pt x="46" y="44"/>
                      <a:pt x="46" y="44"/>
                      <a:pt x="46" y="44"/>
                    </a:cubicBezTo>
                    <a:cubicBezTo>
                      <a:pt x="45" y="44"/>
                      <a:pt x="44" y="43"/>
                      <a:pt x="44" y="42"/>
                    </a:cubicBezTo>
                    <a:cubicBezTo>
                      <a:pt x="44" y="16"/>
                      <a:pt x="44" y="16"/>
                      <a:pt x="44" y="16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28" y="42"/>
                      <a:pt x="28" y="42"/>
                      <a:pt x="28" y="42"/>
                    </a:cubicBezTo>
                    <a:cubicBezTo>
                      <a:pt x="28" y="43"/>
                      <a:pt x="27" y="44"/>
                      <a:pt x="26" y="44"/>
                    </a:cubicBezTo>
                    <a:cubicBezTo>
                      <a:pt x="2" y="44"/>
                      <a:pt x="2" y="44"/>
                      <a:pt x="2" y="44"/>
                    </a:cubicBezTo>
                    <a:cubicBezTo>
                      <a:pt x="1" y="44"/>
                      <a:pt x="0" y="43"/>
                      <a:pt x="0" y="4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3" y="0"/>
                      <a:pt x="4" y="1"/>
                      <a:pt x="4" y="2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24" y="40"/>
                      <a:pt x="24" y="40"/>
                      <a:pt x="24" y="40"/>
                    </a:cubicBezTo>
                    <a:cubicBezTo>
                      <a:pt x="24" y="14"/>
                      <a:pt x="24" y="14"/>
                      <a:pt x="24" y="14"/>
                    </a:cubicBezTo>
                    <a:cubicBezTo>
                      <a:pt x="24" y="13"/>
                      <a:pt x="25" y="12"/>
                      <a:pt x="26" y="12"/>
                    </a:cubicBezTo>
                    <a:cubicBezTo>
                      <a:pt x="46" y="12"/>
                      <a:pt x="46" y="12"/>
                      <a:pt x="46" y="12"/>
                    </a:cubicBezTo>
                    <a:cubicBezTo>
                      <a:pt x="47" y="12"/>
                      <a:pt x="48" y="13"/>
                      <a:pt x="48" y="14"/>
                    </a:cubicBezTo>
                    <a:cubicBezTo>
                      <a:pt x="48" y="40"/>
                      <a:pt x="48" y="40"/>
                      <a:pt x="48" y="40"/>
                    </a:cubicBezTo>
                    <a:cubicBezTo>
                      <a:pt x="68" y="40"/>
                      <a:pt x="68" y="40"/>
                      <a:pt x="68" y="40"/>
                    </a:cubicBezTo>
                    <a:cubicBezTo>
                      <a:pt x="68" y="4"/>
                      <a:pt x="68" y="4"/>
                      <a:pt x="68" y="4"/>
                    </a:cubicBezTo>
                    <a:cubicBezTo>
                      <a:pt x="68" y="3"/>
                      <a:pt x="69" y="2"/>
                      <a:pt x="70" y="2"/>
                    </a:cubicBezTo>
                    <a:cubicBezTo>
                      <a:pt x="71" y="2"/>
                      <a:pt x="72" y="3"/>
                      <a:pt x="72" y="4"/>
                    </a:cubicBezTo>
                    <a:cubicBezTo>
                      <a:pt x="72" y="42"/>
                      <a:pt x="72" y="42"/>
                      <a:pt x="72" y="42"/>
                    </a:cubicBezTo>
                    <a:cubicBezTo>
                      <a:pt x="72" y="43"/>
                      <a:pt x="71" y="44"/>
                      <a:pt x="70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" name="Freeform 41">
                <a:extLst>
                  <a:ext uri="{FF2B5EF4-FFF2-40B4-BE49-F238E27FC236}">
                    <a16:creationId xmlns:a16="http://schemas.microsoft.com/office/drawing/2014/main" id="{F0AC3D10-8537-4F5C-BA51-BE86E4C157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638175" y="3963988"/>
                <a:ext cx="373062" cy="193675"/>
              </a:xfrm>
              <a:custGeom>
                <a:avLst/>
                <a:gdLst>
                  <a:gd name="T0" fmla="*/ 94 w 96"/>
                  <a:gd name="T1" fmla="*/ 50 h 50"/>
                  <a:gd name="T2" fmla="*/ 93 w 96"/>
                  <a:gd name="T3" fmla="*/ 49 h 50"/>
                  <a:gd name="T4" fmla="*/ 48 w 96"/>
                  <a:gd name="T5" fmla="*/ 5 h 50"/>
                  <a:gd name="T6" fmla="*/ 3 w 96"/>
                  <a:gd name="T7" fmla="*/ 49 h 50"/>
                  <a:gd name="T8" fmla="*/ 1 w 96"/>
                  <a:gd name="T9" fmla="*/ 49 h 50"/>
                  <a:gd name="T10" fmla="*/ 1 w 96"/>
                  <a:gd name="T11" fmla="*/ 47 h 50"/>
                  <a:gd name="T12" fmla="*/ 47 w 96"/>
                  <a:gd name="T13" fmla="*/ 1 h 50"/>
                  <a:gd name="T14" fmla="*/ 49 w 96"/>
                  <a:gd name="T15" fmla="*/ 1 h 50"/>
                  <a:gd name="T16" fmla="*/ 95 w 96"/>
                  <a:gd name="T17" fmla="*/ 47 h 50"/>
                  <a:gd name="T18" fmla="*/ 95 w 96"/>
                  <a:gd name="T19" fmla="*/ 49 h 50"/>
                  <a:gd name="T20" fmla="*/ 94 w 96"/>
                  <a:gd name="T21" fmla="*/ 5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6" h="50">
                    <a:moveTo>
                      <a:pt x="94" y="50"/>
                    </a:moveTo>
                    <a:cubicBezTo>
                      <a:pt x="93" y="50"/>
                      <a:pt x="93" y="50"/>
                      <a:pt x="93" y="49"/>
                    </a:cubicBezTo>
                    <a:cubicBezTo>
                      <a:pt x="48" y="5"/>
                      <a:pt x="48" y="5"/>
                      <a:pt x="48" y="5"/>
                    </a:cubicBezTo>
                    <a:cubicBezTo>
                      <a:pt x="3" y="49"/>
                      <a:pt x="3" y="49"/>
                      <a:pt x="3" y="49"/>
                    </a:cubicBezTo>
                    <a:cubicBezTo>
                      <a:pt x="3" y="50"/>
                      <a:pt x="1" y="50"/>
                      <a:pt x="1" y="49"/>
                    </a:cubicBezTo>
                    <a:cubicBezTo>
                      <a:pt x="0" y="49"/>
                      <a:pt x="0" y="47"/>
                      <a:pt x="1" y="47"/>
                    </a:cubicBezTo>
                    <a:cubicBezTo>
                      <a:pt x="47" y="1"/>
                      <a:pt x="47" y="1"/>
                      <a:pt x="47" y="1"/>
                    </a:cubicBezTo>
                    <a:cubicBezTo>
                      <a:pt x="47" y="0"/>
                      <a:pt x="49" y="0"/>
                      <a:pt x="49" y="1"/>
                    </a:cubicBezTo>
                    <a:cubicBezTo>
                      <a:pt x="95" y="47"/>
                      <a:pt x="95" y="47"/>
                      <a:pt x="95" y="47"/>
                    </a:cubicBezTo>
                    <a:cubicBezTo>
                      <a:pt x="96" y="47"/>
                      <a:pt x="96" y="49"/>
                      <a:pt x="95" y="49"/>
                    </a:cubicBezTo>
                    <a:cubicBezTo>
                      <a:pt x="95" y="50"/>
                      <a:pt x="95" y="50"/>
                      <a:pt x="94" y="5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" name="Freeform 42">
                <a:extLst>
                  <a:ext uri="{FF2B5EF4-FFF2-40B4-BE49-F238E27FC236}">
                    <a16:creationId xmlns:a16="http://schemas.microsoft.com/office/drawing/2014/main" id="{EA0E21D1-2DD0-4E7F-A71A-4247943FDC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96875" y="3979863"/>
                <a:ext cx="69850" cy="69850"/>
              </a:xfrm>
              <a:custGeom>
                <a:avLst/>
                <a:gdLst>
                  <a:gd name="T0" fmla="*/ 16 w 18"/>
                  <a:gd name="T1" fmla="*/ 18 h 18"/>
                  <a:gd name="T2" fmla="*/ 14 w 18"/>
                  <a:gd name="T3" fmla="*/ 16 h 18"/>
                  <a:gd name="T4" fmla="*/ 14 w 18"/>
                  <a:gd name="T5" fmla="*/ 4 h 18"/>
                  <a:gd name="T6" fmla="*/ 2 w 18"/>
                  <a:gd name="T7" fmla="*/ 4 h 18"/>
                  <a:gd name="T8" fmla="*/ 0 w 18"/>
                  <a:gd name="T9" fmla="*/ 2 h 18"/>
                  <a:gd name="T10" fmla="*/ 2 w 18"/>
                  <a:gd name="T11" fmla="*/ 0 h 18"/>
                  <a:gd name="T12" fmla="*/ 16 w 18"/>
                  <a:gd name="T13" fmla="*/ 0 h 18"/>
                  <a:gd name="T14" fmla="*/ 18 w 18"/>
                  <a:gd name="T15" fmla="*/ 2 h 18"/>
                  <a:gd name="T16" fmla="*/ 18 w 18"/>
                  <a:gd name="T17" fmla="*/ 16 h 18"/>
                  <a:gd name="T18" fmla="*/ 16 w 18"/>
                  <a:gd name="T1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8" h="18">
                    <a:moveTo>
                      <a:pt x="16" y="18"/>
                    </a:moveTo>
                    <a:cubicBezTo>
                      <a:pt x="15" y="18"/>
                      <a:pt x="14" y="17"/>
                      <a:pt x="14" y="16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1" y="4"/>
                      <a:pt x="0" y="3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7" y="0"/>
                      <a:pt x="18" y="1"/>
                      <a:pt x="18" y="2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18" y="17"/>
                      <a:pt x="17" y="18"/>
                      <a:pt x="16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CDB53A22-8AEE-4243-9DB2-84D154565F3E}"/>
              </a:ext>
            </a:extLst>
          </p:cNvPr>
          <p:cNvGrpSpPr/>
          <p:nvPr/>
        </p:nvGrpSpPr>
        <p:grpSpPr>
          <a:xfrm>
            <a:off x="706437" y="2322289"/>
            <a:ext cx="2116505" cy="215444"/>
            <a:chOff x="667335" y="2067163"/>
            <a:chExt cx="2116505" cy="215444"/>
          </a:xfrm>
        </p:grpSpPr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9C893A6B-97BB-45BD-9037-912AC433153B}"/>
                </a:ext>
              </a:extLst>
            </p:cNvPr>
            <p:cNvSpPr txBox="1"/>
            <p:nvPr/>
          </p:nvSpPr>
          <p:spPr>
            <a:xfrm>
              <a:off x="1022550" y="2067163"/>
              <a:ext cx="1761290" cy="215444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Documentation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74E23A1E-9E28-42D8-B6A6-DBAA170B92A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67335" y="2067546"/>
              <a:ext cx="214753" cy="213840"/>
              <a:chOff x="-523875" y="3440113"/>
              <a:chExt cx="373062" cy="371476"/>
            </a:xfr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2700000" scaled="0"/>
            </a:gradFill>
          </p:grpSpPr>
          <p:sp>
            <p:nvSpPr>
              <p:cNvPr id="146" name="Freeform 46">
                <a:extLst>
                  <a:ext uri="{FF2B5EF4-FFF2-40B4-BE49-F238E27FC236}">
                    <a16:creationId xmlns:a16="http://schemas.microsoft.com/office/drawing/2014/main" id="{A6F64926-EAD6-411D-B4C7-86595D6B860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523875" y="3440113"/>
                <a:ext cx="373062" cy="317500"/>
              </a:xfrm>
              <a:custGeom>
                <a:avLst/>
                <a:gdLst>
                  <a:gd name="T0" fmla="*/ 15 w 96"/>
                  <a:gd name="T1" fmla="*/ 82 h 82"/>
                  <a:gd name="T2" fmla="*/ 14 w 96"/>
                  <a:gd name="T3" fmla="*/ 82 h 82"/>
                  <a:gd name="T4" fmla="*/ 0 w 96"/>
                  <a:gd name="T5" fmla="*/ 48 h 82"/>
                  <a:gd name="T6" fmla="*/ 48 w 96"/>
                  <a:gd name="T7" fmla="*/ 0 h 82"/>
                  <a:gd name="T8" fmla="*/ 96 w 96"/>
                  <a:gd name="T9" fmla="*/ 48 h 82"/>
                  <a:gd name="T10" fmla="*/ 82 w 96"/>
                  <a:gd name="T11" fmla="*/ 82 h 82"/>
                  <a:gd name="T12" fmla="*/ 80 w 96"/>
                  <a:gd name="T13" fmla="*/ 82 h 82"/>
                  <a:gd name="T14" fmla="*/ 62 w 96"/>
                  <a:gd name="T15" fmla="*/ 74 h 82"/>
                  <a:gd name="T16" fmla="*/ 55 w 96"/>
                  <a:gd name="T17" fmla="*/ 72 h 82"/>
                  <a:gd name="T18" fmla="*/ 54 w 96"/>
                  <a:gd name="T19" fmla="*/ 70 h 82"/>
                  <a:gd name="T20" fmla="*/ 54 w 96"/>
                  <a:gd name="T21" fmla="*/ 60 h 82"/>
                  <a:gd name="T22" fmla="*/ 55 w 96"/>
                  <a:gd name="T23" fmla="*/ 58 h 82"/>
                  <a:gd name="T24" fmla="*/ 60 w 96"/>
                  <a:gd name="T25" fmla="*/ 48 h 82"/>
                  <a:gd name="T26" fmla="*/ 62 w 96"/>
                  <a:gd name="T27" fmla="*/ 46 h 82"/>
                  <a:gd name="T28" fmla="*/ 62 w 96"/>
                  <a:gd name="T29" fmla="*/ 44 h 82"/>
                  <a:gd name="T30" fmla="*/ 62 w 96"/>
                  <a:gd name="T31" fmla="*/ 42 h 82"/>
                  <a:gd name="T32" fmla="*/ 60 w 96"/>
                  <a:gd name="T33" fmla="*/ 40 h 82"/>
                  <a:gd name="T34" fmla="*/ 61 w 96"/>
                  <a:gd name="T35" fmla="*/ 38 h 82"/>
                  <a:gd name="T36" fmla="*/ 62 w 96"/>
                  <a:gd name="T37" fmla="*/ 26 h 82"/>
                  <a:gd name="T38" fmla="*/ 51 w 96"/>
                  <a:gd name="T39" fmla="*/ 22 h 82"/>
                  <a:gd name="T40" fmla="*/ 40 w 96"/>
                  <a:gd name="T41" fmla="*/ 26 h 82"/>
                  <a:gd name="T42" fmla="*/ 38 w 96"/>
                  <a:gd name="T43" fmla="*/ 28 h 82"/>
                  <a:gd name="T44" fmla="*/ 35 w 96"/>
                  <a:gd name="T45" fmla="*/ 28 h 82"/>
                  <a:gd name="T46" fmla="*/ 36 w 96"/>
                  <a:gd name="T47" fmla="*/ 38 h 82"/>
                  <a:gd name="T48" fmla="*/ 36 w 96"/>
                  <a:gd name="T49" fmla="*/ 40 h 82"/>
                  <a:gd name="T50" fmla="*/ 34 w 96"/>
                  <a:gd name="T51" fmla="*/ 42 h 82"/>
                  <a:gd name="T52" fmla="*/ 34 w 96"/>
                  <a:gd name="T53" fmla="*/ 44 h 82"/>
                  <a:gd name="T54" fmla="*/ 34 w 96"/>
                  <a:gd name="T55" fmla="*/ 46 h 82"/>
                  <a:gd name="T56" fmla="*/ 36 w 96"/>
                  <a:gd name="T57" fmla="*/ 48 h 82"/>
                  <a:gd name="T58" fmla="*/ 41 w 96"/>
                  <a:gd name="T59" fmla="*/ 58 h 82"/>
                  <a:gd name="T60" fmla="*/ 42 w 96"/>
                  <a:gd name="T61" fmla="*/ 60 h 82"/>
                  <a:gd name="T62" fmla="*/ 42 w 96"/>
                  <a:gd name="T63" fmla="*/ 70 h 82"/>
                  <a:gd name="T64" fmla="*/ 41 w 96"/>
                  <a:gd name="T65" fmla="*/ 72 h 82"/>
                  <a:gd name="T66" fmla="*/ 35 w 96"/>
                  <a:gd name="T67" fmla="*/ 74 h 82"/>
                  <a:gd name="T68" fmla="*/ 16 w 96"/>
                  <a:gd name="T69" fmla="*/ 82 h 82"/>
                  <a:gd name="T70" fmla="*/ 15 w 96"/>
                  <a:gd name="T71" fmla="*/ 82 h 82"/>
                  <a:gd name="T72" fmla="*/ 48 w 96"/>
                  <a:gd name="T73" fmla="*/ 4 h 82"/>
                  <a:gd name="T74" fmla="*/ 4 w 96"/>
                  <a:gd name="T75" fmla="*/ 48 h 82"/>
                  <a:gd name="T76" fmla="*/ 16 w 96"/>
                  <a:gd name="T77" fmla="*/ 78 h 82"/>
                  <a:gd name="T78" fmla="*/ 33 w 96"/>
                  <a:gd name="T79" fmla="*/ 70 h 82"/>
                  <a:gd name="T80" fmla="*/ 38 w 96"/>
                  <a:gd name="T81" fmla="*/ 69 h 82"/>
                  <a:gd name="T82" fmla="*/ 38 w 96"/>
                  <a:gd name="T83" fmla="*/ 61 h 82"/>
                  <a:gd name="T84" fmla="*/ 32 w 96"/>
                  <a:gd name="T85" fmla="*/ 49 h 82"/>
                  <a:gd name="T86" fmla="*/ 30 w 96"/>
                  <a:gd name="T87" fmla="*/ 44 h 82"/>
                  <a:gd name="T88" fmla="*/ 32 w 96"/>
                  <a:gd name="T89" fmla="*/ 39 h 82"/>
                  <a:gd name="T90" fmla="*/ 32 w 96"/>
                  <a:gd name="T91" fmla="*/ 26 h 82"/>
                  <a:gd name="T92" fmla="*/ 37 w 96"/>
                  <a:gd name="T93" fmla="*/ 24 h 82"/>
                  <a:gd name="T94" fmla="*/ 51 w 96"/>
                  <a:gd name="T95" fmla="*/ 18 h 82"/>
                  <a:gd name="T96" fmla="*/ 66 w 96"/>
                  <a:gd name="T97" fmla="*/ 26 h 82"/>
                  <a:gd name="T98" fmla="*/ 64 w 96"/>
                  <a:gd name="T99" fmla="*/ 39 h 82"/>
                  <a:gd name="T100" fmla="*/ 66 w 96"/>
                  <a:gd name="T101" fmla="*/ 44 h 82"/>
                  <a:gd name="T102" fmla="*/ 64 w 96"/>
                  <a:gd name="T103" fmla="*/ 49 h 82"/>
                  <a:gd name="T104" fmla="*/ 58 w 96"/>
                  <a:gd name="T105" fmla="*/ 61 h 82"/>
                  <a:gd name="T106" fmla="*/ 58 w 96"/>
                  <a:gd name="T107" fmla="*/ 69 h 82"/>
                  <a:gd name="T108" fmla="*/ 63 w 96"/>
                  <a:gd name="T109" fmla="*/ 70 h 82"/>
                  <a:gd name="T110" fmla="*/ 80 w 96"/>
                  <a:gd name="T111" fmla="*/ 78 h 82"/>
                  <a:gd name="T112" fmla="*/ 92 w 96"/>
                  <a:gd name="T113" fmla="*/ 48 h 82"/>
                  <a:gd name="T114" fmla="*/ 48 w 96"/>
                  <a:gd name="T115" fmla="*/ 4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96" h="82">
                    <a:moveTo>
                      <a:pt x="15" y="82"/>
                    </a:moveTo>
                    <a:cubicBezTo>
                      <a:pt x="15" y="82"/>
                      <a:pt x="14" y="82"/>
                      <a:pt x="14" y="82"/>
                    </a:cubicBezTo>
                    <a:cubicBezTo>
                      <a:pt x="5" y="73"/>
                      <a:pt x="0" y="61"/>
                      <a:pt x="0" y="48"/>
                    </a:cubicBezTo>
                    <a:cubicBezTo>
                      <a:pt x="0" y="22"/>
                      <a:pt x="22" y="0"/>
                      <a:pt x="48" y="0"/>
                    </a:cubicBezTo>
                    <a:cubicBezTo>
                      <a:pt x="74" y="0"/>
                      <a:pt x="96" y="22"/>
                      <a:pt x="96" y="48"/>
                    </a:cubicBezTo>
                    <a:cubicBezTo>
                      <a:pt x="96" y="61"/>
                      <a:pt x="91" y="73"/>
                      <a:pt x="82" y="82"/>
                    </a:cubicBezTo>
                    <a:cubicBezTo>
                      <a:pt x="81" y="82"/>
                      <a:pt x="80" y="82"/>
                      <a:pt x="80" y="82"/>
                    </a:cubicBezTo>
                    <a:cubicBezTo>
                      <a:pt x="76" y="79"/>
                      <a:pt x="69" y="77"/>
                      <a:pt x="62" y="74"/>
                    </a:cubicBezTo>
                    <a:cubicBezTo>
                      <a:pt x="60" y="73"/>
                      <a:pt x="57" y="73"/>
                      <a:pt x="55" y="72"/>
                    </a:cubicBezTo>
                    <a:cubicBezTo>
                      <a:pt x="55" y="72"/>
                      <a:pt x="54" y="71"/>
                      <a:pt x="54" y="70"/>
                    </a:cubicBezTo>
                    <a:cubicBezTo>
                      <a:pt x="54" y="60"/>
                      <a:pt x="54" y="60"/>
                      <a:pt x="54" y="60"/>
                    </a:cubicBezTo>
                    <a:cubicBezTo>
                      <a:pt x="54" y="59"/>
                      <a:pt x="55" y="58"/>
                      <a:pt x="55" y="58"/>
                    </a:cubicBezTo>
                    <a:cubicBezTo>
                      <a:pt x="56" y="58"/>
                      <a:pt x="60" y="56"/>
                      <a:pt x="60" y="48"/>
                    </a:cubicBezTo>
                    <a:cubicBezTo>
                      <a:pt x="60" y="47"/>
                      <a:pt x="61" y="46"/>
                      <a:pt x="62" y="46"/>
                    </a:cubicBezTo>
                    <a:cubicBezTo>
                      <a:pt x="62" y="46"/>
                      <a:pt x="62" y="45"/>
                      <a:pt x="62" y="44"/>
                    </a:cubicBezTo>
                    <a:cubicBezTo>
                      <a:pt x="62" y="43"/>
                      <a:pt x="62" y="42"/>
                      <a:pt x="62" y="42"/>
                    </a:cubicBezTo>
                    <a:cubicBezTo>
                      <a:pt x="61" y="42"/>
                      <a:pt x="60" y="41"/>
                      <a:pt x="60" y="40"/>
                    </a:cubicBezTo>
                    <a:cubicBezTo>
                      <a:pt x="60" y="39"/>
                      <a:pt x="60" y="39"/>
                      <a:pt x="61" y="38"/>
                    </a:cubicBezTo>
                    <a:cubicBezTo>
                      <a:pt x="61" y="35"/>
                      <a:pt x="63" y="30"/>
                      <a:pt x="62" y="26"/>
                    </a:cubicBezTo>
                    <a:cubicBezTo>
                      <a:pt x="61" y="24"/>
                      <a:pt x="57" y="22"/>
                      <a:pt x="51" y="22"/>
                    </a:cubicBezTo>
                    <a:cubicBezTo>
                      <a:pt x="45" y="22"/>
                      <a:pt x="41" y="24"/>
                      <a:pt x="40" y="26"/>
                    </a:cubicBezTo>
                    <a:cubicBezTo>
                      <a:pt x="40" y="28"/>
                      <a:pt x="39" y="28"/>
                      <a:pt x="38" y="28"/>
                    </a:cubicBezTo>
                    <a:cubicBezTo>
                      <a:pt x="37" y="28"/>
                      <a:pt x="35" y="28"/>
                      <a:pt x="35" y="28"/>
                    </a:cubicBezTo>
                    <a:cubicBezTo>
                      <a:pt x="33" y="30"/>
                      <a:pt x="35" y="36"/>
                      <a:pt x="36" y="38"/>
                    </a:cubicBezTo>
                    <a:cubicBezTo>
                      <a:pt x="36" y="39"/>
                      <a:pt x="36" y="40"/>
                      <a:pt x="36" y="40"/>
                    </a:cubicBezTo>
                    <a:cubicBezTo>
                      <a:pt x="36" y="41"/>
                      <a:pt x="35" y="42"/>
                      <a:pt x="34" y="42"/>
                    </a:cubicBezTo>
                    <a:cubicBezTo>
                      <a:pt x="34" y="42"/>
                      <a:pt x="34" y="43"/>
                      <a:pt x="34" y="44"/>
                    </a:cubicBezTo>
                    <a:cubicBezTo>
                      <a:pt x="34" y="45"/>
                      <a:pt x="34" y="46"/>
                      <a:pt x="34" y="46"/>
                    </a:cubicBezTo>
                    <a:cubicBezTo>
                      <a:pt x="35" y="46"/>
                      <a:pt x="36" y="47"/>
                      <a:pt x="36" y="48"/>
                    </a:cubicBezTo>
                    <a:cubicBezTo>
                      <a:pt x="36" y="56"/>
                      <a:pt x="40" y="58"/>
                      <a:pt x="41" y="58"/>
                    </a:cubicBezTo>
                    <a:cubicBezTo>
                      <a:pt x="41" y="58"/>
                      <a:pt x="42" y="59"/>
                      <a:pt x="42" y="60"/>
                    </a:cubicBezTo>
                    <a:cubicBezTo>
                      <a:pt x="42" y="70"/>
                      <a:pt x="42" y="70"/>
                      <a:pt x="42" y="70"/>
                    </a:cubicBezTo>
                    <a:cubicBezTo>
                      <a:pt x="42" y="71"/>
                      <a:pt x="41" y="72"/>
                      <a:pt x="41" y="72"/>
                    </a:cubicBezTo>
                    <a:cubicBezTo>
                      <a:pt x="39" y="73"/>
                      <a:pt x="37" y="73"/>
                      <a:pt x="35" y="74"/>
                    </a:cubicBezTo>
                    <a:cubicBezTo>
                      <a:pt x="28" y="77"/>
                      <a:pt x="20" y="79"/>
                      <a:pt x="16" y="82"/>
                    </a:cubicBezTo>
                    <a:cubicBezTo>
                      <a:pt x="16" y="82"/>
                      <a:pt x="16" y="82"/>
                      <a:pt x="15" y="82"/>
                    </a:cubicBezTo>
                    <a:close/>
                    <a:moveTo>
                      <a:pt x="48" y="4"/>
                    </a:moveTo>
                    <a:cubicBezTo>
                      <a:pt x="24" y="4"/>
                      <a:pt x="4" y="24"/>
                      <a:pt x="4" y="48"/>
                    </a:cubicBezTo>
                    <a:cubicBezTo>
                      <a:pt x="4" y="59"/>
                      <a:pt x="8" y="70"/>
                      <a:pt x="16" y="78"/>
                    </a:cubicBezTo>
                    <a:cubicBezTo>
                      <a:pt x="20" y="75"/>
                      <a:pt x="27" y="73"/>
                      <a:pt x="33" y="70"/>
                    </a:cubicBezTo>
                    <a:cubicBezTo>
                      <a:pt x="35" y="70"/>
                      <a:pt x="36" y="69"/>
                      <a:pt x="38" y="69"/>
                    </a:cubicBezTo>
                    <a:cubicBezTo>
                      <a:pt x="38" y="61"/>
                      <a:pt x="38" y="61"/>
                      <a:pt x="38" y="61"/>
                    </a:cubicBezTo>
                    <a:cubicBezTo>
                      <a:pt x="36" y="60"/>
                      <a:pt x="32" y="57"/>
                      <a:pt x="32" y="49"/>
                    </a:cubicBezTo>
                    <a:cubicBezTo>
                      <a:pt x="30" y="49"/>
                      <a:pt x="30" y="47"/>
                      <a:pt x="30" y="44"/>
                    </a:cubicBezTo>
                    <a:cubicBezTo>
                      <a:pt x="30" y="42"/>
                      <a:pt x="30" y="40"/>
                      <a:pt x="32" y="39"/>
                    </a:cubicBezTo>
                    <a:cubicBezTo>
                      <a:pt x="31" y="35"/>
                      <a:pt x="29" y="29"/>
                      <a:pt x="32" y="26"/>
                    </a:cubicBezTo>
                    <a:cubicBezTo>
                      <a:pt x="33" y="24"/>
                      <a:pt x="35" y="24"/>
                      <a:pt x="37" y="24"/>
                    </a:cubicBezTo>
                    <a:cubicBezTo>
                      <a:pt x="39" y="20"/>
                      <a:pt x="46" y="18"/>
                      <a:pt x="51" y="18"/>
                    </a:cubicBezTo>
                    <a:cubicBezTo>
                      <a:pt x="57" y="18"/>
                      <a:pt x="65" y="20"/>
                      <a:pt x="66" y="26"/>
                    </a:cubicBezTo>
                    <a:cubicBezTo>
                      <a:pt x="67" y="30"/>
                      <a:pt x="65" y="36"/>
                      <a:pt x="64" y="39"/>
                    </a:cubicBezTo>
                    <a:cubicBezTo>
                      <a:pt x="66" y="40"/>
                      <a:pt x="66" y="42"/>
                      <a:pt x="66" y="44"/>
                    </a:cubicBezTo>
                    <a:cubicBezTo>
                      <a:pt x="66" y="47"/>
                      <a:pt x="66" y="49"/>
                      <a:pt x="64" y="49"/>
                    </a:cubicBezTo>
                    <a:cubicBezTo>
                      <a:pt x="64" y="57"/>
                      <a:pt x="60" y="60"/>
                      <a:pt x="58" y="61"/>
                    </a:cubicBezTo>
                    <a:cubicBezTo>
                      <a:pt x="58" y="69"/>
                      <a:pt x="58" y="69"/>
                      <a:pt x="58" y="69"/>
                    </a:cubicBezTo>
                    <a:cubicBezTo>
                      <a:pt x="60" y="69"/>
                      <a:pt x="61" y="70"/>
                      <a:pt x="63" y="70"/>
                    </a:cubicBezTo>
                    <a:cubicBezTo>
                      <a:pt x="70" y="73"/>
                      <a:pt x="76" y="75"/>
                      <a:pt x="80" y="78"/>
                    </a:cubicBezTo>
                    <a:cubicBezTo>
                      <a:pt x="88" y="70"/>
                      <a:pt x="92" y="59"/>
                      <a:pt x="92" y="48"/>
                    </a:cubicBezTo>
                    <a:cubicBezTo>
                      <a:pt x="92" y="24"/>
                      <a:pt x="72" y="4"/>
                      <a:pt x="48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" name="Freeform 47">
                <a:extLst>
                  <a:ext uri="{FF2B5EF4-FFF2-40B4-BE49-F238E27FC236}">
                    <a16:creationId xmlns:a16="http://schemas.microsoft.com/office/drawing/2014/main" id="{67D2AC67-79B2-4FC2-98A8-3CB49FAC71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469900" y="3746501"/>
                <a:ext cx="265112" cy="65088"/>
              </a:xfrm>
              <a:custGeom>
                <a:avLst/>
                <a:gdLst>
                  <a:gd name="T0" fmla="*/ 34 w 68"/>
                  <a:gd name="T1" fmla="*/ 17 h 17"/>
                  <a:gd name="T2" fmla="*/ 0 w 68"/>
                  <a:gd name="T3" fmla="*/ 3 h 17"/>
                  <a:gd name="T4" fmla="*/ 3 w 68"/>
                  <a:gd name="T5" fmla="*/ 0 h 17"/>
                  <a:gd name="T6" fmla="*/ 34 w 68"/>
                  <a:gd name="T7" fmla="*/ 13 h 17"/>
                  <a:gd name="T8" fmla="*/ 65 w 68"/>
                  <a:gd name="T9" fmla="*/ 0 h 17"/>
                  <a:gd name="T10" fmla="*/ 68 w 68"/>
                  <a:gd name="T11" fmla="*/ 3 h 17"/>
                  <a:gd name="T12" fmla="*/ 34 w 68"/>
                  <a:gd name="T13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8" h="17">
                    <a:moveTo>
                      <a:pt x="34" y="17"/>
                    </a:moveTo>
                    <a:cubicBezTo>
                      <a:pt x="21" y="17"/>
                      <a:pt x="9" y="12"/>
                      <a:pt x="0" y="3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11" y="8"/>
                      <a:pt x="22" y="13"/>
                      <a:pt x="34" y="13"/>
                    </a:cubicBezTo>
                    <a:cubicBezTo>
                      <a:pt x="46" y="13"/>
                      <a:pt x="57" y="8"/>
                      <a:pt x="65" y="0"/>
                    </a:cubicBezTo>
                    <a:cubicBezTo>
                      <a:pt x="68" y="3"/>
                      <a:pt x="68" y="3"/>
                      <a:pt x="68" y="3"/>
                    </a:cubicBezTo>
                    <a:cubicBezTo>
                      <a:pt x="59" y="12"/>
                      <a:pt x="47" y="17"/>
                      <a:pt x="34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61B3BF31-A3E7-428A-AA5C-CA9936151361}"/>
              </a:ext>
            </a:extLst>
          </p:cNvPr>
          <p:cNvGrpSpPr/>
          <p:nvPr/>
        </p:nvGrpSpPr>
        <p:grpSpPr>
          <a:xfrm>
            <a:off x="737463" y="3327273"/>
            <a:ext cx="2085479" cy="215444"/>
            <a:chOff x="698361" y="3034373"/>
            <a:chExt cx="2085479" cy="215444"/>
          </a:xfrm>
        </p:grpSpPr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C6F65731-6003-4E2B-8CAA-066B5E03522D}"/>
                </a:ext>
              </a:extLst>
            </p:cNvPr>
            <p:cNvSpPr txBox="1"/>
            <p:nvPr/>
          </p:nvSpPr>
          <p:spPr>
            <a:xfrm>
              <a:off x="1022550" y="3034373"/>
              <a:ext cx="1761290" cy="215444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System Features</a:t>
              </a:r>
            </a:p>
          </p:txBody>
        </p:sp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5901D3A6-BF18-4F5D-BCD6-9EA2451F5E6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8361" y="3041295"/>
              <a:ext cx="152701" cy="201600"/>
              <a:chOff x="-582613" y="3649663"/>
              <a:chExt cx="282575" cy="373062"/>
            </a:xfr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2700000" scaled="0"/>
            </a:gradFill>
          </p:grpSpPr>
          <p:sp>
            <p:nvSpPr>
              <p:cNvPr id="155" name="Freeform 51">
                <a:extLst>
                  <a:ext uri="{FF2B5EF4-FFF2-40B4-BE49-F238E27FC236}">
                    <a16:creationId xmlns:a16="http://schemas.microsoft.com/office/drawing/2014/main" id="{E86D3BA9-73D0-4CBA-8925-AB4CA225057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582613" y="3649663"/>
                <a:ext cx="282575" cy="373062"/>
              </a:xfrm>
              <a:custGeom>
                <a:avLst/>
                <a:gdLst>
                  <a:gd name="T0" fmla="*/ 70 w 72"/>
                  <a:gd name="T1" fmla="*/ 96 h 96"/>
                  <a:gd name="T2" fmla="*/ 2 w 72"/>
                  <a:gd name="T3" fmla="*/ 96 h 96"/>
                  <a:gd name="T4" fmla="*/ 0 w 72"/>
                  <a:gd name="T5" fmla="*/ 94 h 96"/>
                  <a:gd name="T6" fmla="*/ 0 w 72"/>
                  <a:gd name="T7" fmla="*/ 2 h 96"/>
                  <a:gd name="T8" fmla="*/ 2 w 72"/>
                  <a:gd name="T9" fmla="*/ 0 h 96"/>
                  <a:gd name="T10" fmla="*/ 70 w 72"/>
                  <a:gd name="T11" fmla="*/ 0 h 96"/>
                  <a:gd name="T12" fmla="*/ 72 w 72"/>
                  <a:gd name="T13" fmla="*/ 2 h 96"/>
                  <a:gd name="T14" fmla="*/ 72 w 72"/>
                  <a:gd name="T15" fmla="*/ 94 h 96"/>
                  <a:gd name="T16" fmla="*/ 70 w 72"/>
                  <a:gd name="T17" fmla="*/ 96 h 96"/>
                  <a:gd name="T18" fmla="*/ 4 w 72"/>
                  <a:gd name="T19" fmla="*/ 92 h 96"/>
                  <a:gd name="T20" fmla="*/ 68 w 72"/>
                  <a:gd name="T21" fmla="*/ 92 h 96"/>
                  <a:gd name="T22" fmla="*/ 68 w 72"/>
                  <a:gd name="T23" fmla="*/ 4 h 96"/>
                  <a:gd name="T24" fmla="*/ 4 w 72"/>
                  <a:gd name="T25" fmla="*/ 4 h 96"/>
                  <a:gd name="T26" fmla="*/ 4 w 72"/>
                  <a:gd name="T27" fmla="*/ 92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2" h="96">
                    <a:moveTo>
                      <a:pt x="70" y="96"/>
                    </a:moveTo>
                    <a:cubicBezTo>
                      <a:pt x="2" y="96"/>
                      <a:pt x="2" y="96"/>
                      <a:pt x="2" y="96"/>
                    </a:cubicBezTo>
                    <a:cubicBezTo>
                      <a:pt x="1" y="96"/>
                      <a:pt x="0" y="95"/>
                      <a:pt x="0" y="94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70" y="0"/>
                      <a:pt x="70" y="0"/>
                      <a:pt x="70" y="0"/>
                    </a:cubicBezTo>
                    <a:cubicBezTo>
                      <a:pt x="71" y="0"/>
                      <a:pt x="72" y="1"/>
                      <a:pt x="72" y="2"/>
                    </a:cubicBezTo>
                    <a:cubicBezTo>
                      <a:pt x="72" y="94"/>
                      <a:pt x="72" y="94"/>
                      <a:pt x="72" y="94"/>
                    </a:cubicBezTo>
                    <a:cubicBezTo>
                      <a:pt x="72" y="95"/>
                      <a:pt x="71" y="96"/>
                      <a:pt x="70" y="96"/>
                    </a:cubicBezTo>
                    <a:close/>
                    <a:moveTo>
                      <a:pt x="4" y="92"/>
                    </a:moveTo>
                    <a:cubicBezTo>
                      <a:pt x="68" y="92"/>
                      <a:pt x="68" y="92"/>
                      <a:pt x="68" y="92"/>
                    </a:cubicBezTo>
                    <a:cubicBezTo>
                      <a:pt x="68" y="4"/>
                      <a:pt x="68" y="4"/>
                      <a:pt x="68" y="4"/>
                    </a:cubicBezTo>
                    <a:cubicBezTo>
                      <a:pt x="4" y="4"/>
                      <a:pt x="4" y="4"/>
                      <a:pt x="4" y="4"/>
                    </a:cubicBezTo>
                    <a:lnTo>
                      <a:pt x="4" y="9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" name="Freeform 52">
                <a:extLst>
                  <a:ext uri="{FF2B5EF4-FFF2-40B4-BE49-F238E27FC236}">
                    <a16:creationId xmlns:a16="http://schemas.microsoft.com/office/drawing/2014/main" id="{BBFFE739-4620-481B-8E2D-969BA6985D1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504826" y="3681413"/>
                <a:ext cx="127000" cy="92075"/>
              </a:xfrm>
              <a:custGeom>
                <a:avLst/>
                <a:gdLst>
                  <a:gd name="T0" fmla="*/ 30 w 32"/>
                  <a:gd name="T1" fmla="*/ 24 h 24"/>
                  <a:gd name="T2" fmla="*/ 2 w 32"/>
                  <a:gd name="T3" fmla="*/ 24 h 24"/>
                  <a:gd name="T4" fmla="*/ 0 w 32"/>
                  <a:gd name="T5" fmla="*/ 22 h 24"/>
                  <a:gd name="T6" fmla="*/ 0 w 32"/>
                  <a:gd name="T7" fmla="*/ 2 h 24"/>
                  <a:gd name="T8" fmla="*/ 2 w 32"/>
                  <a:gd name="T9" fmla="*/ 0 h 24"/>
                  <a:gd name="T10" fmla="*/ 30 w 32"/>
                  <a:gd name="T11" fmla="*/ 0 h 24"/>
                  <a:gd name="T12" fmla="*/ 32 w 32"/>
                  <a:gd name="T13" fmla="*/ 2 h 24"/>
                  <a:gd name="T14" fmla="*/ 32 w 32"/>
                  <a:gd name="T15" fmla="*/ 22 h 24"/>
                  <a:gd name="T16" fmla="*/ 30 w 32"/>
                  <a:gd name="T17" fmla="*/ 24 h 24"/>
                  <a:gd name="T18" fmla="*/ 4 w 32"/>
                  <a:gd name="T19" fmla="*/ 20 h 24"/>
                  <a:gd name="T20" fmla="*/ 28 w 32"/>
                  <a:gd name="T21" fmla="*/ 20 h 24"/>
                  <a:gd name="T22" fmla="*/ 28 w 32"/>
                  <a:gd name="T23" fmla="*/ 4 h 24"/>
                  <a:gd name="T24" fmla="*/ 4 w 32"/>
                  <a:gd name="T25" fmla="*/ 4 h 24"/>
                  <a:gd name="T26" fmla="*/ 4 w 32"/>
                  <a:gd name="T27" fmla="*/ 2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2" h="24">
                    <a:moveTo>
                      <a:pt x="30" y="24"/>
                    </a:moveTo>
                    <a:cubicBezTo>
                      <a:pt x="2" y="24"/>
                      <a:pt x="2" y="24"/>
                      <a:pt x="2" y="24"/>
                    </a:cubicBezTo>
                    <a:cubicBezTo>
                      <a:pt x="1" y="24"/>
                      <a:pt x="0" y="23"/>
                      <a:pt x="0" y="2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1" y="0"/>
                      <a:pt x="32" y="1"/>
                      <a:pt x="32" y="2"/>
                    </a:cubicBezTo>
                    <a:cubicBezTo>
                      <a:pt x="32" y="22"/>
                      <a:pt x="32" y="22"/>
                      <a:pt x="32" y="22"/>
                    </a:cubicBezTo>
                    <a:cubicBezTo>
                      <a:pt x="32" y="23"/>
                      <a:pt x="31" y="24"/>
                      <a:pt x="30" y="24"/>
                    </a:cubicBezTo>
                    <a:close/>
                    <a:moveTo>
                      <a:pt x="4" y="20"/>
                    </a:moveTo>
                    <a:cubicBezTo>
                      <a:pt x="28" y="20"/>
                      <a:pt x="28" y="20"/>
                      <a:pt x="28" y="20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4" y="4"/>
                      <a:pt x="4" y="4"/>
                      <a:pt x="4" y="4"/>
                    </a:cubicBezTo>
                    <a:lnTo>
                      <a:pt x="4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" name="Freeform 53">
                <a:extLst>
                  <a:ext uri="{FF2B5EF4-FFF2-40B4-BE49-F238E27FC236}">
                    <a16:creationId xmlns:a16="http://schemas.microsoft.com/office/drawing/2014/main" id="{4FE8EA05-6F9D-43B7-BB21-8DDFCDE825B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504826" y="3789363"/>
                <a:ext cx="127000" cy="93662"/>
              </a:xfrm>
              <a:custGeom>
                <a:avLst/>
                <a:gdLst>
                  <a:gd name="T0" fmla="*/ 30 w 32"/>
                  <a:gd name="T1" fmla="*/ 24 h 24"/>
                  <a:gd name="T2" fmla="*/ 2 w 32"/>
                  <a:gd name="T3" fmla="*/ 24 h 24"/>
                  <a:gd name="T4" fmla="*/ 0 w 32"/>
                  <a:gd name="T5" fmla="*/ 22 h 24"/>
                  <a:gd name="T6" fmla="*/ 0 w 32"/>
                  <a:gd name="T7" fmla="*/ 2 h 24"/>
                  <a:gd name="T8" fmla="*/ 2 w 32"/>
                  <a:gd name="T9" fmla="*/ 0 h 24"/>
                  <a:gd name="T10" fmla="*/ 30 w 32"/>
                  <a:gd name="T11" fmla="*/ 0 h 24"/>
                  <a:gd name="T12" fmla="*/ 32 w 32"/>
                  <a:gd name="T13" fmla="*/ 2 h 24"/>
                  <a:gd name="T14" fmla="*/ 32 w 32"/>
                  <a:gd name="T15" fmla="*/ 22 h 24"/>
                  <a:gd name="T16" fmla="*/ 30 w 32"/>
                  <a:gd name="T17" fmla="*/ 24 h 24"/>
                  <a:gd name="T18" fmla="*/ 4 w 32"/>
                  <a:gd name="T19" fmla="*/ 20 h 24"/>
                  <a:gd name="T20" fmla="*/ 28 w 32"/>
                  <a:gd name="T21" fmla="*/ 20 h 24"/>
                  <a:gd name="T22" fmla="*/ 28 w 32"/>
                  <a:gd name="T23" fmla="*/ 4 h 24"/>
                  <a:gd name="T24" fmla="*/ 4 w 32"/>
                  <a:gd name="T25" fmla="*/ 4 h 24"/>
                  <a:gd name="T26" fmla="*/ 4 w 32"/>
                  <a:gd name="T27" fmla="*/ 2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2" h="24">
                    <a:moveTo>
                      <a:pt x="30" y="24"/>
                    </a:moveTo>
                    <a:cubicBezTo>
                      <a:pt x="2" y="24"/>
                      <a:pt x="2" y="24"/>
                      <a:pt x="2" y="24"/>
                    </a:cubicBezTo>
                    <a:cubicBezTo>
                      <a:pt x="1" y="24"/>
                      <a:pt x="0" y="23"/>
                      <a:pt x="0" y="2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1" y="0"/>
                      <a:pt x="32" y="1"/>
                      <a:pt x="32" y="2"/>
                    </a:cubicBezTo>
                    <a:cubicBezTo>
                      <a:pt x="32" y="22"/>
                      <a:pt x="32" y="22"/>
                      <a:pt x="32" y="22"/>
                    </a:cubicBezTo>
                    <a:cubicBezTo>
                      <a:pt x="32" y="23"/>
                      <a:pt x="31" y="24"/>
                      <a:pt x="30" y="24"/>
                    </a:cubicBezTo>
                    <a:close/>
                    <a:moveTo>
                      <a:pt x="4" y="20"/>
                    </a:moveTo>
                    <a:cubicBezTo>
                      <a:pt x="28" y="20"/>
                      <a:pt x="28" y="20"/>
                      <a:pt x="28" y="20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4" y="4"/>
                      <a:pt x="4" y="4"/>
                      <a:pt x="4" y="4"/>
                    </a:cubicBezTo>
                    <a:lnTo>
                      <a:pt x="4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" name="Freeform 54">
                <a:extLst>
                  <a:ext uri="{FF2B5EF4-FFF2-40B4-BE49-F238E27FC236}">
                    <a16:creationId xmlns:a16="http://schemas.microsoft.com/office/drawing/2014/main" id="{DF427472-8E5C-495A-B2AD-7E79000EA41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504826" y="3898900"/>
                <a:ext cx="127000" cy="92075"/>
              </a:xfrm>
              <a:custGeom>
                <a:avLst/>
                <a:gdLst>
                  <a:gd name="T0" fmla="*/ 30 w 32"/>
                  <a:gd name="T1" fmla="*/ 24 h 24"/>
                  <a:gd name="T2" fmla="*/ 2 w 32"/>
                  <a:gd name="T3" fmla="*/ 24 h 24"/>
                  <a:gd name="T4" fmla="*/ 0 w 32"/>
                  <a:gd name="T5" fmla="*/ 22 h 24"/>
                  <a:gd name="T6" fmla="*/ 0 w 32"/>
                  <a:gd name="T7" fmla="*/ 2 h 24"/>
                  <a:gd name="T8" fmla="*/ 2 w 32"/>
                  <a:gd name="T9" fmla="*/ 0 h 24"/>
                  <a:gd name="T10" fmla="*/ 30 w 32"/>
                  <a:gd name="T11" fmla="*/ 0 h 24"/>
                  <a:gd name="T12" fmla="*/ 32 w 32"/>
                  <a:gd name="T13" fmla="*/ 2 h 24"/>
                  <a:gd name="T14" fmla="*/ 32 w 32"/>
                  <a:gd name="T15" fmla="*/ 22 h 24"/>
                  <a:gd name="T16" fmla="*/ 30 w 32"/>
                  <a:gd name="T17" fmla="*/ 24 h 24"/>
                  <a:gd name="T18" fmla="*/ 4 w 32"/>
                  <a:gd name="T19" fmla="*/ 20 h 24"/>
                  <a:gd name="T20" fmla="*/ 28 w 32"/>
                  <a:gd name="T21" fmla="*/ 20 h 24"/>
                  <a:gd name="T22" fmla="*/ 28 w 32"/>
                  <a:gd name="T23" fmla="*/ 4 h 24"/>
                  <a:gd name="T24" fmla="*/ 4 w 32"/>
                  <a:gd name="T25" fmla="*/ 4 h 24"/>
                  <a:gd name="T26" fmla="*/ 4 w 32"/>
                  <a:gd name="T27" fmla="*/ 2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2" h="24">
                    <a:moveTo>
                      <a:pt x="30" y="24"/>
                    </a:moveTo>
                    <a:cubicBezTo>
                      <a:pt x="2" y="24"/>
                      <a:pt x="2" y="24"/>
                      <a:pt x="2" y="24"/>
                    </a:cubicBezTo>
                    <a:cubicBezTo>
                      <a:pt x="1" y="24"/>
                      <a:pt x="0" y="23"/>
                      <a:pt x="0" y="2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1" y="0"/>
                      <a:pt x="32" y="1"/>
                      <a:pt x="32" y="2"/>
                    </a:cubicBezTo>
                    <a:cubicBezTo>
                      <a:pt x="32" y="22"/>
                      <a:pt x="32" y="22"/>
                      <a:pt x="32" y="22"/>
                    </a:cubicBezTo>
                    <a:cubicBezTo>
                      <a:pt x="32" y="23"/>
                      <a:pt x="31" y="24"/>
                      <a:pt x="30" y="24"/>
                    </a:cubicBezTo>
                    <a:close/>
                    <a:moveTo>
                      <a:pt x="4" y="20"/>
                    </a:moveTo>
                    <a:cubicBezTo>
                      <a:pt x="28" y="20"/>
                      <a:pt x="28" y="20"/>
                      <a:pt x="28" y="20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4" y="4"/>
                      <a:pt x="4" y="4"/>
                      <a:pt x="4" y="4"/>
                    </a:cubicBezTo>
                    <a:lnTo>
                      <a:pt x="4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" name="Freeform 55">
                <a:extLst>
                  <a:ext uri="{FF2B5EF4-FFF2-40B4-BE49-F238E27FC236}">
                    <a16:creationId xmlns:a16="http://schemas.microsoft.com/office/drawing/2014/main" id="{E10EC1A7-84A2-4CF3-B6A2-E85B1D7F29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50863" y="3681413"/>
                <a:ext cx="31750" cy="30162"/>
              </a:xfrm>
              <a:custGeom>
                <a:avLst/>
                <a:gdLst>
                  <a:gd name="T0" fmla="*/ 6 w 8"/>
                  <a:gd name="T1" fmla="*/ 8 h 8"/>
                  <a:gd name="T2" fmla="*/ 2 w 8"/>
                  <a:gd name="T3" fmla="*/ 8 h 8"/>
                  <a:gd name="T4" fmla="*/ 0 w 8"/>
                  <a:gd name="T5" fmla="*/ 6 h 8"/>
                  <a:gd name="T6" fmla="*/ 0 w 8"/>
                  <a:gd name="T7" fmla="*/ 2 h 8"/>
                  <a:gd name="T8" fmla="*/ 2 w 8"/>
                  <a:gd name="T9" fmla="*/ 0 h 8"/>
                  <a:gd name="T10" fmla="*/ 6 w 8"/>
                  <a:gd name="T11" fmla="*/ 0 h 8"/>
                  <a:gd name="T12" fmla="*/ 8 w 8"/>
                  <a:gd name="T13" fmla="*/ 2 h 8"/>
                  <a:gd name="T14" fmla="*/ 8 w 8"/>
                  <a:gd name="T15" fmla="*/ 6 h 8"/>
                  <a:gd name="T16" fmla="*/ 6 w 8"/>
                  <a:gd name="T17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8">
                    <a:moveTo>
                      <a:pt x="6" y="8"/>
                    </a:moveTo>
                    <a:cubicBezTo>
                      <a:pt x="2" y="8"/>
                      <a:pt x="2" y="8"/>
                      <a:pt x="2" y="8"/>
                    </a:cubicBezTo>
                    <a:cubicBezTo>
                      <a:pt x="1" y="8"/>
                      <a:pt x="0" y="7"/>
                      <a:pt x="0" y="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7" y="0"/>
                      <a:pt x="8" y="1"/>
                      <a:pt x="8" y="2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7"/>
                      <a:pt x="7" y="8"/>
                      <a:pt x="6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" name="Freeform 56">
                <a:extLst>
                  <a:ext uri="{FF2B5EF4-FFF2-40B4-BE49-F238E27FC236}">
                    <a16:creationId xmlns:a16="http://schemas.microsoft.com/office/drawing/2014/main" id="{5893021A-A8B5-473E-B7E9-E2AF095023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50863" y="3743325"/>
                <a:ext cx="31750" cy="30162"/>
              </a:xfrm>
              <a:custGeom>
                <a:avLst/>
                <a:gdLst>
                  <a:gd name="T0" fmla="*/ 6 w 8"/>
                  <a:gd name="T1" fmla="*/ 8 h 8"/>
                  <a:gd name="T2" fmla="*/ 2 w 8"/>
                  <a:gd name="T3" fmla="*/ 8 h 8"/>
                  <a:gd name="T4" fmla="*/ 0 w 8"/>
                  <a:gd name="T5" fmla="*/ 6 h 8"/>
                  <a:gd name="T6" fmla="*/ 0 w 8"/>
                  <a:gd name="T7" fmla="*/ 2 h 8"/>
                  <a:gd name="T8" fmla="*/ 2 w 8"/>
                  <a:gd name="T9" fmla="*/ 0 h 8"/>
                  <a:gd name="T10" fmla="*/ 6 w 8"/>
                  <a:gd name="T11" fmla="*/ 0 h 8"/>
                  <a:gd name="T12" fmla="*/ 8 w 8"/>
                  <a:gd name="T13" fmla="*/ 2 h 8"/>
                  <a:gd name="T14" fmla="*/ 8 w 8"/>
                  <a:gd name="T15" fmla="*/ 6 h 8"/>
                  <a:gd name="T16" fmla="*/ 6 w 8"/>
                  <a:gd name="T17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8">
                    <a:moveTo>
                      <a:pt x="6" y="8"/>
                    </a:moveTo>
                    <a:cubicBezTo>
                      <a:pt x="2" y="8"/>
                      <a:pt x="2" y="8"/>
                      <a:pt x="2" y="8"/>
                    </a:cubicBezTo>
                    <a:cubicBezTo>
                      <a:pt x="1" y="8"/>
                      <a:pt x="0" y="7"/>
                      <a:pt x="0" y="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7" y="0"/>
                      <a:pt x="8" y="1"/>
                      <a:pt x="8" y="2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7"/>
                      <a:pt x="7" y="8"/>
                      <a:pt x="6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" name="Freeform 57">
                <a:extLst>
                  <a:ext uri="{FF2B5EF4-FFF2-40B4-BE49-F238E27FC236}">
                    <a16:creationId xmlns:a16="http://schemas.microsoft.com/office/drawing/2014/main" id="{402A112C-6563-42CD-BC23-69BC990A8C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50863" y="3789363"/>
                <a:ext cx="31750" cy="31750"/>
              </a:xfrm>
              <a:custGeom>
                <a:avLst/>
                <a:gdLst>
                  <a:gd name="T0" fmla="*/ 6 w 8"/>
                  <a:gd name="T1" fmla="*/ 8 h 8"/>
                  <a:gd name="T2" fmla="*/ 2 w 8"/>
                  <a:gd name="T3" fmla="*/ 8 h 8"/>
                  <a:gd name="T4" fmla="*/ 0 w 8"/>
                  <a:gd name="T5" fmla="*/ 6 h 8"/>
                  <a:gd name="T6" fmla="*/ 0 w 8"/>
                  <a:gd name="T7" fmla="*/ 2 h 8"/>
                  <a:gd name="T8" fmla="*/ 2 w 8"/>
                  <a:gd name="T9" fmla="*/ 0 h 8"/>
                  <a:gd name="T10" fmla="*/ 6 w 8"/>
                  <a:gd name="T11" fmla="*/ 0 h 8"/>
                  <a:gd name="T12" fmla="*/ 8 w 8"/>
                  <a:gd name="T13" fmla="*/ 2 h 8"/>
                  <a:gd name="T14" fmla="*/ 8 w 8"/>
                  <a:gd name="T15" fmla="*/ 6 h 8"/>
                  <a:gd name="T16" fmla="*/ 6 w 8"/>
                  <a:gd name="T17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8">
                    <a:moveTo>
                      <a:pt x="6" y="8"/>
                    </a:moveTo>
                    <a:cubicBezTo>
                      <a:pt x="2" y="8"/>
                      <a:pt x="2" y="8"/>
                      <a:pt x="2" y="8"/>
                    </a:cubicBezTo>
                    <a:cubicBezTo>
                      <a:pt x="1" y="8"/>
                      <a:pt x="0" y="7"/>
                      <a:pt x="0" y="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7" y="0"/>
                      <a:pt x="8" y="1"/>
                      <a:pt x="8" y="2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7"/>
                      <a:pt x="7" y="8"/>
                      <a:pt x="6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" name="Freeform 58">
                <a:extLst>
                  <a:ext uri="{FF2B5EF4-FFF2-40B4-BE49-F238E27FC236}">
                    <a16:creationId xmlns:a16="http://schemas.microsoft.com/office/drawing/2014/main" id="{77119A48-50FE-4105-B01B-415FCE9B73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50863" y="3851275"/>
                <a:ext cx="31750" cy="31750"/>
              </a:xfrm>
              <a:custGeom>
                <a:avLst/>
                <a:gdLst>
                  <a:gd name="T0" fmla="*/ 6 w 8"/>
                  <a:gd name="T1" fmla="*/ 8 h 8"/>
                  <a:gd name="T2" fmla="*/ 2 w 8"/>
                  <a:gd name="T3" fmla="*/ 8 h 8"/>
                  <a:gd name="T4" fmla="*/ 0 w 8"/>
                  <a:gd name="T5" fmla="*/ 6 h 8"/>
                  <a:gd name="T6" fmla="*/ 0 w 8"/>
                  <a:gd name="T7" fmla="*/ 2 h 8"/>
                  <a:gd name="T8" fmla="*/ 2 w 8"/>
                  <a:gd name="T9" fmla="*/ 0 h 8"/>
                  <a:gd name="T10" fmla="*/ 6 w 8"/>
                  <a:gd name="T11" fmla="*/ 0 h 8"/>
                  <a:gd name="T12" fmla="*/ 8 w 8"/>
                  <a:gd name="T13" fmla="*/ 2 h 8"/>
                  <a:gd name="T14" fmla="*/ 8 w 8"/>
                  <a:gd name="T15" fmla="*/ 6 h 8"/>
                  <a:gd name="T16" fmla="*/ 6 w 8"/>
                  <a:gd name="T17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8">
                    <a:moveTo>
                      <a:pt x="6" y="8"/>
                    </a:moveTo>
                    <a:cubicBezTo>
                      <a:pt x="2" y="8"/>
                      <a:pt x="2" y="8"/>
                      <a:pt x="2" y="8"/>
                    </a:cubicBezTo>
                    <a:cubicBezTo>
                      <a:pt x="1" y="8"/>
                      <a:pt x="0" y="7"/>
                      <a:pt x="0" y="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7" y="0"/>
                      <a:pt x="8" y="1"/>
                      <a:pt x="8" y="2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7"/>
                      <a:pt x="7" y="8"/>
                      <a:pt x="6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" name="Freeform 59">
                <a:extLst>
                  <a:ext uri="{FF2B5EF4-FFF2-40B4-BE49-F238E27FC236}">
                    <a16:creationId xmlns:a16="http://schemas.microsoft.com/office/drawing/2014/main" id="{266FB4EA-D038-4C07-B66E-3870F6687A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50863" y="3898900"/>
                <a:ext cx="31750" cy="30162"/>
              </a:xfrm>
              <a:custGeom>
                <a:avLst/>
                <a:gdLst>
                  <a:gd name="T0" fmla="*/ 6 w 8"/>
                  <a:gd name="T1" fmla="*/ 8 h 8"/>
                  <a:gd name="T2" fmla="*/ 2 w 8"/>
                  <a:gd name="T3" fmla="*/ 8 h 8"/>
                  <a:gd name="T4" fmla="*/ 0 w 8"/>
                  <a:gd name="T5" fmla="*/ 6 h 8"/>
                  <a:gd name="T6" fmla="*/ 0 w 8"/>
                  <a:gd name="T7" fmla="*/ 2 h 8"/>
                  <a:gd name="T8" fmla="*/ 2 w 8"/>
                  <a:gd name="T9" fmla="*/ 0 h 8"/>
                  <a:gd name="T10" fmla="*/ 6 w 8"/>
                  <a:gd name="T11" fmla="*/ 0 h 8"/>
                  <a:gd name="T12" fmla="*/ 8 w 8"/>
                  <a:gd name="T13" fmla="*/ 2 h 8"/>
                  <a:gd name="T14" fmla="*/ 8 w 8"/>
                  <a:gd name="T15" fmla="*/ 6 h 8"/>
                  <a:gd name="T16" fmla="*/ 6 w 8"/>
                  <a:gd name="T17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8">
                    <a:moveTo>
                      <a:pt x="6" y="8"/>
                    </a:moveTo>
                    <a:cubicBezTo>
                      <a:pt x="2" y="8"/>
                      <a:pt x="2" y="8"/>
                      <a:pt x="2" y="8"/>
                    </a:cubicBezTo>
                    <a:cubicBezTo>
                      <a:pt x="1" y="8"/>
                      <a:pt x="0" y="7"/>
                      <a:pt x="0" y="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7" y="0"/>
                      <a:pt x="8" y="1"/>
                      <a:pt x="8" y="2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7"/>
                      <a:pt x="7" y="8"/>
                      <a:pt x="6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" name="Freeform 60">
                <a:extLst>
                  <a:ext uri="{FF2B5EF4-FFF2-40B4-BE49-F238E27FC236}">
                    <a16:creationId xmlns:a16="http://schemas.microsoft.com/office/drawing/2014/main" id="{585194A3-652F-41E9-A72C-E0AB7BB550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50863" y="3960813"/>
                <a:ext cx="31750" cy="30162"/>
              </a:xfrm>
              <a:custGeom>
                <a:avLst/>
                <a:gdLst>
                  <a:gd name="T0" fmla="*/ 6 w 8"/>
                  <a:gd name="T1" fmla="*/ 8 h 8"/>
                  <a:gd name="T2" fmla="*/ 2 w 8"/>
                  <a:gd name="T3" fmla="*/ 8 h 8"/>
                  <a:gd name="T4" fmla="*/ 0 w 8"/>
                  <a:gd name="T5" fmla="*/ 6 h 8"/>
                  <a:gd name="T6" fmla="*/ 0 w 8"/>
                  <a:gd name="T7" fmla="*/ 2 h 8"/>
                  <a:gd name="T8" fmla="*/ 2 w 8"/>
                  <a:gd name="T9" fmla="*/ 0 h 8"/>
                  <a:gd name="T10" fmla="*/ 6 w 8"/>
                  <a:gd name="T11" fmla="*/ 0 h 8"/>
                  <a:gd name="T12" fmla="*/ 8 w 8"/>
                  <a:gd name="T13" fmla="*/ 2 h 8"/>
                  <a:gd name="T14" fmla="*/ 8 w 8"/>
                  <a:gd name="T15" fmla="*/ 6 h 8"/>
                  <a:gd name="T16" fmla="*/ 6 w 8"/>
                  <a:gd name="T17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8">
                    <a:moveTo>
                      <a:pt x="6" y="8"/>
                    </a:moveTo>
                    <a:cubicBezTo>
                      <a:pt x="2" y="8"/>
                      <a:pt x="2" y="8"/>
                      <a:pt x="2" y="8"/>
                    </a:cubicBezTo>
                    <a:cubicBezTo>
                      <a:pt x="1" y="8"/>
                      <a:pt x="0" y="7"/>
                      <a:pt x="0" y="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7" y="0"/>
                      <a:pt x="8" y="1"/>
                      <a:pt x="8" y="2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7"/>
                      <a:pt x="7" y="8"/>
                      <a:pt x="6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" name="Freeform 61">
                <a:extLst>
                  <a:ext uri="{FF2B5EF4-FFF2-40B4-BE49-F238E27FC236}">
                    <a16:creationId xmlns:a16="http://schemas.microsoft.com/office/drawing/2014/main" id="{01CD788C-72C5-44D3-BB3D-F8C311A55C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63538" y="3681413"/>
                <a:ext cx="31750" cy="30162"/>
              </a:xfrm>
              <a:custGeom>
                <a:avLst/>
                <a:gdLst>
                  <a:gd name="T0" fmla="*/ 6 w 8"/>
                  <a:gd name="T1" fmla="*/ 8 h 8"/>
                  <a:gd name="T2" fmla="*/ 2 w 8"/>
                  <a:gd name="T3" fmla="*/ 8 h 8"/>
                  <a:gd name="T4" fmla="*/ 0 w 8"/>
                  <a:gd name="T5" fmla="*/ 6 h 8"/>
                  <a:gd name="T6" fmla="*/ 0 w 8"/>
                  <a:gd name="T7" fmla="*/ 2 h 8"/>
                  <a:gd name="T8" fmla="*/ 2 w 8"/>
                  <a:gd name="T9" fmla="*/ 0 h 8"/>
                  <a:gd name="T10" fmla="*/ 6 w 8"/>
                  <a:gd name="T11" fmla="*/ 0 h 8"/>
                  <a:gd name="T12" fmla="*/ 8 w 8"/>
                  <a:gd name="T13" fmla="*/ 2 h 8"/>
                  <a:gd name="T14" fmla="*/ 8 w 8"/>
                  <a:gd name="T15" fmla="*/ 6 h 8"/>
                  <a:gd name="T16" fmla="*/ 6 w 8"/>
                  <a:gd name="T17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8">
                    <a:moveTo>
                      <a:pt x="6" y="8"/>
                    </a:moveTo>
                    <a:cubicBezTo>
                      <a:pt x="2" y="8"/>
                      <a:pt x="2" y="8"/>
                      <a:pt x="2" y="8"/>
                    </a:cubicBezTo>
                    <a:cubicBezTo>
                      <a:pt x="1" y="8"/>
                      <a:pt x="0" y="7"/>
                      <a:pt x="0" y="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7" y="0"/>
                      <a:pt x="8" y="1"/>
                      <a:pt x="8" y="2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7"/>
                      <a:pt x="7" y="8"/>
                      <a:pt x="6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" name="Freeform 62">
                <a:extLst>
                  <a:ext uri="{FF2B5EF4-FFF2-40B4-BE49-F238E27FC236}">
                    <a16:creationId xmlns:a16="http://schemas.microsoft.com/office/drawing/2014/main" id="{DD08BFB3-C0E3-4A1B-B3B4-94222F3D1B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63538" y="3743325"/>
                <a:ext cx="31750" cy="30162"/>
              </a:xfrm>
              <a:custGeom>
                <a:avLst/>
                <a:gdLst>
                  <a:gd name="T0" fmla="*/ 6 w 8"/>
                  <a:gd name="T1" fmla="*/ 8 h 8"/>
                  <a:gd name="T2" fmla="*/ 2 w 8"/>
                  <a:gd name="T3" fmla="*/ 8 h 8"/>
                  <a:gd name="T4" fmla="*/ 0 w 8"/>
                  <a:gd name="T5" fmla="*/ 6 h 8"/>
                  <a:gd name="T6" fmla="*/ 0 w 8"/>
                  <a:gd name="T7" fmla="*/ 2 h 8"/>
                  <a:gd name="T8" fmla="*/ 2 w 8"/>
                  <a:gd name="T9" fmla="*/ 0 h 8"/>
                  <a:gd name="T10" fmla="*/ 6 w 8"/>
                  <a:gd name="T11" fmla="*/ 0 h 8"/>
                  <a:gd name="T12" fmla="*/ 8 w 8"/>
                  <a:gd name="T13" fmla="*/ 2 h 8"/>
                  <a:gd name="T14" fmla="*/ 8 w 8"/>
                  <a:gd name="T15" fmla="*/ 6 h 8"/>
                  <a:gd name="T16" fmla="*/ 6 w 8"/>
                  <a:gd name="T17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8">
                    <a:moveTo>
                      <a:pt x="6" y="8"/>
                    </a:moveTo>
                    <a:cubicBezTo>
                      <a:pt x="2" y="8"/>
                      <a:pt x="2" y="8"/>
                      <a:pt x="2" y="8"/>
                    </a:cubicBezTo>
                    <a:cubicBezTo>
                      <a:pt x="1" y="8"/>
                      <a:pt x="0" y="7"/>
                      <a:pt x="0" y="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7" y="0"/>
                      <a:pt x="8" y="1"/>
                      <a:pt x="8" y="2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7"/>
                      <a:pt x="7" y="8"/>
                      <a:pt x="6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" name="Freeform 63">
                <a:extLst>
                  <a:ext uri="{FF2B5EF4-FFF2-40B4-BE49-F238E27FC236}">
                    <a16:creationId xmlns:a16="http://schemas.microsoft.com/office/drawing/2014/main" id="{7370070C-8354-4944-826E-4F4706A099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63538" y="3789363"/>
                <a:ext cx="31750" cy="31750"/>
              </a:xfrm>
              <a:custGeom>
                <a:avLst/>
                <a:gdLst>
                  <a:gd name="T0" fmla="*/ 6 w 8"/>
                  <a:gd name="T1" fmla="*/ 8 h 8"/>
                  <a:gd name="T2" fmla="*/ 2 w 8"/>
                  <a:gd name="T3" fmla="*/ 8 h 8"/>
                  <a:gd name="T4" fmla="*/ 0 w 8"/>
                  <a:gd name="T5" fmla="*/ 6 h 8"/>
                  <a:gd name="T6" fmla="*/ 0 w 8"/>
                  <a:gd name="T7" fmla="*/ 2 h 8"/>
                  <a:gd name="T8" fmla="*/ 2 w 8"/>
                  <a:gd name="T9" fmla="*/ 0 h 8"/>
                  <a:gd name="T10" fmla="*/ 6 w 8"/>
                  <a:gd name="T11" fmla="*/ 0 h 8"/>
                  <a:gd name="T12" fmla="*/ 8 w 8"/>
                  <a:gd name="T13" fmla="*/ 2 h 8"/>
                  <a:gd name="T14" fmla="*/ 8 w 8"/>
                  <a:gd name="T15" fmla="*/ 6 h 8"/>
                  <a:gd name="T16" fmla="*/ 6 w 8"/>
                  <a:gd name="T17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8">
                    <a:moveTo>
                      <a:pt x="6" y="8"/>
                    </a:moveTo>
                    <a:cubicBezTo>
                      <a:pt x="2" y="8"/>
                      <a:pt x="2" y="8"/>
                      <a:pt x="2" y="8"/>
                    </a:cubicBezTo>
                    <a:cubicBezTo>
                      <a:pt x="1" y="8"/>
                      <a:pt x="0" y="7"/>
                      <a:pt x="0" y="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7" y="0"/>
                      <a:pt x="8" y="1"/>
                      <a:pt x="8" y="2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7"/>
                      <a:pt x="7" y="8"/>
                      <a:pt x="6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" name="Freeform 64">
                <a:extLst>
                  <a:ext uri="{FF2B5EF4-FFF2-40B4-BE49-F238E27FC236}">
                    <a16:creationId xmlns:a16="http://schemas.microsoft.com/office/drawing/2014/main" id="{CD40DB7B-BCF5-46F9-B4E8-6F842A68B6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63538" y="3851275"/>
                <a:ext cx="31750" cy="31750"/>
              </a:xfrm>
              <a:custGeom>
                <a:avLst/>
                <a:gdLst>
                  <a:gd name="T0" fmla="*/ 6 w 8"/>
                  <a:gd name="T1" fmla="*/ 8 h 8"/>
                  <a:gd name="T2" fmla="*/ 2 w 8"/>
                  <a:gd name="T3" fmla="*/ 8 h 8"/>
                  <a:gd name="T4" fmla="*/ 0 w 8"/>
                  <a:gd name="T5" fmla="*/ 6 h 8"/>
                  <a:gd name="T6" fmla="*/ 0 w 8"/>
                  <a:gd name="T7" fmla="*/ 2 h 8"/>
                  <a:gd name="T8" fmla="*/ 2 w 8"/>
                  <a:gd name="T9" fmla="*/ 0 h 8"/>
                  <a:gd name="T10" fmla="*/ 6 w 8"/>
                  <a:gd name="T11" fmla="*/ 0 h 8"/>
                  <a:gd name="T12" fmla="*/ 8 w 8"/>
                  <a:gd name="T13" fmla="*/ 2 h 8"/>
                  <a:gd name="T14" fmla="*/ 8 w 8"/>
                  <a:gd name="T15" fmla="*/ 6 h 8"/>
                  <a:gd name="T16" fmla="*/ 6 w 8"/>
                  <a:gd name="T17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8">
                    <a:moveTo>
                      <a:pt x="6" y="8"/>
                    </a:moveTo>
                    <a:cubicBezTo>
                      <a:pt x="2" y="8"/>
                      <a:pt x="2" y="8"/>
                      <a:pt x="2" y="8"/>
                    </a:cubicBezTo>
                    <a:cubicBezTo>
                      <a:pt x="1" y="8"/>
                      <a:pt x="0" y="7"/>
                      <a:pt x="0" y="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7" y="0"/>
                      <a:pt x="8" y="1"/>
                      <a:pt x="8" y="2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7"/>
                      <a:pt x="7" y="8"/>
                      <a:pt x="6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" name="Freeform 65">
                <a:extLst>
                  <a:ext uri="{FF2B5EF4-FFF2-40B4-BE49-F238E27FC236}">
                    <a16:creationId xmlns:a16="http://schemas.microsoft.com/office/drawing/2014/main" id="{C48FBC6F-2166-4F63-91E0-3286A6ADF5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63538" y="3898900"/>
                <a:ext cx="31750" cy="30162"/>
              </a:xfrm>
              <a:custGeom>
                <a:avLst/>
                <a:gdLst>
                  <a:gd name="T0" fmla="*/ 6 w 8"/>
                  <a:gd name="T1" fmla="*/ 8 h 8"/>
                  <a:gd name="T2" fmla="*/ 2 w 8"/>
                  <a:gd name="T3" fmla="*/ 8 h 8"/>
                  <a:gd name="T4" fmla="*/ 0 w 8"/>
                  <a:gd name="T5" fmla="*/ 6 h 8"/>
                  <a:gd name="T6" fmla="*/ 0 w 8"/>
                  <a:gd name="T7" fmla="*/ 2 h 8"/>
                  <a:gd name="T8" fmla="*/ 2 w 8"/>
                  <a:gd name="T9" fmla="*/ 0 h 8"/>
                  <a:gd name="T10" fmla="*/ 6 w 8"/>
                  <a:gd name="T11" fmla="*/ 0 h 8"/>
                  <a:gd name="T12" fmla="*/ 8 w 8"/>
                  <a:gd name="T13" fmla="*/ 2 h 8"/>
                  <a:gd name="T14" fmla="*/ 8 w 8"/>
                  <a:gd name="T15" fmla="*/ 6 h 8"/>
                  <a:gd name="T16" fmla="*/ 6 w 8"/>
                  <a:gd name="T17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8">
                    <a:moveTo>
                      <a:pt x="6" y="8"/>
                    </a:moveTo>
                    <a:cubicBezTo>
                      <a:pt x="2" y="8"/>
                      <a:pt x="2" y="8"/>
                      <a:pt x="2" y="8"/>
                    </a:cubicBezTo>
                    <a:cubicBezTo>
                      <a:pt x="1" y="8"/>
                      <a:pt x="0" y="7"/>
                      <a:pt x="0" y="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7" y="0"/>
                      <a:pt x="8" y="1"/>
                      <a:pt x="8" y="2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7"/>
                      <a:pt x="7" y="8"/>
                      <a:pt x="6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" name="Freeform 66">
                <a:extLst>
                  <a:ext uri="{FF2B5EF4-FFF2-40B4-BE49-F238E27FC236}">
                    <a16:creationId xmlns:a16="http://schemas.microsoft.com/office/drawing/2014/main" id="{C24DBFAF-D93E-491A-9316-96227C0513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63538" y="3960813"/>
                <a:ext cx="31750" cy="30162"/>
              </a:xfrm>
              <a:custGeom>
                <a:avLst/>
                <a:gdLst>
                  <a:gd name="T0" fmla="*/ 6 w 8"/>
                  <a:gd name="T1" fmla="*/ 8 h 8"/>
                  <a:gd name="T2" fmla="*/ 2 w 8"/>
                  <a:gd name="T3" fmla="*/ 8 h 8"/>
                  <a:gd name="T4" fmla="*/ 0 w 8"/>
                  <a:gd name="T5" fmla="*/ 6 h 8"/>
                  <a:gd name="T6" fmla="*/ 0 w 8"/>
                  <a:gd name="T7" fmla="*/ 2 h 8"/>
                  <a:gd name="T8" fmla="*/ 2 w 8"/>
                  <a:gd name="T9" fmla="*/ 0 h 8"/>
                  <a:gd name="T10" fmla="*/ 6 w 8"/>
                  <a:gd name="T11" fmla="*/ 0 h 8"/>
                  <a:gd name="T12" fmla="*/ 8 w 8"/>
                  <a:gd name="T13" fmla="*/ 2 h 8"/>
                  <a:gd name="T14" fmla="*/ 8 w 8"/>
                  <a:gd name="T15" fmla="*/ 6 h 8"/>
                  <a:gd name="T16" fmla="*/ 6 w 8"/>
                  <a:gd name="T17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8">
                    <a:moveTo>
                      <a:pt x="6" y="8"/>
                    </a:moveTo>
                    <a:cubicBezTo>
                      <a:pt x="2" y="8"/>
                      <a:pt x="2" y="8"/>
                      <a:pt x="2" y="8"/>
                    </a:cubicBezTo>
                    <a:cubicBezTo>
                      <a:pt x="1" y="8"/>
                      <a:pt x="0" y="7"/>
                      <a:pt x="0" y="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7" y="0"/>
                      <a:pt x="8" y="1"/>
                      <a:pt x="8" y="2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7"/>
                      <a:pt x="7" y="8"/>
                      <a:pt x="6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37F6E39B-C53B-469A-8808-9309240C513A}"/>
              </a:ext>
            </a:extLst>
          </p:cNvPr>
          <p:cNvGrpSpPr/>
          <p:nvPr/>
        </p:nvGrpSpPr>
        <p:grpSpPr>
          <a:xfrm>
            <a:off x="707348" y="3829765"/>
            <a:ext cx="2115594" cy="215444"/>
            <a:chOff x="668246" y="3522227"/>
            <a:chExt cx="2115594" cy="215444"/>
          </a:xfrm>
        </p:grpSpPr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7C6C2B63-B002-4F4E-9AFC-EC4BFAC167C1}"/>
                </a:ext>
              </a:extLst>
            </p:cNvPr>
            <p:cNvSpPr txBox="1"/>
            <p:nvPr/>
          </p:nvSpPr>
          <p:spPr>
            <a:xfrm>
              <a:off x="1022550" y="3522227"/>
              <a:ext cx="1761290" cy="215444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Modeling Phase 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2F914102-1485-4844-A855-5F0116BD7B5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68246" y="3523029"/>
              <a:ext cx="212930" cy="213840"/>
              <a:chOff x="-596900" y="3533775"/>
              <a:chExt cx="371475" cy="373063"/>
            </a:xfr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2700000" scaled="0"/>
            </a:gradFill>
          </p:grpSpPr>
          <p:sp>
            <p:nvSpPr>
              <p:cNvPr id="184" name="Freeform 70">
                <a:extLst>
                  <a:ext uri="{FF2B5EF4-FFF2-40B4-BE49-F238E27FC236}">
                    <a16:creationId xmlns:a16="http://schemas.microsoft.com/office/drawing/2014/main" id="{F4C6C0AB-C743-4ABA-940F-52C8EBEEC8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476250" y="3622675"/>
                <a:ext cx="130175" cy="117475"/>
              </a:xfrm>
              <a:custGeom>
                <a:avLst/>
                <a:gdLst>
                  <a:gd name="T0" fmla="*/ 12 w 34"/>
                  <a:gd name="T1" fmla="*/ 30 h 30"/>
                  <a:gd name="T2" fmla="*/ 11 w 34"/>
                  <a:gd name="T3" fmla="*/ 29 h 30"/>
                  <a:gd name="T4" fmla="*/ 0 w 34"/>
                  <a:gd name="T5" fmla="*/ 18 h 30"/>
                  <a:gd name="T6" fmla="*/ 0 w 34"/>
                  <a:gd name="T7" fmla="*/ 16 h 30"/>
                  <a:gd name="T8" fmla="*/ 3 w 34"/>
                  <a:gd name="T9" fmla="*/ 16 h 30"/>
                  <a:gd name="T10" fmla="*/ 12 w 34"/>
                  <a:gd name="T11" fmla="*/ 25 h 30"/>
                  <a:gd name="T12" fmla="*/ 31 w 34"/>
                  <a:gd name="T13" fmla="*/ 1 h 30"/>
                  <a:gd name="T14" fmla="*/ 33 w 34"/>
                  <a:gd name="T15" fmla="*/ 1 h 30"/>
                  <a:gd name="T16" fmla="*/ 34 w 34"/>
                  <a:gd name="T17" fmla="*/ 4 h 30"/>
                  <a:gd name="T18" fmla="*/ 14 w 34"/>
                  <a:gd name="T19" fmla="*/ 29 h 30"/>
                  <a:gd name="T20" fmla="*/ 13 w 34"/>
                  <a:gd name="T21" fmla="*/ 30 h 30"/>
                  <a:gd name="T22" fmla="*/ 12 w 34"/>
                  <a:gd name="T23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4" h="30">
                    <a:moveTo>
                      <a:pt x="12" y="30"/>
                    </a:moveTo>
                    <a:cubicBezTo>
                      <a:pt x="12" y="30"/>
                      <a:pt x="11" y="29"/>
                      <a:pt x="11" y="29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18"/>
                      <a:pt x="0" y="16"/>
                      <a:pt x="0" y="16"/>
                    </a:cubicBezTo>
                    <a:cubicBezTo>
                      <a:pt x="1" y="15"/>
                      <a:pt x="2" y="15"/>
                      <a:pt x="3" y="16"/>
                    </a:cubicBezTo>
                    <a:cubicBezTo>
                      <a:pt x="12" y="25"/>
                      <a:pt x="12" y="25"/>
                      <a:pt x="12" y="25"/>
                    </a:cubicBezTo>
                    <a:cubicBezTo>
                      <a:pt x="31" y="1"/>
                      <a:pt x="31" y="1"/>
                      <a:pt x="31" y="1"/>
                    </a:cubicBezTo>
                    <a:cubicBezTo>
                      <a:pt x="31" y="0"/>
                      <a:pt x="33" y="0"/>
                      <a:pt x="33" y="1"/>
                    </a:cubicBezTo>
                    <a:cubicBezTo>
                      <a:pt x="34" y="2"/>
                      <a:pt x="34" y="3"/>
                      <a:pt x="34" y="4"/>
                    </a:cubicBezTo>
                    <a:cubicBezTo>
                      <a:pt x="14" y="29"/>
                      <a:pt x="14" y="29"/>
                      <a:pt x="14" y="29"/>
                    </a:cubicBezTo>
                    <a:cubicBezTo>
                      <a:pt x="14" y="29"/>
                      <a:pt x="13" y="30"/>
                      <a:pt x="13" y="30"/>
                    </a:cubicBezTo>
                    <a:cubicBezTo>
                      <a:pt x="12" y="30"/>
                      <a:pt x="12" y="30"/>
                      <a:pt x="12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" name="Freeform 71">
                <a:extLst>
                  <a:ext uri="{FF2B5EF4-FFF2-40B4-BE49-F238E27FC236}">
                    <a16:creationId xmlns:a16="http://schemas.microsoft.com/office/drawing/2014/main" id="{3AE7E8A1-5458-4F89-88D9-A34414634D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96900" y="3748088"/>
                <a:ext cx="147638" cy="158750"/>
              </a:xfrm>
              <a:custGeom>
                <a:avLst/>
                <a:gdLst>
                  <a:gd name="T0" fmla="*/ 23 w 38"/>
                  <a:gd name="T1" fmla="*/ 41 h 41"/>
                  <a:gd name="T2" fmla="*/ 23 w 38"/>
                  <a:gd name="T3" fmla="*/ 41 h 41"/>
                  <a:gd name="T4" fmla="*/ 21 w 38"/>
                  <a:gd name="T5" fmla="*/ 40 h 41"/>
                  <a:gd name="T6" fmla="*/ 16 w 38"/>
                  <a:gd name="T7" fmla="*/ 27 h 41"/>
                  <a:gd name="T8" fmla="*/ 2 w 38"/>
                  <a:gd name="T9" fmla="*/ 29 h 41"/>
                  <a:gd name="T10" fmla="*/ 0 w 38"/>
                  <a:gd name="T11" fmla="*/ 28 h 41"/>
                  <a:gd name="T12" fmla="*/ 0 w 38"/>
                  <a:gd name="T13" fmla="*/ 26 h 41"/>
                  <a:gd name="T14" fmla="*/ 15 w 38"/>
                  <a:gd name="T15" fmla="*/ 0 h 41"/>
                  <a:gd name="T16" fmla="*/ 19 w 38"/>
                  <a:gd name="T17" fmla="*/ 2 h 41"/>
                  <a:gd name="T18" fmla="*/ 6 w 38"/>
                  <a:gd name="T19" fmla="*/ 24 h 41"/>
                  <a:gd name="T20" fmla="*/ 17 w 38"/>
                  <a:gd name="T21" fmla="*/ 22 h 41"/>
                  <a:gd name="T22" fmla="*/ 19 w 38"/>
                  <a:gd name="T23" fmla="*/ 24 h 41"/>
                  <a:gd name="T24" fmla="*/ 23 w 38"/>
                  <a:gd name="T25" fmla="*/ 34 h 41"/>
                  <a:gd name="T26" fmla="*/ 34 w 38"/>
                  <a:gd name="T27" fmla="*/ 16 h 41"/>
                  <a:gd name="T28" fmla="*/ 38 w 38"/>
                  <a:gd name="T29" fmla="*/ 18 h 41"/>
                  <a:gd name="T30" fmla="*/ 24 w 38"/>
                  <a:gd name="T31" fmla="*/ 40 h 41"/>
                  <a:gd name="T32" fmla="*/ 23 w 38"/>
                  <a:gd name="T33" fmla="*/ 4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8" h="41">
                    <a:moveTo>
                      <a:pt x="23" y="41"/>
                    </a:moveTo>
                    <a:cubicBezTo>
                      <a:pt x="23" y="41"/>
                      <a:pt x="23" y="41"/>
                      <a:pt x="23" y="41"/>
                    </a:cubicBezTo>
                    <a:cubicBezTo>
                      <a:pt x="22" y="41"/>
                      <a:pt x="21" y="40"/>
                      <a:pt x="21" y="40"/>
                    </a:cubicBezTo>
                    <a:cubicBezTo>
                      <a:pt x="16" y="27"/>
                      <a:pt x="16" y="27"/>
                      <a:pt x="16" y="27"/>
                    </a:cubicBezTo>
                    <a:cubicBezTo>
                      <a:pt x="2" y="29"/>
                      <a:pt x="2" y="29"/>
                      <a:pt x="2" y="29"/>
                    </a:cubicBezTo>
                    <a:cubicBezTo>
                      <a:pt x="2" y="29"/>
                      <a:pt x="1" y="29"/>
                      <a:pt x="0" y="28"/>
                    </a:cubicBezTo>
                    <a:cubicBezTo>
                      <a:pt x="0" y="27"/>
                      <a:pt x="0" y="27"/>
                      <a:pt x="0" y="26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9" y="23"/>
                      <a:pt x="19" y="24"/>
                    </a:cubicBezTo>
                    <a:cubicBezTo>
                      <a:pt x="23" y="34"/>
                      <a:pt x="23" y="34"/>
                      <a:pt x="23" y="34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8" y="18"/>
                      <a:pt x="38" y="18"/>
                      <a:pt x="38" y="18"/>
                    </a:cubicBezTo>
                    <a:cubicBezTo>
                      <a:pt x="24" y="40"/>
                      <a:pt x="24" y="40"/>
                      <a:pt x="24" y="40"/>
                    </a:cubicBezTo>
                    <a:cubicBezTo>
                      <a:pt x="24" y="41"/>
                      <a:pt x="23" y="41"/>
                      <a:pt x="23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" name="Freeform 72">
                <a:extLst>
                  <a:ext uri="{FF2B5EF4-FFF2-40B4-BE49-F238E27FC236}">
                    <a16:creationId xmlns:a16="http://schemas.microsoft.com/office/drawing/2014/main" id="{EF12CCA8-D2C0-448B-B024-2C5985EE92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73063" y="3748088"/>
                <a:ext cx="147638" cy="158750"/>
              </a:xfrm>
              <a:custGeom>
                <a:avLst/>
                <a:gdLst>
                  <a:gd name="T0" fmla="*/ 15 w 38"/>
                  <a:gd name="T1" fmla="*/ 41 h 41"/>
                  <a:gd name="T2" fmla="*/ 14 w 38"/>
                  <a:gd name="T3" fmla="*/ 40 h 41"/>
                  <a:gd name="T4" fmla="*/ 0 w 38"/>
                  <a:gd name="T5" fmla="*/ 18 h 41"/>
                  <a:gd name="T6" fmla="*/ 4 w 38"/>
                  <a:gd name="T7" fmla="*/ 16 h 41"/>
                  <a:gd name="T8" fmla="*/ 15 w 38"/>
                  <a:gd name="T9" fmla="*/ 34 h 41"/>
                  <a:gd name="T10" fmla="*/ 19 w 38"/>
                  <a:gd name="T11" fmla="*/ 24 h 41"/>
                  <a:gd name="T12" fmla="*/ 21 w 38"/>
                  <a:gd name="T13" fmla="*/ 22 h 41"/>
                  <a:gd name="T14" fmla="*/ 32 w 38"/>
                  <a:gd name="T15" fmla="*/ 24 h 41"/>
                  <a:gd name="T16" fmla="*/ 19 w 38"/>
                  <a:gd name="T17" fmla="*/ 2 h 41"/>
                  <a:gd name="T18" fmla="*/ 23 w 38"/>
                  <a:gd name="T19" fmla="*/ 0 h 41"/>
                  <a:gd name="T20" fmla="*/ 38 w 38"/>
                  <a:gd name="T21" fmla="*/ 26 h 41"/>
                  <a:gd name="T22" fmla="*/ 38 w 38"/>
                  <a:gd name="T23" fmla="*/ 28 h 41"/>
                  <a:gd name="T24" fmla="*/ 36 w 38"/>
                  <a:gd name="T25" fmla="*/ 29 h 41"/>
                  <a:gd name="T26" fmla="*/ 22 w 38"/>
                  <a:gd name="T27" fmla="*/ 27 h 41"/>
                  <a:gd name="T28" fmla="*/ 17 w 38"/>
                  <a:gd name="T29" fmla="*/ 40 h 41"/>
                  <a:gd name="T30" fmla="*/ 15 w 38"/>
                  <a:gd name="T31" fmla="*/ 41 h 41"/>
                  <a:gd name="T32" fmla="*/ 15 w 38"/>
                  <a:gd name="T33" fmla="*/ 4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8" h="41">
                    <a:moveTo>
                      <a:pt x="15" y="41"/>
                    </a:moveTo>
                    <a:cubicBezTo>
                      <a:pt x="15" y="41"/>
                      <a:pt x="14" y="41"/>
                      <a:pt x="14" y="40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15" y="34"/>
                      <a:pt x="15" y="34"/>
                      <a:pt x="15" y="34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9" y="23"/>
                      <a:pt x="20" y="22"/>
                      <a:pt x="21" y="22"/>
                    </a:cubicBezTo>
                    <a:cubicBezTo>
                      <a:pt x="32" y="24"/>
                      <a:pt x="32" y="24"/>
                      <a:pt x="32" y="24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38" y="26"/>
                      <a:pt x="38" y="26"/>
                      <a:pt x="38" y="26"/>
                    </a:cubicBezTo>
                    <a:cubicBezTo>
                      <a:pt x="38" y="27"/>
                      <a:pt x="38" y="27"/>
                      <a:pt x="38" y="28"/>
                    </a:cubicBezTo>
                    <a:cubicBezTo>
                      <a:pt x="37" y="29"/>
                      <a:pt x="36" y="29"/>
                      <a:pt x="36" y="29"/>
                    </a:cubicBezTo>
                    <a:cubicBezTo>
                      <a:pt x="22" y="27"/>
                      <a:pt x="22" y="27"/>
                      <a:pt x="22" y="27"/>
                    </a:cubicBezTo>
                    <a:cubicBezTo>
                      <a:pt x="17" y="40"/>
                      <a:pt x="17" y="40"/>
                      <a:pt x="17" y="40"/>
                    </a:cubicBezTo>
                    <a:cubicBezTo>
                      <a:pt x="17" y="40"/>
                      <a:pt x="16" y="41"/>
                      <a:pt x="15" y="41"/>
                    </a:cubicBezTo>
                    <a:cubicBezTo>
                      <a:pt x="15" y="41"/>
                      <a:pt x="15" y="41"/>
                      <a:pt x="15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" name="Freeform 73">
                <a:extLst>
                  <a:ext uri="{FF2B5EF4-FFF2-40B4-BE49-F238E27FC236}">
                    <a16:creationId xmlns:a16="http://schemas.microsoft.com/office/drawing/2014/main" id="{70F860E1-2A34-477F-B583-4B12DFF61A9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558800" y="3533775"/>
                <a:ext cx="295275" cy="295275"/>
              </a:xfrm>
              <a:custGeom>
                <a:avLst/>
                <a:gdLst>
                  <a:gd name="T0" fmla="*/ 38 w 76"/>
                  <a:gd name="T1" fmla="*/ 76 h 76"/>
                  <a:gd name="T2" fmla="*/ 0 w 76"/>
                  <a:gd name="T3" fmla="*/ 38 h 76"/>
                  <a:gd name="T4" fmla="*/ 38 w 76"/>
                  <a:gd name="T5" fmla="*/ 0 h 76"/>
                  <a:gd name="T6" fmla="*/ 76 w 76"/>
                  <a:gd name="T7" fmla="*/ 38 h 76"/>
                  <a:gd name="T8" fmla="*/ 38 w 76"/>
                  <a:gd name="T9" fmla="*/ 76 h 76"/>
                  <a:gd name="T10" fmla="*/ 38 w 76"/>
                  <a:gd name="T11" fmla="*/ 4 h 76"/>
                  <a:gd name="T12" fmla="*/ 4 w 76"/>
                  <a:gd name="T13" fmla="*/ 38 h 76"/>
                  <a:gd name="T14" fmla="*/ 38 w 76"/>
                  <a:gd name="T15" fmla="*/ 72 h 76"/>
                  <a:gd name="T16" fmla="*/ 72 w 76"/>
                  <a:gd name="T17" fmla="*/ 38 h 76"/>
                  <a:gd name="T18" fmla="*/ 38 w 76"/>
                  <a:gd name="T19" fmla="*/ 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6" h="76">
                    <a:moveTo>
                      <a:pt x="38" y="76"/>
                    </a:moveTo>
                    <a:cubicBezTo>
                      <a:pt x="17" y="76"/>
                      <a:pt x="0" y="59"/>
                      <a:pt x="0" y="38"/>
                    </a:cubicBezTo>
                    <a:cubicBezTo>
                      <a:pt x="0" y="17"/>
                      <a:pt x="17" y="0"/>
                      <a:pt x="38" y="0"/>
                    </a:cubicBezTo>
                    <a:cubicBezTo>
                      <a:pt x="59" y="0"/>
                      <a:pt x="76" y="17"/>
                      <a:pt x="76" y="38"/>
                    </a:cubicBezTo>
                    <a:cubicBezTo>
                      <a:pt x="76" y="59"/>
                      <a:pt x="59" y="76"/>
                      <a:pt x="38" y="76"/>
                    </a:cubicBezTo>
                    <a:close/>
                    <a:moveTo>
                      <a:pt x="38" y="4"/>
                    </a:moveTo>
                    <a:cubicBezTo>
                      <a:pt x="19" y="4"/>
                      <a:pt x="4" y="19"/>
                      <a:pt x="4" y="38"/>
                    </a:cubicBezTo>
                    <a:cubicBezTo>
                      <a:pt x="4" y="57"/>
                      <a:pt x="19" y="72"/>
                      <a:pt x="38" y="72"/>
                    </a:cubicBezTo>
                    <a:cubicBezTo>
                      <a:pt x="57" y="72"/>
                      <a:pt x="72" y="57"/>
                      <a:pt x="72" y="38"/>
                    </a:cubicBezTo>
                    <a:cubicBezTo>
                      <a:pt x="72" y="19"/>
                      <a:pt x="57" y="4"/>
                      <a:pt x="38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D910657B-369E-4D15-9BD1-CA8EA9430E95}"/>
              </a:ext>
            </a:extLst>
          </p:cNvPr>
          <p:cNvGrpSpPr/>
          <p:nvPr/>
        </p:nvGrpSpPr>
        <p:grpSpPr>
          <a:xfrm>
            <a:off x="733158" y="4342779"/>
            <a:ext cx="2066666" cy="430887"/>
            <a:chOff x="694056" y="4012105"/>
            <a:chExt cx="2066666" cy="430887"/>
          </a:xfrm>
        </p:grpSpPr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4DEEBC8C-7500-493F-A4FC-FDEA58A5405D}"/>
                </a:ext>
              </a:extLst>
            </p:cNvPr>
            <p:cNvSpPr txBox="1"/>
            <p:nvPr/>
          </p:nvSpPr>
          <p:spPr>
            <a:xfrm>
              <a:off x="999432" y="4012105"/>
              <a:ext cx="1761290" cy="430887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User </a:t>
              </a:r>
              <a:r>
                <a:rPr lang="en-US" sz="1400" dirty="0" smtClean="0">
                  <a:solidFill>
                    <a:schemeClr val="bg1"/>
                  </a:solidFill>
                </a:rPr>
                <a:t>Interference</a:t>
              </a:r>
              <a:endParaRPr lang="en-US" sz="1400" dirty="0">
                <a:solidFill>
                  <a:schemeClr val="bg1"/>
                </a:solidFill>
              </a:endParaRPr>
            </a:p>
            <a:p>
              <a:endParaRPr lang="en-US" sz="1400" dirty="0">
                <a:solidFill>
                  <a:schemeClr val="bg1"/>
                </a:solidFill>
              </a:endParaRPr>
            </a:p>
          </p:txBody>
        </p:sp>
        <p:grpSp>
          <p:nvGrpSpPr>
            <p:cNvPr id="190" name="Group 189">
              <a:extLst>
                <a:ext uri="{FF2B5EF4-FFF2-40B4-BE49-F238E27FC236}">
                  <a16:creationId xmlns:a16="http://schemas.microsoft.com/office/drawing/2014/main" id="{F61D7388-5C53-4C9C-A9AF-A3876EE0B79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4056" y="4012105"/>
              <a:ext cx="161311" cy="194400"/>
              <a:chOff x="-395288" y="3805238"/>
              <a:chExt cx="309563" cy="373062"/>
            </a:xfr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2700000" scaled="0"/>
            </a:gradFill>
          </p:grpSpPr>
          <p:sp>
            <p:nvSpPr>
              <p:cNvPr id="191" name="Freeform 77">
                <a:extLst>
                  <a:ext uri="{FF2B5EF4-FFF2-40B4-BE49-F238E27FC236}">
                    <a16:creationId xmlns:a16="http://schemas.microsoft.com/office/drawing/2014/main" id="{4D8069C1-27EC-4E6E-BC96-BC70BE42B7A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95288" y="3805238"/>
                <a:ext cx="309563" cy="373062"/>
              </a:xfrm>
              <a:custGeom>
                <a:avLst/>
                <a:gdLst>
                  <a:gd name="T0" fmla="*/ 40 w 80"/>
                  <a:gd name="T1" fmla="*/ 96 h 96"/>
                  <a:gd name="T2" fmla="*/ 0 w 80"/>
                  <a:gd name="T3" fmla="*/ 58 h 96"/>
                  <a:gd name="T4" fmla="*/ 0 w 80"/>
                  <a:gd name="T5" fmla="*/ 56 h 96"/>
                  <a:gd name="T6" fmla="*/ 14 w 80"/>
                  <a:gd name="T7" fmla="*/ 25 h 96"/>
                  <a:gd name="T8" fmla="*/ 16 w 80"/>
                  <a:gd name="T9" fmla="*/ 25 h 96"/>
                  <a:gd name="T10" fmla="*/ 18 w 80"/>
                  <a:gd name="T11" fmla="*/ 26 h 96"/>
                  <a:gd name="T12" fmla="*/ 23 w 80"/>
                  <a:gd name="T13" fmla="*/ 37 h 96"/>
                  <a:gd name="T14" fmla="*/ 26 w 80"/>
                  <a:gd name="T15" fmla="*/ 22 h 96"/>
                  <a:gd name="T16" fmla="*/ 26 w 80"/>
                  <a:gd name="T17" fmla="*/ 20 h 96"/>
                  <a:gd name="T18" fmla="*/ 21 w 80"/>
                  <a:gd name="T19" fmla="*/ 4 h 96"/>
                  <a:gd name="T20" fmla="*/ 21 w 80"/>
                  <a:gd name="T21" fmla="*/ 1 h 96"/>
                  <a:gd name="T22" fmla="*/ 23 w 80"/>
                  <a:gd name="T23" fmla="*/ 1 h 96"/>
                  <a:gd name="T24" fmla="*/ 55 w 80"/>
                  <a:gd name="T25" fmla="*/ 19 h 96"/>
                  <a:gd name="T26" fmla="*/ 66 w 80"/>
                  <a:gd name="T27" fmla="*/ 49 h 96"/>
                  <a:gd name="T28" fmla="*/ 75 w 80"/>
                  <a:gd name="T29" fmla="*/ 44 h 96"/>
                  <a:gd name="T30" fmla="*/ 77 w 80"/>
                  <a:gd name="T31" fmla="*/ 43 h 96"/>
                  <a:gd name="T32" fmla="*/ 78 w 80"/>
                  <a:gd name="T33" fmla="*/ 45 h 96"/>
                  <a:gd name="T34" fmla="*/ 80 w 80"/>
                  <a:gd name="T35" fmla="*/ 56 h 96"/>
                  <a:gd name="T36" fmla="*/ 40 w 80"/>
                  <a:gd name="T37" fmla="*/ 96 h 96"/>
                  <a:gd name="T38" fmla="*/ 15 w 80"/>
                  <a:gd name="T39" fmla="*/ 30 h 96"/>
                  <a:gd name="T40" fmla="*/ 4 w 80"/>
                  <a:gd name="T41" fmla="*/ 56 h 96"/>
                  <a:gd name="T42" fmla="*/ 4 w 80"/>
                  <a:gd name="T43" fmla="*/ 58 h 96"/>
                  <a:gd name="T44" fmla="*/ 40 w 80"/>
                  <a:gd name="T45" fmla="*/ 92 h 96"/>
                  <a:gd name="T46" fmla="*/ 76 w 80"/>
                  <a:gd name="T47" fmla="*/ 56 h 96"/>
                  <a:gd name="T48" fmla="*/ 75 w 80"/>
                  <a:gd name="T49" fmla="*/ 49 h 96"/>
                  <a:gd name="T50" fmla="*/ 65 w 80"/>
                  <a:gd name="T51" fmla="*/ 54 h 96"/>
                  <a:gd name="T52" fmla="*/ 63 w 80"/>
                  <a:gd name="T53" fmla="*/ 54 h 96"/>
                  <a:gd name="T54" fmla="*/ 62 w 80"/>
                  <a:gd name="T55" fmla="*/ 52 h 96"/>
                  <a:gd name="T56" fmla="*/ 62 w 80"/>
                  <a:gd name="T57" fmla="*/ 51 h 96"/>
                  <a:gd name="T58" fmla="*/ 52 w 80"/>
                  <a:gd name="T59" fmla="*/ 22 h 96"/>
                  <a:gd name="T60" fmla="*/ 26 w 80"/>
                  <a:gd name="T61" fmla="*/ 5 h 96"/>
                  <a:gd name="T62" fmla="*/ 30 w 80"/>
                  <a:gd name="T63" fmla="*/ 20 h 96"/>
                  <a:gd name="T64" fmla="*/ 30 w 80"/>
                  <a:gd name="T65" fmla="*/ 22 h 96"/>
                  <a:gd name="T66" fmla="*/ 25 w 80"/>
                  <a:gd name="T67" fmla="*/ 42 h 96"/>
                  <a:gd name="T68" fmla="*/ 23 w 80"/>
                  <a:gd name="T69" fmla="*/ 43 h 96"/>
                  <a:gd name="T70" fmla="*/ 22 w 80"/>
                  <a:gd name="T71" fmla="*/ 42 h 96"/>
                  <a:gd name="T72" fmla="*/ 15 w 80"/>
                  <a:gd name="T73" fmla="*/ 3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80" h="96">
                    <a:moveTo>
                      <a:pt x="40" y="96"/>
                    </a:moveTo>
                    <a:cubicBezTo>
                      <a:pt x="19" y="96"/>
                      <a:pt x="1" y="79"/>
                      <a:pt x="0" y="58"/>
                    </a:cubicBezTo>
                    <a:cubicBezTo>
                      <a:pt x="0" y="57"/>
                      <a:pt x="0" y="57"/>
                      <a:pt x="0" y="56"/>
                    </a:cubicBezTo>
                    <a:cubicBezTo>
                      <a:pt x="0" y="44"/>
                      <a:pt x="5" y="33"/>
                      <a:pt x="14" y="25"/>
                    </a:cubicBezTo>
                    <a:cubicBezTo>
                      <a:pt x="15" y="25"/>
                      <a:pt x="16" y="25"/>
                      <a:pt x="16" y="25"/>
                    </a:cubicBezTo>
                    <a:cubicBezTo>
                      <a:pt x="17" y="25"/>
                      <a:pt x="17" y="26"/>
                      <a:pt x="18" y="26"/>
                    </a:cubicBezTo>
                    <a:cubicBezTo>
                      <a:pt x="19" y="30"/>
                      <a:pt x="20" y="34"/>
                      <a:pt x="23" y="37"/>
                    </a:cubicBezTo>
                    <a:cubicBezTo>
                      <a:pt x="25" y="32"/>
                      <a:pt x="26" y="27"/>
                      <a:pt x="26" y="22"/>
                    </a:cubicBezTo>
                    <a:cubicBezTo>
                      <a:pt x="26" y="21"/>
                      <a:pt x="26" y="21"/>
                      <a:pt x="26" y="20"/>
                    </a:cubicBezTo>
                    <a:cubicBezTo>
                      <a:pt x="26" y="14"/>
                      <a:pt x="24" y="9"/>
                      <a:pt x="21" y="4"/>
                    </a:cubicBezTo>
                    <a:cubicBezTo>
                      <a:pt x="21" y="3"/>
                      <a:pt x="21" y="2"/>
                      <a:pt x="21" y="1"/>
                    </a:cubicBezTo>
                    <a:cubicBezTo>
                      <a:pt x="22" y="1"/>
                      <a:pt x="22" y="0"/>
                      <a:pt x="23" y="1"/>
                    </a:cubicBezTo>
                    <a:cubicBezTo>
                      <a:pt x="36" y="3"/>
                      <a:pt x="47" y="9"/>
                      <a:pt x="55" y="19"/>
                    </a:cubicBezTo>
                    <a:cubicBezTo>
                      <a:pt x="62" y="28"/>
                      <a:pt x="66" y="38"/>
                      <a:pt x="66" y="49"/>
                    </a:cubicBezTo>
                    <a:cubicBezTo>
                      <a:pt x="69" y="48"/>
                      <a:pt x="72" y="46"/>
                      <a:pt x="75" y="44"/>
                    </a:cubicBezTo>
                    <a:cubicBezTo>
                      <a:pt x="76" y="43"/>
                      <a:pt x="76" y="43"/>
                      <a:pt x="77" y="43"/>
                    </a:cubicBezTo>
                    <a:cubicBezTo>
                      <a:pt x="78" y="43"/>
                      <a:pt x="78" y="44"/>
                      <a:pt x="78" y="45"/>
                    </a:cubicBezTo>
                    <a:cubicBezTo>
                      <a:pt x="79" y="48"/>
                      <a:pt x="80" y="52"/>
                      <a:pt x="80" y="56"/>
                    </a:cubicBezTo>
                    <a:cubicBezTo>
                      <a:pt x="80" y="78"/>
                      <a:pt x="62" y="96"/>
                      <a:pt x="40" y="96"/>
                    </a:cubicBezTo>
                    <a:close/>
                    <a:moveTo>
                      <a:pt x="15" y="30"/>
                    </a:moveTo>
                    <a:cubicBezTo>
                      <a:pt x="8" y="37"/>
                      <a:pt x="4" y="46"/>
                      <a:pt x="4" y="56"/>
                    </a:cubicBezTo>
                    <a:cubicBezTo>
                      <a:pt x="4" y="57"/>
                      <a:pt x="4" y="57"/>
                      <a:pt x="4" y="58"/>
                    </a:cubicBezTo>
                    <a:cubicBezTo>
                      <a:pt x="5" y="77"/>
                      <a:pt x="21" y="92"/>
                      <a:pt x="40" y="92"/>
                    </a:cubicBezTo>
                    <a:cubicBezTo>
                      <a:pt x="60" y="92"/>
                      <a:pt x="76" y="76"/>
                      <a:pt x="76" y="56"/>
                    </a:cubicBezTo>
                    <a:cubicBezTo>
                      <a:pt x="76" y="53"/>
                      <a:pt x="76" y="51"/>
                      <a:pt x="75" y="49"/>
                    </a:cubicBezTo>
                    <a:cubicBezTo>
                      <a:pt x="72" y="51"/>
                      <a:pt x="68" y="53"/>
                      <a:pt x="65" y="54"/>
                    </a:cubicBezTo>
                    <a:cubicBezTo>
                      <a:pt x="64" y="54"/>
                      <a:pt x="63" y="54"/>
                      <a:pt x="63" y="54"/>
                    </a:cubicBezTo>
                    <a:cubicBezTo>
                      <a:pt x="62" y="53"/>
                      <a:pt x="62" y="53"/>
                      <a:pt x="62" y="52"/>
                    </a:cubicBezTo>
                    <a:cubicBezTo>
                      <a:pt x="62" y="52"/>
                      <a:pt x="62" y="51"/>
                      <a:pt x="62" y="51"/>
                    </a:cubicBezTo>
                    <a:cubicBezTo>
                      <a:pt x="62" y="40"/>
                      <a:pt x="58" y="30"/>
                      <a:pt x="52" y="22"/>
                    </a:cubicBezTo>
                    <a:cubicBezTo>
                      <a:pt x="45" y="14"/>
                      <a:pt x="36" y="8"/>
                      <a:pt x="26" y="5"/>
                    </a:cubicBezTo>
                    <a:cubicBezTo>
                      <a:pt x="28" y="10"/>
                      <a:pt x="30" y="15"/>
                      <a:pt x="30" y="20"/>
                    </a:cubicBezTo>
                    <a:cubicBezTo>
                      <a:pt x="30" y="21"/>
                      <a:pt x="30" y="21"/>
                      <a:pt x="30" y="22"/>
                    </a:cubicBezTo>
                    <a:cubicBezTo>
                      <a:pt x="30" y="29"/>
                      <a:pt x="28" y="36"/>
                      <a:pt x="25" y="42"/>
                    </a:cubicBezTo>
                    <a:cubicBezTo>
                      <a:pt x="25" y="42"/>
                      <a:pt x="24" y="43"/>
                      <a:pt x="23" y="43"/>
                    </a:cubicBezTo>
                    <a:cubicBezTo>
                      <a:pt x="23" y="43"/>
                      <a:pt x="22" y="42"/>
                      <a:pt x="22" y="42"/>
                    </a:cubicBezTo>
                    <a:cubicBezTo>
                      <a:pt x="19" y="39"/>
                      <a:pt x="16" y="35"/>
                      <a:pt x="15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" name="Freeform 78">
                <a:extLst>
                  <a:ext uri="{FF2B5EF4-FFF2-40B4-BE49-F238E27FC236}">
                    <a16:creationId xmlns:a16="http://schemas.microsoft.com/office/drawing/2014/main" id="{FD842128-F9F4-48DA-8420-FD9B4F55600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11150" y="3987800"/>
                <a:ext cx="141288" cy="190500"/>
              </a:xfrm>
              <a:custGeom>
                <a:avLst/>
                <a:gdLst>
                  <a:gd name="T0" fmla="*/ 18 w 36"/>
                  <a:gd name="T1" fmla="*/ 49 h 49"/>
                  <a:gd name="T2" fmla="*/ 0 w 36"/>
                  <a:gd name="T3" fmla="*/ 31 h 49"/>
                  <a:gd name="T4" fmla="*/ 24 w 36"/>
                  <a:gd name="T5" fmla="*/ 0 h 49"/>
                  <a:gd name="T6" fmla="*/ 26 w 36"/>
                  <a:gd name="T7" fmla="*/ 1 h 49"/>
                  <a:gd name="T8" fmla="*/ 26 w 36"/>
                  <a:gd name="T9" fmla="*/ 3 h 49"/>
                  <a:gd name="T10" fmla="*/ 21 w 36"/>
                  <a:gd name="T11" fmla="*/ 19 h 49"/>
                  <a:gd name="T12" fmla="*/ 23 w 36"/>
                  <a:gd name="T13" fmla="*/ 16 h 49"/>
                  <a:gd name="T14" fmla="*/ 24 w 36"/>
                  <a:gd name="T15" fmla="*/ 14 h 49"/>
                  <a:gd name="T16" fmla="*/ 25 w 36"/>
                  <a:gd name="T17" fmla="*/ 14 h 49"/>
                  <a:gd name="T18" fmla="*/ 36 w 36"/>
                  <a:gd name="T19" fmla="*/ 31 h 49"/>
                  <a:gd name="T20" fmla="*/ 18 w 36"/>
                  <a:gd name="T21" fmla="*/ 49 h 49"/>
                  <a:gd name="T22" fmla="*/ 18 w 36"/>
                  <a:gd name="T23" fmla="*/ 6 h 49"/>
                  <a:gd name="T24" fmla="*/ 4 w 36"/>
                  <a:gd name="T25" fmla="*/ 31 h 49"/>
                  <a:gd name="T26" fmla="*/ 18 w 36"/>
                  <a:gd name="T27" fmla="*/ 45 h 49"/>
                  <a:gd name="T28" fmla="*/ 32 w 36"/>
                  <a:gd name="T29" fmla="*/ 31 h 49"/>
                  <a:gd name="T30" fmla="*/ 26 w 36"/>
                  <a:gd name="T31" fmla="*/ 19 h 49"/>
                  <a:gd name="T32" fmla="*/ 22 w 36"/>
                  <a:gd name="T33" fmla="*/ 24 h 49"/>
                  <a:gd name="T34" fmla="*/ 20 w 36"/>
                  <a:gd name="T35" fmla="*/ 24 h 49"/>
                  <a:gd name="T36" fmla="*/ 19 w 36"/>
                  <a:gd name="T37" fmla="*/ 23 h 49"/>
                  <a:gd name="T38" fmla="*/ 18 w 36"/>
                  <a:gd name="T39" fmla="*/ 6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6" h="49">
                    <a:moveTo>
                      <a:pt x="18" y="49"/>
                    </a:moveTo>
                    <a:cubicBezTo>
                      <a:pt x="8" y="49"/>
                      <a:pt x="0" y="41"/>
                      <a:pt x="0" y="31"/>
                    </a:cubicBezTo>
                    <a:cubicBezTo>
                      <a:pt x="0" y="16"/>
                      <a:pt x="10" y="3"/>
                      <a:pt x="24" y="0"/>
                    </a:cubicBezTo>
                    <a:cubicBezTo>
                      <a:pt x="25" y="0"/>
                      <a:pt x="26" y="0"/>
                      <a:pt x="26" y="1"/>
                    </a:cubicBezTo>
                    <a:cubicBezTo>
                      <a:pt x="27" y="2"/>
                      <a:pt x="27" y="3"/>
                      <a:pt x="26" y="3"/>
                    </a:cubicBezTo>
                    <a:cubicBezTo>
                      <a:pt x="20" y="7"/>
                      <a:pt x="20" y="15"/>
                      <a:pt x="21" y="19"/>
                    </a:cubicBezTo>
                    <a:cubicBezTo>
                      <a:pt x="22" y="18"/>
                      <a:pt x="23" y="17"/>
                      <a:pt x="23" y="16"/>
                    </a:cubicBezTo>
                    <a:cubicBezTo>
                      <a:pt x="23" y="15"/>
                      <a:pt x="23" y="15"/>
                      <a:pt x="24" y="14"/>
                    </a:cubicBezTo>
                    <a:cubicBezTo>
                      <a:pt x="24" y="14"/>
                      <a:pt x="25" y="14"/>
                      <a:pt x="25" y="14"/>
                    </a:cubicBezTo>
                    <a:cubicBezTo>
                      <a:pt x="32" y="17"/>
                      <a:pt x="36" y="23"/>
                      <a:pt x="36" y="31"/>
                    </a:cubicBezTo>
                    <a:cubicBezTo>
                      <a:pt x="36" y="41"/>
                      <a:pt x="28" y="49"/>
                      <a:pt x="18" y="49"/>
                    </a:cubicBezTo>
                    <a:close/>
                    <a:moveTo>
                      <a:pt x="18" y="6"/>
                    </a:moveTo>
                    <a:cubicBezTo>
                      <a:pt x="10" y="11"/>
                      <a:pt x="4" y="20"/>
                      <a:pt x="4" y="31"/>
                    </a:cubicBezTo>
                    <a:cubicBezTo>
                      <a:pt x="4" y="39"/>
                      <a:pt x="10" y="45"/>
                      <a:pt x="18" y="45"/>
                    </a:cubicBezTo>
                    <a:cubicBezTo>
                      <a:pt x="26" y="45"/>
                      <a:pt x="32" y="39"/>
                      <a:pt x="32" y="31"/>
                    </a:cubicBezTo>
                    <a:cubicBezTo>
                      <a:pt x="32" y="27"/>
                      <a:pt x="31" y="22"/>
                      <a:pt x="26" y="19"/>
                    </a:cubicBezTo>
                    <a:cubicBezTo>
                      <a:pt x="25" y="21"/>
                      <a:pt x="23" y="23"/>
                      <a:pt x="22" y="24"/>
                    </a:cubicBezTo>
                    <a:cubicBezTo>
                      <a:pt x="21" y="24"/>
                      <a:pt x="21" y="24"/>
                      <a:pt x="20" y="24"/>
                    </a:cubicBezTo>
                    <a:cubicBezTo>
                      <a:pt x="20" y="24"/>
                      <a:pt x="19" y="24"/>
                      <a:pt x="19" y="23"/>
                    </a:cubicBezTo>
                    <a:cubicBezTo>
                      <a:pt x="16" y="19"/>
                      <a:pt x="16" y="12"/>
                      <a:pt x="18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402E847D-3311-42A2-95D0-B52451098952}"/>
              </a:ext>
            </a:extLst>
          </p:cNvPr>
          <p:cNvGrpSpPr/>
          <p:nvPr/>
        </p:nvGrpSpPr>
        <p:grpSpPr>
          <a:xfrm>
            <a:off x="716613" y="4845271"/>
            <a:ext cx="2083211" cy="229615"/>
            <a:chOff x="677511" y="4495710"/>
            <a:chExt cx="2083211" cy="229615"/>
          </a:xfrm>
        </p:grpSpPr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454FF9A8-3A3A-4AD4-BDAC-F54FE61CC697}"/>
                </a:ext>
              </a:extLst>
            </p:cNvPr>
            <p:cNvSpPr txBox="1"/>
            <p:nvPr/>
          </p:nvSpPr>
          <p:spPr>
            <a:xfrm>
              <a:off x="999432" y="4509881"/>
              <a:ext cx="1761290" cy="215444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Database Connectivity</a:t>
              </a:r>
            </a:p>
          </p:txBody>
        </p:sp>
        <p:grpSp>
          <p:nvGrpSpPr>
            <p:cNvPr id="195" name="Group 194">
              <a:extLst>
                <a:ext uri="{FF2B5EF4-FFF2-40B4-BE49-F238E27FC236}">
                  <a16:creationId xmlns:a16="http://schemas.microsoft.com/office/drawing/2014/main" id="{90990404-4453-4681-9B77-AC011C053C5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7511" y="4495710"/>
              <a:ext cx="194400" cy="194400"/>
              <a:chOff x="-774700" y="4160838"/>
              <a:chExt cx="357187" cy="357187"/>
            </a:xfr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2700000" scaled="0"/>
            </a:gradFill>
          </p:grpSpPr>
          <p:sp>
            <p:nvSpPr>
              <p:cNvPr id="196" name="Freeform 82">
                <a:extLst>
                  <a:ext uri="{FF2B5EF4-FFF2-40B4-BE49-F238E27FC236}">
                    <a16:creationId xmlns:a16="http://schemas.microsoft.com/office/drawing/2014/main" id="{CB5B57D4-D4AF-43AE-A416-78935C60FDC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774700" y="4160838"/>
                <a:ext cx="357187" cy="357187"/>
              </a:xfrm>
              <a:custGeom>
                <a:avLst/>
                <a:gdLst>
                  <a:gd name="T0" fmla="*/ 46 w 92"/>
                  <a:gd name="T1" fmla="*/ 92 h 92"/>
                  <a:gd name="T2" fmla="*/ 0 w 92"/>
                  <a:gd name="T3" fmla="*/ 46 h 92"/>
                  <a:gd name="T4" fmla="*/ 46 w 92"/>
                  <a:gd name="T5" fmla="*/ 0 h 92"/>
                  <a:gd name="T6" fmla="*/ 92 w 92"/>
                  <a:gd name="T7" fmla="*/ 46 h 92"/>
                  <a:gd name="T8" fmla="*/ 46 w 92"/>
                  <a:gd name="T9" fmla="*/ 92 h 92"/>
                  <a:gd name="T10" fmla="*/ 46 w 92"/>
                  <a:gd name="T11" fmla="*/ 4 h 92"/>
                  <a:gd name="T12" fmla="*/ 4 w 92"/>
                  <a:gd name="T13" fmla="*/ 46 h 92"/>
                  <a:gd name="T14" fmla="*/ 46 w 92"/>
                  <a:gd name="T15" fmla="*/ 88 h 92"/>
                  <a:gd name="T16" fmla="*/ 88 w 92"/>
                  <a:gd name="T17" fmla="*/ 46 h 92"/>
                  <a:gd name="T18" fmla="*/ 46 w 92"/>
                  <a:gd name="T19" fmla="*/ 4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2" h="92">
                    <a:moveTo>
                      <a:pt x="46" y="92"/>
                    </a:moveTo>
                    <a:cubicBezTo>
                      <a:pt x="21" y="92"/>
                      <a:pt x="0" y="71"/>
                      <a:pt x="0" y="46"/>
                    </a:cubicBezTo>
                    <a:cubicBezTo>
                      <a:pt x="0" y="21"/>
                      <a:pt x="21" y="0"/>
                      <a:pt x="46" y="0"/>
                    </a:cubicBezTo>
                    <a:cubicBezTo>
                      <a:pt x="71" y="0"/>
                      <a:pt x="92" y="21"/>
                      <a:pt x="92" y="46"/>
                    </a:cubicBezTo>
                    <a:cubicBezTo>
                      <a:pt x="92" y="71"/>
                      <a:pt x="71" y="92"/>
                      <a:pt x="46" y="92"/>
                    </a:cubicBezTo>
                    <a:close/>
                    <a:moveTo>
                      <a:pt x="46" y="4"/>
                    </a:moveTo>
                    <a:cubicBezTo>
                      <a:pt x="23" y="4"/>
                      <a:pt x="4" y="23"/>
                      <a:pt x="4" y="46"/>
                    </a:cubicBezTo>
                    <a:cubicBezTo>
                      <a:pt x="4" y="69"/>
                      <a:pt x="23" y="88"/>
                      <a:pt x="46" y="88"/>
                    </a:cubicBezTo>
                    <a:cubicBezTo>
                      <a:pt x="69" y="88"/>
                      <a:pt x="88" y="69"/>
                      <a:pt x="88" y="46"/>
                    </a:cubicBezTo>
                    <a:cubicBezTo>
                      <a:pt x="88" y="23"/>
                      <a:pt x="69" y="4"/>
                      <a:pt x="4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7" name="Freeform 83">
                <a:extLst>
                  <a:ext uri="{FF2B5EF4-FFF2-40B4-BE49-F238E27FC236}">
                    <a16:creationId xmlns:a16="http://schemas.microsoft.com/office/drawing/2014/main" id="{85A23CFC-4F02-4BA9-8659-73F1ECDCE8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650875" y="4246563"/>
                <a:ext cx="109537" cy="155575"/>
              </a:xfrm>
              <a:custGeom>
                <a:avLst/>
                <a:gdLst>
                  <a:gd name="T0" fmla="*/ 14 w 28"/>
                  <a:gd name="T1" fmla="*/ 40 h 40"/>
                  <a:gd name="T2" fmla="*/ 12 w 28"/>
                  <a:gd name="T3" fmla="*/ 38 h 40"/>
                  <a:gd name="T4" fmla="*/ 12 w 28"/>
                  <a:gd name="T5" fmla="*/ 26 h 40"/>
                  <a:gd name="T6" fmla="*/ 14 w 28"/>
                  <a:gd name="T7" fmla="*/ 24 h 40"/>
                  <a:gd name="T8" fmla="*/ 24 w 28"/>
                  <a:gd name="T9" fmla="*/ 14 h 40"/>
                  <a:gd name="T10" fmla="*/ 14 w 28"/>
                  <a:gd name="T11" fmla="*/ 4 h 40"/>
                  <a:gd name="T12" fmla="*/ 4 w 28"/>
                  <a:gd name="T13" fmla="*/ 14 h 40"/>
                  <a:gd name="T14" fmla="*/ 2 w 28"/>
                  <a:gd name="T15" fmla="*/ 16 h 40"/>
                  <a:gd name="T16" fmla="*/ 0 w 28"/>
                  <a:gd name="T17" fmla="*/ 14 h 40"/>
                  <a:gd name="T18" fmla="*/ 14 w 28"/>
                  <a:gd name="T19" fmla="*/ 0 h 40"/>
                  <a:gd name="T20" fmla="*/ 28 w 28"/>
                  <a:gd name="T21" fmla="*/ 14 h 40"/>
                  <a:gd name="T22" fmla="*/ 16 w 28"/>
                  <a:gd name="T23" fmla="*/ 28 h 40"/>
                  <a:gd name="T24" fmla="*/ 16 w 28"/>
                  <a:gd name="T25" fmla="*/ 38 h 40"/>
                  <a:gd name="T26" fmla="*/ 14 w 28"/>
                  <a:gd name="T27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8" h="40">
                    <a:moveTo>
                      <a:pt x="14" y="40"/>
                    </a:moveTo>
                    <a:cubicBezTo>
                      <a:pt x="13" y="40"/>
                      <a:pt x="12" y="39"/>
                      <a:pt x="12" y="38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12" y="25"/>
                      <a:pt x="13" y="24"/>
                      <a:pt x="14" y="24"/>
                    </a:cubicBezTo>
                    <a:cubicBezTo>
                      <a:pt x="20" y="24"/>
                      <a:pt x="24" y="20"/>
                      <a:pt x="24" y="14"/>
                    </a:cubicBezTo>
                    <a:cubicBezTo>
                      <a:pt x="24" y="8"/>
                      <a:pt x="20" y="4"/>
                      <a:pt x="14" y="4"/>
                    </a:cubicBezTo>
                    <a:cubicBezTo>
                      <a:pt x="8" y="4"/>
                      <a:pt x="4" y="8"/>
                      <a:pt x="4" y="14"/>
                    </a:cubicBezTo>
                    <a:cubicBezTo>
                      <a:pt x="4" y="15"/>
                      <a:pt x="3" y="16"/>
                      <a:pt x="2" y="16"/>
                    </a:cubicBezTo>
                    <a:cubicBezTo>
                      <a:pt x="1" y="16"/>
                      <a:pt x="0" y="15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ubicBezTo>
                      <a:pt x="28" y="21"/>
                      <a:pt x="23" y="27"/>
                      <a:pt x="16" y="28"/>
                    </a:cubicBezTo>
                    <a:cubicBezTo>
                      <a:pt x="16" y="38"/>
                      <a:pt x="16" y="38"/>
                      <a:pt x="16" y="38"/>
                    </a:cubicBezTo>
                    <a:cubicBezTo>
                      <a:pt x="16" y="39"/>
                      <a:pt x="15" y="40"/>
                      <a:pt x="14" y="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8" name="Oval 84">
                <a:extLst>
                  <a:ext uri="{FF2B5EF4-FFF2-40B4-BE49-F238E27FC236}">
                    <a16:creationId xmlns:a16="http://schemas.microsoft.com/office/drawing/2014/main" id="{7E1D8B11-73DD-4CE1-BCB3-ECC4484250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611188" y="4416425"/>
                <a:ext cx="30162" cy="3175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DBBF0E5F-2747-42A3-9FC7-8191EE2E535D}"/>
              </a:ext>
            </a:extLst>
          </p:cNvPr>
          <p:cNvGrpSpPr/>
          <p:nvPr/>
        </p:nvGrpSpPr>
        <p:grpSpPr>
          <a:xfrm>
            <a:off x="729187" y="5319357"/>
            <a:ext cx="2093755" cy="232523"/>
            <a:chOff x="690085" y="4950915"/>
            <a:chExt cx="2093755" cy="232523"/>
          </a:xfrm>
        </p:grpSpPr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04C2DBCB-15D3-4363-A92F-E1A509676B5A}"/>
                </a:ext>
              </a:extLst>
            </p:cNvPr>
            <p:cNvSpPr txBox="1"/>
            <p:nvPr/>
          </p:nvSpPr>
          <p:spPr>
            <a:xfrm>
              <a:off x="1022550" y="4950915"/>
              <a:ext cx="1761290" cy="215444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Implementation </a:t>
              </a:r>
            </a:p>
          </p:txBody>
        </p:sp>
        <p:grpSp>
          <p:nvGrpSpPr>
            <p:cNvPr id="201" name="Group 200">
              <a:extLst>
                <a:ext uri="{FF2B5EF4-FFF2-40B4-BE49-F238E27FC236}">
                  <a16:creationId xmlns:a16="http://schemas.microsoft.com/office/drawing/2014/main" id="{044CBBF4-751B-4A07-9B95-67CEA879676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85" y="4969598"/>
              <a:ext cx="169252" cy="213840"/>
              <a:chOff x="-536575" y="4772025"/>
              <a:chExt cx="295274" cy="373063"/>
            </a:xfr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2700000" scaled="0"/>
            </a:gradFill>
          </p:grpSpPr>
          <p:sp>
            <p:nvSpPr>
              <p:cNvPr id="202" name="Freeform 88">
                <a:extLst>
                  <a:ext uri="{FF2B5EF4-FFF2-40B4-BE49-F238E27FC236}">
                    <a16:creationId xmlns:a16="http://schemas.microsoft.com/office/drawing/2014/main" id="{98961F3B-AD5C-47A1-8157-117BE0BCF99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506413" y="4787900"/>
                <a:ext cx="265112" cy="247650"/>
              </a:xfrm>
              <a:custGeom>
                <a:avLst/>
                <a:gdLst>
                  <a:gd name="T0" fmla="*/ 66 w 68"/>
                  <a:gd name="T1" fmla="*/ 64 h 64"/>
                  <a:gd name="T2" fmla="*/ 14 w 68"/>
                  <a:gd name="T3" fmla="*/ 64 h 64"/>
                  <a:gd name="T4" fmla="*/ 12 w 68"/>
                  <a:gd name="T5" fmla="*/ 62 h 64"/>
                  <a:gd name="T6" fmla="*/ 19 w 68"/>
                  <a:gd name="T7" fmla="*/ 52 h 64"/>
                  <a:gd name="T8" fmla="*/ 2 w 68"/>
                  <a:gd name="T9" fmla="*/ 52 h 64"/>
                  <a:gd name="T10" fmla="*/ 0 w 68"/>
                  <a:gd name="T11" fmla="*/ 50 h 64"/>
                  <a:gd name="T12" fmla="*/ 0 w 68"/>
                  <a:gd name="T13" fmla="*/ 2 h 64"/>
                  <a:gd name="T14" fmla="*/ 2 w 68"/>
                  <a:gd name="T15" fmla="*/ 0 h 64"/>
                  <a:gd name="T16" fmla="*/ 30 w 68"/>
                  <a:gd name="T17" fmla="*/ 0 h 64"/>
                  <a:gd name="T18" fmla="*/ 32 w 68"/>
                  <a:gd name="T19" fmla="*/ 2 h 64"/>
                  <a:gd name="T20" fmla="*/ 32 w 68"/>
                  <a:gd name="T21" fmla="*/ 12 h 64"/>
                  <a:gd name="T22" fmla="*/ 66 w 68"/>
                  <a:gd name="T23" fmla="*/ 12 h 64"/>
                  <a:gd name="T24" fmla="*/ 68 w 68"/>
                  <a:gd name="T25" fmla="*/ 14 h 64"/>
                  <a:gd name="T26" fmla="*/ 68 w 68"/>
                  <a:gd name="T27" fmla="*/ 62 h 64"/>
                  <a:gd name="T28" fmla="*/ 66 w 68"/>
                  <a:gd name="T29" fmla="*/ 64 h 64"/>
                  <a:gd name="T30" fmla="*/ 16 w 68"/>
                  <a:gd name="T31" fmla="*/ 60 h 64"/>
                  <a:gd name="T32" fmla="*/ 64 w 68"/>
                  <a:gd name="T33" fmla="*/ 60 h 64"/>
                  <a:gd name="T34" fmla="*/ 64 w 68"/>
                  <a:gd name="T35" fmla="*/ 16 h 64"/>
                  <a:gd name="T36" fmla="*/ 30 w 68"/>
                  <a:gd name="T37" fmla="*/ 16 h 64"/>
                  <a:gd name="T38" fmla="*/ 28 w 68"/>
                  <a:gd name="T39" fmla="*/ 14 h 64"/>
                  <a:gd name="T40" fmla="*/ 28 w 68"/>
                  <a:gd name="T41" fmla="*/ 4 h 64"/>
                  <a:gd name="T42" fmla="*/ 4 w 68"/>
                  <a:gd name="T43" fmla="*/ 4 h 64"/>
                  <a:gd name="T44" fmla="*/ 4 w 68"/>
                  <a:gd name="T45" fmla="*/ 48 h 64"/>
                  <a:gd name="T46" fmla="*/ 30 w 68"/>
                  <a:gd name="T47" fmla="*/ 48 h 64"/>
                  <a:gd name="T48" fmla="*/ 32 w 68"/>
                  <a:gd name="T49" fmla="*/ 50 h 64"/>
                  <a:gd name="T50" fmla="*/ 30 w 68"/>
                  <a:gd name="T51" fmla="*/ 52 h 64"/>
                  <a:gd name="T52" fmla="*/ 16 w 68"/>
                  <a:gd name="T53" fmla="*/ 6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68" h="64">
                    <a:moveTo>
                      <a:pt x="66" y="64"/>
                    </a:moveTo>
                    <a:cubicBezTo>
                      <a:pt x="14" y="64"/>
                      <a:pt x="14" y="64"/>
                      <a:pt x="14" y="64"/>
                    </a:cubicBezTo>
                    <a:cubicBezTo>
                      <a:pt x="13" y="64"/>
                      <a:pt x="12" y="63"/>
                      <a:pt x="12" y="62"/>
                    </a:cubicBezTo>
                    <a:cubicBezTo>
                      <a:pt x="12" y="57"/>
                      <a:pt x="15" y="54"/>
                      <a:pt x="19" y="52"/>
                    </a:cubicBezTo>
                    <a:cubicBezTo>
                      <a:pt x="2" y="52"/>
                      <a:pt x="2" y="52"/>
                      <a:pt x="2" y="52"/>
                    </a:cubicBezTo>
                    <a:cubicBezTo>
                      <a:pt x="1" y="52"/>
                      <a:pt x="0" y="51"/>
                      <a:pt x="0" y="5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1" y="0"/>
                      <a:pt x="32" y="1"/>
                      <a:pt x="32" y="2"/>
                    </a:cubicBezTo>
                    <a:cubicBezTo>
                      <a:pt x="32" y="12"/>
                      <a:pt x="32" y="12"/>
                      <a:pt x="32" y="12"/>
                    </a:cubicBezTo>
                    <a:cubicBezTo>
                      <a:pt x="66" y="12"/>
                      <a:pt x="66" y="12"/>
                      <a:pt x="66" y="12"/>
                    </a:cubicBezTo>
                    <a:cubicBezTo>
                      <a:pt x="67" y="12"/>
                      <a:pt x="68" y="13"/>
                      <a:pt x="68" y="14"/>
                    </a:cubicBezTo>
                    <a:cubicBezTo>
                      <a:pt x="68" y="62"/>
                      <a:pt x="68" y="62"/>
                      <a:pt x="68" y="62"/>
                    </a:cubicBezTo>
                    <a:cubicBezTo>
                      <a:pt x="68" y="63"/>
                      <a:pt x="67" y="64"/>
                      <a:pt x="66" y="64"/>
                    </a:cubicBezTo>
                    <a:close/>
                    <a:moveTo>
                      <a:pt x="16" y="60"/>
                    </a:moveTo>
                    <a:cubicBezTo>
                      <a:pt x="64" y="60"/>
                      <a:pt x="64" y="60"/>
                      <a:pt x="64" y="60"/>
                    </a:cubicBezTo>
                    <a:cubicBezTo>
                      <a:pt x="64" y="16"/>
                      <a:pt x="64" y="16"/>
                      <a:pt x="64" y="16"/>
                    </a:cubicBezTo>
                    <a:cubicBezTo>
                      <a:pt x="30" y="16"/>
                      <a:pt x="30" y="16"/>
                      <a:pt x="30" y="16"/>
                    </a:cubicBezTo>
                    <a:cubicBezTo>
                      <a:pt x="29" y="16"/>
                      <a:pt x="28" y="15"/>
                      <a:pt x="28" y="14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8"/>
                      <a:pt x="4" y="48"/>
                      <a:pt x="4" y="48"/>
                    </a:cubicBezTo>
                    <a:cubicBezTo>
                      <a:pt x="30" y="48"/>
                      <a:pt x="30" y="48"/>
                      <a:pt x="30" y="48"/>
                    </a:cubicBezTo>
                    <a:cubicBezTo>
                      <a:pt x="31" y="48"/>
                      <a:pt x="32" y="49"/>
                      <a:pt x="32" y="50"/>
                    </a:cubicBezTo>
                    <a:cubicBezTo>
                      <a:pt x="32" y="51"/>
                      <a:pt x="31" y="52"/>
                      <a:pt x="30" y="52"/>
                    </a:cubicBezTo>
                    <a:cubicBezTo>
                      <a:pt x="27" y="53"/>
                      <a:pt x="18" y="55"/>
                      <a:pt x="16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3" name="Freeform 89">
                <a:extLst>
                  <a:ext uri="{FF2B5EF4-FFF2-40B4-BE49-F238E27FC236}">
                    <a16:creationId xmlns:a16="http://schemas.microsoft.com/office/drawing/2014/main" id="{1A46E264-8C84-4E78-B38E-A1D84F88F3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96875" y="4833938"/>
                <a:ext cx="15875" cy="155575"/>
              </a:xfrm>
              <a:custGeom>
                <a:avLst/>
                <a:gdLst>
                  <a:gd name="T0" fmla="*/ 2 w 4"/>
                  <a:gd name="T1" fmla="*/ 40 h 40"/>
                  <a:gd name="T2" fmla="*/ 0 w 4"/>
                  <a:gd name="T3" fmla="*/ 38 h 40"/>
                  <a:gd name="T4" fmla="*/ 0 w 4"/>
                  <a:gd name="T5" fmla="*/ 2 h 40"/>
                  <a:gd name="T6" fmla="*/ 2 w 4"/>
                  <a:gd name="T7" fmla="*/ 0 h 40"/>
                  <a:gd name="T8" fmla="*/ 4 w 4"/>
                  <a:gd name="T9" fmla="*/ 2 h 40"/>
                  <a:gd name="T10" fmla="*/ 4 w 4"/>
                  <a:gd name="T11" fmla="*/ 38 h 40"/>
                  <a:gd name="T12" fmla="*/ 2 w 4"/>
                  <a:gd name="T13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" h="40">
                    <a:moveTo>
                      <a:pt x="2" y="40"/>
                    </a:moveTo>
                    <a:cubicBezTo>
                      <a:pt x="1" y="40"/>
                      <a:pt x="0" y="39"/>
                      <a:pt x="0" y="38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3" y="0"/>
                      <a:pt x="4" y="1"/>
                      <a:pt x="4" y="2"/>
                    </a:cubicBezTo>
                    <a:cubicBezTo>
                      <a:pt x="4" y="38"/>
                      <a:pt x="4" y="38"/>
                      <a:pt x="4" y="38"/>
                    </a:cubicBezTo>
                    <a:cubicBezTo>
                      <a:pt x="4" y="39"/>
                      <a:pt x="3" y="40"/>
                      <a:pt x="2" y="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" name="Freeform 90">
                <a:extLst>
                  <a:ext uri="{FF2B5EF4-FFF2-40B4-BE49-F238E27FC236}">
                    <a16:creationId xmlns:a16="http://schemas.microsoft.com/office/drawing/2014/main" id="{1FF48CAD-57B5-4309-B2E7-F80F42AFFD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36575" y="4772025"/>
                <a:ext cx="14287" cy="373063"/>
              </a:xfrm>
              <a:custGeom>
                <a:avLst/>
                <a:gdLst>
                  <a:gd name="T0" fmla="*/ 2 w 4"/>
                  <a:gd name="T1" fmla="*/ 96 h 96"/>
                  <a:gd name="T2" fmla="*/ 0 w 4"/>
                  <a:gd name="T3" fmla="*/ 94 h 96"/>
                  <a:gd name="T4" fmla="*/ 0 w 4"/>
                  <a:gd name="T5" fmla="*/ 2 h 96"/>
                  <a:gd name="T6" fmla="*/ 2 w 4"/>
                  <a:gd name="T7" fmla="*/ 0 h 96"/>
                  <a:gd name="T8" fmla="*/ 4 w 4"/>
                  <a:gd name="T9" fmla="*/ 2 h 96"/>
                  <a:gd name="T10" fmla="*/ 4 w 4"/>
                  <a:gd name="T11" fmla="*/ 94 h 96"/>
                  <a:gd name="T12" fmla="*/ 2 w 4"/>
                  <a:gd name="T13" fmla="*/ 96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" h="96">
                    <a:moveTo>
                      <a:pt x="2" y="96"/>
                    </a:moveTo>
                    <a:cubicBezTo>
                      <a:pt x="1" y="96"/>
                      <a:pt x="0" y="95"/>
                      <a:pt x="0" y="94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3" y="0"/>
                      <a:pt x="4" y="1"/>
                      <a:pt x="4" y="2"/>
                    </a:cubicBezTo>
                    <a:cubicBezTo>
                      <a:pt x="4" y="94"/>
                      <a:pt x="4" y="94"/>
                      <a:pt x="4" y="94"/>
                    </a:cubicBezTo>
                    <a:cubicBezTo>
                      <a:pt x="4" y="95"/>
                      <a:pt x="3" y="96"/>
                      <a:pt x="2" y="9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" name="Rectangle 91">
                <a:extLst>
                  <a:ext uri="{FF2B5EF4-FFF2-40B4-BE49-F238E27FC236}">
                    <a16:creationId xmlns:a16="http://schemas.microsoft.com/office/drawing/2014/main" id="{879A781F-301C-4D78-B0A9-4111E3E264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458788" y="4981575"/>
                <a:ext cx="14287" cy="476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06" name="TextBox 205">
            <a:extLst>
              <a:ext uri="{FF2B5EF4-FFF2-40B4-BE49-F238E27FC236}">
                <a16:creationId xmlns:a16="http://schemas.microsoft.com/office/drawing/2014/main" id="{04C2DBCB-15D3-4363-A92F-E1A509676B5A}"/>
              </a:ext>
            </a:extLst>
          </p:cNvPr>
          <p:cNvSpPr txBox="1"/>
          <p:nvPr/>
        </p:nvSpPr>
        <p:spPr>
          <a:xfrm>
            <a:off x="1061652" y="5779272"/>
            <a:ext cx="1761290" cy="215444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Maintenance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07" name="Freeform 88">
            <a:extLst>
              <a:ext uri="{FF2B5EF4-FFF2-40B4-BE49-F238E27FC236}">
                <a16:creationId xmlns:a16="http://schemas.microsoft.com/office/drawing/2014/main" id="{98961F3B-AD5C-47A1-8157-117BE0BCF99F}"/>
              </a:ext>
            </a:extLst>
          </p:cNvPr>
          <p:cNvSpPr>
            <a:spLocks noEditPoints="1"/>
          </p:cNvSpPr>
          <p:nvPr/>
        </p:nvSpPr>
        <p:spPr bwMode="auto">
          <a:xfrm>
            <a:off x="746476" y="5789174"/>
            <a:ext cx="151963" cy="141953"/>
          </a:xfrm>
          <a:custGeom>
            <a:avLst/>
            <a:gdLst>
              <a:gd name="T0" fmla="*/ 66 w 68"/>
              <a:gd name="T1" fmla="*/ 64 h 64"/>
              <a:gd name="T2" fmla="*/ 14 w 68"/>
              <a:gd name="T3" fmla="*/ 64 h 64"/>
              <a:gd name="T4" fmla="*/ 12 w 68"/>
              <a:gd name="T5" fmla="*/ 62 h 64"/>
              <a:gd name="T6" fmla="*/ 19 w 68"/>
              <a:gd name="T7" fmla="*/ 52 h 64"/>
              <a:gd name="T8" fmla="*/ 2 w 68"/>
              <a:gd name="T9" fmla="*/ 52 h 64"/>
              <a:gd name="T10" fmla="*/ 0 w 68"/>
              <a:gd name="T11" fmla="*/ 50 h 64"/>
              <a:gd name="T12" fmla="*/ 0 w 68"/>
              <a:gd name="T13" fmla="*/ 2 h 64"/>
              <a:gd name="T14" fmla="*/ 2 w 68"/>
              <a:gd name="T15" fmla="*/ 0 h 64"/>
              <a:gd name="T16" fmla="*/ 30 w 68"/>
              <a:gd name="T17" fmla="*/ 0 h 64"/>
              <a:gd name="T18" fmla="*/ 32 w 68"/>
              <a:gd name="T19" fmla="*/ 2 h 64"/>
              <a:gd name="T20" fmla="*/ 32 w 68"/>
              <a:gd name="T21" fmla="*/ 12 h 64"/>
              <a:gd name="T22" fmla="*/ 66 w 68"/>
              <a:gd name="T23" fmla="*/ 12 h 64"/>
              <a:gd name="T24" fmla="*/ 68 w 68"/>
              <a:gd name="T25" fmla="*/ 14 h 64"/>
              <a:gd name="T26" fmla="*/ 68 w 68"/>
              <a:gd name="T27" fmla="*/ 62 h 64"/>
              <a:gd name="T28" fmla="*/ 66 w 68"/>
              <a:gd name="T29" fmla="*/ 64 h 64"/>
              <a:gd name="T30" fmla="*/ 16 w 68"/>
              <a:gd name="T31" fmla="*/ 60 h 64"/>
              <a:gd name="T32" fmla="*/ 64 w 68"/>
              <a:gd name="T33" fmla="*/ 60 h 64"/>
              <a:gd name="T34" fmla="*/ 64 w 68"/>
              <a:gd name="T35" fmla="*/ 16 h 64"/>
              <a:gd name="T36" fmla="*/ 30 w 68"/>
              <a:gd name="T37" fmla="*/ 16 h 64"/>
              <a:gd name="T38" fmla="*/ 28 w 68"/>
              <a:gd name="T39" fmla="*/ 14 h 64"/>
              <a:gd name="T40" fmla="*/ 28 w 68"/>
              <a:gd name="T41" fmla="*/ 4 h 64"/>
              <a:gd name="T42" fmla="*/ 4 w 68"/>
              <a:gd name="T43" fmla="*/ 4 h 64"/>
              <a:gd name="T44" fmla="*/ 4 w 68"/>
              <a:gd name="T45" fmla="*/ 48 h 64"/>
              <a:gd name="T46" fmla="*/ 30 w 68"/>
              <a:gd name="T47" fmla="*/ 48 h 64"/>
              <a:gd name="T48" fmla="*/ 32 w 68"/>
              <a:gd name="T49" fmla="*/ 50 h 64"/>
              <a:gd name="T50" fmla="*/ 30 w 68"/>
              <a:gd name="T51" fmla="*/ 52 h 64"/>
              <a:gd name="T52" fmla="*/ 16 w 68"/>
              <a:gd name="T53" fmla="*/ 6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68" h="64">
                <a:moveTo>
                  <a:pt x="66" y="64"/>
                </a:moveTo>
                <a:cubicBezTo>
                  <a:pt x="14" y="64"/>
                  <a:pt x="14" y="64"/>
                  <a:pt x="14" y="64"/>
                </a:cubicBezTo>
                <a:cubicBezTo>
                  <a:pt x="13" y="64"/>
                  <a:pt x="12" y="63"/>
                  <a:pt x="12" y="62"/>
                </a:cubicBezTo>
                <a:cubicBezTo>
                  <a:pt x="12" y="57"/>
                  <a:pt x="15" y="54"/>
                  <a:pt x="19" y="52"/>
                </a:cubicBezTo>
                <a:cubicBezTo>
                  <a:pt x="2" y="52"/>
                  <a:pt x="2" y="52"/>
                  <a:pt x="2" y="52"/>
                </a:cubicBezTo>
                <a:cubicBezTo>
                  <a:pt x="1" y="52"/>
                  <a:pt x="0" y="51"/>
                  <a:pt x="0" y="50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1" y="0"/>
                  <a:pt x="32" y="1"/>
                  <a:pt x="32" y="2"/>
                </a:cubicBezTo>
                <a:cubicBezTo>
                  <a:pt x="32" y="12"/>
                  <a:pt x="32" y="12"/>
                  <a:pt x="32" y="12"/>
                </a:cubicBezTo>
                <a:cubicBezTo>
                  <a:pt x="66" y="12"/>
                  <a:pt x="66" y="12"/>
                  <a:pt x="66" y="12"/>
                </a:cubicBezTo>
                <a:cubicBezTo>
                  <a:pt x="67" y="12"/>
                  <a:pt x="68" y="13"/>
                  <a:pt x="68" y="14"/>
                </a:cubicBezTo>
                <a:cubicBezTo>
                  <a:pt x="68" y="62"/>
                  <a:pt x="68" y="62"/>
                  <a:pt x="68" y="62"/>
                </a:cubicBezTo>
                <a:cubicBezTo>
                  <a:pt x="68" y="63"/>
                  <a:pt x="67" y="64"/>
                  <a:pt x="66" y="64"/>
                </a:cubicBezTo>
                <a:close/>
                <a:moveTo>
                  <a:pt x="16" y="60"/>
                </a:moveTo>
                <a:cubicBezTo>
                  <a:pt x="64" y="60"/>
                  <a:pt x="64" y="60"/>
                  <a:pt x="64" y="60"/>
                </a:cubicBezTo>
                <a:cubicBezTo>
                  <a:pt x="64" y="16"/>
                  <a:pt x="64" y="16"/>
                  <a:pt x="64" y="16"/>
                </a:cubicBezTo>
                <a:cubicBezTo>
                  <a:pt x="30" y="16"/>
                  <a:pt x="30" y="16"/>
                  <a:pt x="30" y="16"/>
                </a:cubicBezTo>
                <a:cubicBezTo>
                  <a:pt x="29" y="16"/>
                  <a:pt x="28" y="15"/>
                  <a:pt x="28" y="14"/>
                </a:cubicBezTo>
                <a:cubicBezTo>
                  <a:pt x="28" y="4"/>
                  <a:pt x="28" y="4"/>
                  <a:pt x="28" y="4"/>
                </a:cubicBezTo>
                <a:cubicBezTo>
                  <a:pt x="4" y="4"/>
                  <a:pt x="4" y="4"/>
                  <a:pt x="4" y="4"/>
                </a:cubicBezTo>
                <a:cubicBezTo>
                  <a:pt x="4" y="48"/>
                  <a:pt x="4" y="48"/>
                  <a:pt x="4" y="48"/>
                </a:cubicBezTo>
                <a:cubicBezTo>
                  <a:pt x="30" y="48"/>
                  <a:pt x="30" y="48"/>
                  <a:pt x="30" y="48"/>
                </a:cubicBezTo>
                <a:cubicBezTo>
                  <a:pt x="31" y="48"/>
                  <a:pt x="32" y="49"/>
                  <a:pt x="32" y="50"/>
                </a:cubicBezTo>
                <a:cubicBezTo>
                  <a:pt x="32" y="51"/>
                  <a:pt x="31" y="52"/>
                  <a:pt x="30" y="52"/>
                </a:cubicBezTo>
                <a:cubicBezTo>
                  <a:pt x="27" y="53"/>
                  <a:pt x="18" y="55"/>
                  <a:pt x="16" y="6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27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E8BC80A0-9718-4704-A6F8-7F095C3899FA}"/>
              </a:ext>
            </a:extLst>
          </p:cNvPr>
          <p:cNvSpPr txBox="1"/>
          <p:nvPr/>
        </p:nvSpPr>
        <p:spPr>
          <a:xfrm>
            <a:off x="3293608" y="1270164"/>
            <a:ext cx="4114800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Database Connectivity</a:t>
            </a:r>
            <a:endParaRPr lang="en-US" sz="3600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9192336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8AD93755-FD6A-4B3F-B29C-1FB584CCDED5}"/>
              </a:ext>
            </a:extLst>
          </p:cNvPr>
          <p:cNvSpPr/>
          <p:nvPr/>
        </p:nvSpPr>
        <p:spPr>
          <a:xfrm>
            <a:off x="-1" y="0"/>
            <a:ext cx="2842355" cy="6858000"/>
          </a:xfrm>
          <a:prstGeom prst="rect">
            <a:avLst/>
          </a:prstGeom>
          <a:gradFill>
            <a:gsLst>
              <a:gs pos="0">
                <a:srgbClr val="172041"/>
              </a:gs>
              <a:gs pos="100000">
                <a:srgbClr val="172041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112D09B7-E76A-48E0-89F8-EA857D978483}"/>
              </a:ext>
            </a:extLst>
          </p:cNvPr>
          <p:cNvGrpSpPr/>
          <p:nvPr/>
        </p:nvGrpSpPr>
        <p:grpSpPr>
          <a:xfrm>
            <a:off x="385266" y="2167984"/>
            <a:ext cx="2466116" cy="768879"/>
            <a:chOff x="376239" y="1549789"/>
            <a:chExt cx="2466116" cy="768879"/>
          </a:xfrm>
        </p:grpSpPr>
        <p:sp>
          <p:nvSpPr>
            <p:cNvPr id="188" name="Rectangle: Top Corners Rounded 187">
              <a:extLst>
                <a:ext uri="{FF2B5EF4-FFF2-40B4-BE49-F238E27FC236}">
                  <a16:creationId xmlns:a16="http://schemas.microsoft.com/office/drawing/2014/main" id="{64238EC8-053C-4A7B-AE44-3C9AD781896A}"/>
                </a:ext>
              </a:extLst>
            </p:cNvPr>
            <p:cNvSpPr/>
            <p:nvPr/>
          </p:nvSpPr>
          <p:spPr>
            <a:xfrm rot="16200000">
              <a:off x="1360019" y="702250"/>
              <a:ext cx="498555" cy="246611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90E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Freeform 95">
              <a:extLst>
                <a:ext uri="{FF2B5EF4-FFF2-40B4-BE49-F238E27FC236}">
                  <a16:creationId xmlns:a16="http://schemas.microsoft.com/office/drawing/2014/main" id="{64ADCABE-A594-4600-956A-733BBF14D8F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4030" y="1549789"/>
              <a:ext cx="138324" cy="137848"/>
            </a:xfrm>
            <a:custGeom>
              <a:avLst/>
              <a:gdLst>
                <a:gd name="T0" fmla="*/ 610 w 610"/>
                <a:gd name="T1" fmla="*/ 0 h 608"/>
                <a:gd name="T2" fmla="*/ 610 w 610"/>
                <a:gd name="T3" fmla="*/ 608 h 608"/>
                <a:gd name="T4" fmla="*/ 0 w 610"/>
                <a:gd name="T5" fmla="*/ 608 h 608"/>
                <a:gd name="T6" fmla="*/ 0 w 610"/>
                <a:gd name="T7" fmla="*/ 607 h 608"/>
                <a:gd name="T8" fmla="*/ 610 w 610"/>
                <a:gd name="T9" fmla="*/ 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0" h="608">
                  <a:moveTo>
                    <a:pt x="610" y="0"/>
                  </a:moveTo>
                  <a:cubicBezTo>
                    <a:pt x="610" y="608"/>
                    <a:pt x="610" y="608"/>
                    <a:pt x="610" y="608"/>
                  </a:cubicBezTo>
                  <a:cubicBezTo>
                    <a:pt x="0" y="608"/>
                    <a:pt x="0" y="608"/>
                    <a:pt x="0" y="608"/>
                  </a:cubicBezTo>
                  <a:cubicBezTo>
                    <a:pt x="0" y="607"/>
                    <a:pt x="0" y="607"/>
                    <a:pt x="0" y="607"/>
                  </a:cubicBezTo>
                  <a:cubicBezTo>
                    <a:pt x="291" y="519"/>
                    <a:pt x="521" y="290"/>
                    <a:pt x="610" y="0"/>
                  </a:cubicBezTo>
                  <a:close/>
                </a:path>
              </a:pathLst>
            </a:custGeom>
            <a:solidFill>
              <a:srgbClr val="090E21"/>
            </a:solidFill>
            <a:ln w="158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3" name="Freeform 95">
              <a:extLst>
                <a:ext uri="{FF2B5EF4-FFF2-40B4-BE49-F238E27FC236}">
                  <a16:creationId xmlns:a16="http://schemas.microsoft.com/office/drawing/2014/main" id="{77823DE5-92D6-4B78-834B-674025137976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704030" y="2180820"/>
              <a:ext cx="138324" cy="137848"/>
            </a:xfrm>
            <a:custGeom>
              <a:avLst/>
              <a:gdLst>
                <a:gd name="T0" fmla="*/ 610 w 610"/>
                <a:gd name="T1" fmla="*/ 0 h 608"/>
                <a:gd name="T2" fmla="*/ 610 w 610"/>
                <a:gd name="T3" fmla="*/ 608 h 608"/>
                <a:gd name="T4" fmla="*/ 0 w 610"/>
                <a:gd name="T5" fmla="*/ 608 h 608"/>
                <a:gd name="T6" fmla="*/ 0 w 610"/>
                <a:gd name="T7" fmla="*/ 607 h 608"/>
                <a:gd name="T8" fmla="*/ 610 w 610"/>
                <a:gd name="T9" fmla="*/ 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0" h="608">
                  <a:moveTo>
                    <a:pt x="610" y="0"/>
                  </a:moveTo>
                  <a:cubicBezTo>
                    <a:pt x="610" y="608"/>
                    <a:pt x="610" y="608"/>
                    <a:pt x="610" y="608"/>
                  </a:cubicBezTo>
                  <a:cubicBezTo>
                    <a:pt x="0" y="608"/>
                    <a:pt x="0" y="608"/>
                    <a:pt x="0" y="608"/>
                  </a:cubicBezTo>
                  <a:cubicBezTo>
                    <a:pt x="0" y="607"/>
                    <a:pt x="0" y="607"/>
                    <a:pt x="0" y="607"/>
                  </a:cubicBezTo>
                  <a:cubicBezTo>
                    <a:pt x="291" y="519"/>
                    <a:pt x="521" y="290"/>
                    <a:pt x="610" y="0"/>
                  </a:cubicBezTo>
                  <a:close/>
                </a:path>
              </a:pathLst>
            </a:custGeom>
            <a:solidFill>
              <a:srgbClr val="090E21"/>
            </a:solidFill>
            <a:ln w="158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056" name="TextBox 2055">
            <a:extLst>
              <a:ext uri="{FF2B5EF4-FFF2-40B4-BE49-F238E27FC236}">
                <a16:creationId xmlns:a16="http://schemas.microsoft.com/office/drawing/2014/main" id="{52EEAFF4-DAC7-44E9-8AFB-B2AA4DA32BAF}"/>
              </a:ext>
            </a:extLst>
          </p:cNvPr>
          <p:cNvSpPr txBox="1"/>
          <p:nvPr/>
        </p:nvSpPr>
        <p:spPr>
          <a:xfrm>
            <a:off x="902556" y="1316072"/>
            <a:ext cx="1527204" cy="430887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2800" b="1" spc="600" smtClean="0">
                <a:solidFill>
                  <a:schemeClr val="bg1"/>
                </a:solidFill>
                <a:latin typeface="+mj-lt"/>
              </a:rPr>
              <a:t>BSE-3B</a:t>
            </a:r>
            <a:endParaRPr lang="en-US" sz="2800" b="1" spc="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8BC80A0-9718-4704-A6F8-7F095C3899FA}"/>
              </a:ext>
            </a:extLst>
          </p:cNvPr>
          <p:cNvSpPr txBox="1"/>
          <p:nvPr/>
        </p:nvSpPr>
        <p:spPr>
          <a:xfrm>
            <a:off x="3849607" y="1059988"/>
            <a:ext cx="4114800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T E A M</a:t>
            </a:r>
          </a:p>
          <a:p>
            <a:r>
              <a:rPr lang="en-US" sz="36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M E M B E R S</a:t>
            </a:r>
            <a:endParaRPr lang="en-US" sz="3600" b="1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</p:txBody>
      </p:sp>
      <p:grpSp>
        <p:nvGrpSpPr>
          <p:cNvPr id="265" name="Group 264">
            <a:extLst>
              <a:ext uri="{FF2B5EF4-FFF2-40B4-BE49-F238E27FC236}">
                <a16:creationId xmlns:a16="http://schemas.microsoft.com/office/drawing/2014/main" id="{2440422B-64AB-4CFF-8F68-18E690E416F3}"/>
              </a:ext>
            </a:extLst>
          </p:cNvPr>
          <p:cNvGrpSpPr/>
          <p:nvPr/>
        </p:nvGrpSpPr>
        <p:grpSpPr>
          <a:xfrm>
            <a:off x="3849607" y="877717"/>
            <a:ext cx="602457" cy="57150"/>
            <a:chOff x="10806101" y="5722143"/>
            <a:chExt cx="602457" cy="57150"/>
          </a:xfrm>
        </p:grpSpPr>
        <p:sp>
          <p:nvSpPr>
            <p:cNvPr id="266" name="Oval 265">
              <a:extLst>
                <a:ext uri="{FF2B5EF4-FFF2-40B4-BE49-F238E27FC236}">
                  <a16:creationId xmlns:a16="http://schemas.microsoft.com/office/drawing/2014/main" id="{B5E5A591-7DD7-45DC-8E91-C418CB3FE1A3}"/>
                </a:ext>
              </a:extLst>
            </p:cNvPr>
            <p:cNvSpPr/>
            <p:nvPr/>
          </p:nvSpPr>
          <p:spPr>
            <a:xfrm>
              <a:off x="11351408" y="5722143"/>
              <a:ext cx="57150" cy="5715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Oval 266">
              <a:extLst>
                <a:ext uri="{FF2B5EF4-FFF2-40B4-BE49-F238E27FC236}">
                  <a16:creationId xmlns:a16="http://schemas.microsoft.com/office/drawing/2014/main" id="{08B16C92-7B44-413A-B7DE-C98987CD8759}"/>
                </a:ext>
              </a:extLst>
            </p:cNvPr>
            <p:cNvSpPr/>
            <p:nvPr/>
          </p:nvSpPr>
          <p:spPr>
            <a:xfrm>
              <a:off x="11169639" y="5722143"/>
              <a:ext cx="57150" cy="5715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Oval 267">
              <a:extLst>
                <a:ext uri="{FF2B5EF4-FFF2-40B4-BE49-F238E27FC236}">
                  <a16:creationId xmlns:a16="http://schemas.microsoft.com/office/drawing/2014/main" id="{7D63E858-9203-4093-9E12-82CB9CA2BEE9}"/>
                </a:ext>
              </a:extLst>
            </p:cNvPr>
            <p:cNvSpPr/>
            <p:nvPr/>
          </p:nvSpPr>
          <p:spPr>
            <a:xfrm>
              <a:off x="10987870" y="5722143"/>
              <a:ext cx="57150" cy="57150"/>
            </a:xfrm>
            <a:prstGeom prst="ellipse">
              <a:avLst/>
            </a:prstGeom>
            <a:solidFill>
              <a:schemeClr val="accent1">
                <a:alpha val="2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Oval 268">
              <a:extLst>
                <a:ext uri="{FF2B5EF4-FFF2-40B4-BE49-F238E27FC236}">
                  <a16:creationId xmlns:a16="http://schemas.microsoft.com/office/drawing/2014/main" id="{673BCC2B-EF64-49AB-BC94-B7882E78F4C0}"/>
                </a:ext>
              </a:extLst>
            </p:cNvPr>
            <p:cNvSpPr/>
            <p:nvPr/>
          </p:nvSpPr>
          <p:spPr>
            <a:xfrm>
              <a:off x="10806101" y="5722143"/>
              <a:ext cx="57150" cy="57150"/>
            </a:xfrm>
            <a:prstGeom prst="ellipse">
              <a:avLst/>
            </a:prstGeom>
            <a:solidFill>
              <a:schemeClr val="accent1">
                <a:alpha val="2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00" name="Straight Connector 299">
            <a:extLst>
              <a:ext uri="{FF2B5EF4-FFF2-40B4-BE49-F238E27FC236}">
                <a16:creationId xmlns:a16="http://schemas.microsoft.com/office/drawing/2014/main" id="{D37D0F89-5C43-48A8-8667-B78EAE33AD08}"/>
              </a:ext>
            </a:extLst>
          </p:cNvPr>
          <p:cNvCxnSpPr>
            <a:cxnSpLocks/>
          </p:cNvCxnSpPr>
          <p:nvPr/>
        </p:nvCxnSpPr>
        <p:spPr>
          <a:xfrm>
            <a:off x="3293608" y="6468197"/>
            <a:ext cx="6123347" cy="3576"/>
          </a:xfrm>
          <a:prstGeom prst="line">
            <a:avLst/>
          </a:prstGeom>
          <a:ln w="3175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52EEAFF4-DAC7-44E9-8AFB-B2AA4DA32BAF}"/>
              </a:ext>
            </a:extLst>
          </p:cNvPr>
          <p:cNvSpPr txBox="1"/>
          <p:nvPr/>
        </p:nvSpPr>
        <p:spPr>
          <a:xfrm>
            <a:off x="488293" y="2358610"/>
            <a:ext cx="2355731" cy="369332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b="1" spc="600" dirty="0" smtClean="0">
                <a:solidFill>
                  <a:schemeClr val="bg1"/>
                </a:solidFill>
                <a:latin typeface="+mj-lt"/>
              </a:rPr>
              <a:t>SEMESTER</a:t>
            </a:r>
            <a:endParaRPr lang="en-US" sz="1100" b="1" spc="600" dirty="0" smtClea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5" name="Rectangle: Top Corners Rounded 65">
            <a:extLst>
              <a:ext uri="{FF2B5EF4-FFF2-40B4-BE49-F238E27FC236}">
                <a16:creationId xmlns:a16="http://schemas.microsoft.com/office/drawing/2014/main" id="{937A599E-1C3F-49D9-8D7B-8EAE63CCB712}"/>
              </a:ext>
            </a:extLst>
          </p:cNvPr>
          <p:cNvSpPr/>
          <p:nvPr/>
        </p:nvSpPr>
        <p:spPr>
          <a:xfrm rot="5400000">
            <a:off x="4869266" y="4544181"/>
            <a:ext cx="282873" cy="1844354"/>
          </a:xfrm>
          <a:prstGeom prst="flowChartAlternateProcess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solidFill>
                  <a:schemeClr val="accent1"/>
                </a:solidFill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112D09B7-E76A-48E0-89F8-EA857D978483}"/>
              </a:ext>
            </a:extLst>
          </p:cNvPr>
          <p:cNvGrpSpPr/>
          <p:nvPr/>
        </p:nvGrpSpPr>
        <p:grpSpPr>
          <a:xfrm>
            <a:off x="366254" y="3221125"/>
            <a:ext cx="2466116" cy="768879"/>
            <a:chOff x="376239" y="1549789"/>
            <a:chExt cx="2466116" cy="768879"/>
          </a:xfrm>
        </p:grpSpPr>
        <p:sp>
          <p:nvSpPr>
            <p:cNvPr id="143" name="Rectangle: Top Corners Rounded 187">
              <a:extLst>
                <a:ext uri="{FF2B5EF4-FFF2-40B4-BE49-F238E27FC236}">
                  <a16:creationId xmlns:a16="http://schemas.microsoft.com/office/drawing/2014/main" id="{64238EC8-053C-4A7B-AE44-3C9AD781896A}"/>
                </a:ext>
              </a:extLst>
            </p:cNvPr>
            <p:cNvSpPr/>
            <p:nvPr/>
          </p:nvSpPr>
          <p:spPr>
            <a:xfrm rot="16200000">
              <a:off x="1360019" y="702250"/>
              <a:ext cx="498555" cy="246611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90E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Freeform 95">
              <a:extLst>
                <a:ext uri="{FF2B5EF4-FFF2-40B4-BE49-F238E27FC236}">
                  <a16:creationId xmlns:a16="http://schemas.microsoft.com/office/drawing/2014/main" id="{64ADCABE-A594-4600-956A-733BBF14D8F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4030" y="1549789"/>
              <a:ext cx="138324" cy="137848"/>
            </a:xfrm>
            <a:custGeom>
              <a:avLst/>
              <a:gdLst>
                <a:gd name="T0" fmla="*/ 610 w 610"/>
                <a:gd name="T1" fmla="*/ 0 h 608"/>
                <a:gd name="T2" fmla="*/ 610 w 610"/>
                <a:gd name="T3" fmla="*/ 608 h 608"/>
                <a:gd name="T4" fmla="*/ 0 w 610"/>
                <a:gd name="T5" fmla="*/ 608 h 608"/>
                <a:gd name="T6" fmla="*/ 0 w 610"/>
                <a:gd name="T7" fmla="*/ 607 h 608"/>
                <a:gd name="T8" fmla="*/ 610 w 610"/>
                <a:gd name="T9" fmla="*/ 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0" h="608">
                  <a:moveTo>
                    <a:pt x="610" y="0"/>
                  </a:moveTo>
                  <a:cubicBezTo>
                    <a:pt x="610" y="608"/>
                    <a:pt x="610" y="608"/>
                    <a:pt x="610" y="608"/>
                  </a:cubicBezTo>
                  <a:cubicBezTo>
                    <a:pt x="0" y="608"/>
                    <a:pt x="0" y="608"/>
                    <a:pt x="0" y="608"/>
                  </a:cubicBezTo>
                  <a:cubicBezTo>
                    <a:pt x="0" y="607"/>
                    <a:pt x="0" y="607"/>
                    <a:pt x="0" y="607"/>
                  </a:cubicBezTo>
                  <a:cubicBezTo>
                    <a:pt x="291" y="519"/>
                    <a:pt x="521" y="290"/>
                    <a:pt x="610" y="0"/>
                  </a:cubicBezTo>
                  <a:close/>
                </a:path>
              </a:pathLst>
            </a:custGeom>
            <a:solidFill>
              <a:srgbClr val="090E21"/>
            </a:solidFill>
            <a:ln w="158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95">
              <a:extLst>
                <a:ext uri="{FF2B5EF4-FFF2-40B4-BE49-F238E27FC236}">
                  <a16:creationId xmlns:a16="http://schemas.microsoft.com/office/drawing/2014/main" id="{77823DE5-92D6-4B78-834B-674025137976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704030" y="2180820"/>
              <a:ext cx="138324" cy="137848"/>
            </a:xfrm>
            <a:custGeom>
              <a:avLst/>
              <a:gdLst>
                <a:gd name="T0" fmla="*/ 610 w 610"/>
                <a:gd name="T1" fmla="*/ 0 h 608"/>
                <a:gd name="T2" fmla="*/ 610 w 610"/>
                <a:gd name="T3" fmla="*/ 608 h 608"/>
                <a:gd name="T4" fmla="*/ 0 w 610"/>
                <a:gd name="T5" fmla="*/ 608 h 608"/>
                <a:gd name="T6" fmla="*/ 0 w 610"/>
                <a:gd name="T7" fmla="*/ 607 h 608"/>
                <a:gd name="T8" fmla="*/ 610 w 610"/>
                <a:gd name="T9" fmla="*/ 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0" h="608">
                  <a:moveTo>
                    <a:pt x="610" y="0"/>
                  </a:moveTo>
                  <a:cubicBezTo>
                    <a:pt x="610" y="608"/>
                    <a:pt x="610" y="608"/>
                    <a:pt x="610" y="608"/>
                  </a:cubicBezTo>
                  <a:cubicBezTo>
                    <a:pt x="0" y="608"/>
                    <a:pt x="0" y="608"/>
                    <a:pt x="0" y="608"/>
                  </a:cubicBezTo>
                  <a:cubicBezTo>
                    <a:pt x="0" y="607"/>
                    <a:pt x="0" y="607"/>
                    <a:pt x="0" y="607"/>
                  </a:cubicBezTo>
                  <a:cubicBezTo>
                    <a:pt x="291" y="519"/>
                    <a:pt x="521" y="290"/>
                    <a:pt x="610" y="0"/>
                  </a:cubicBezTo>
                  <a:close/>
                </a:path>
              </a:pathLst>
            </a:custGeom>
            <a:solidFill>
              <a:srgbClr val="090E21"/>
            </a:solidFill>
            <a:ln w="158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6" name="TextBox 115">
            <a:extLst>
              <a:ext uri="{FF2B5EF4-FFF2-40B4-BE49-F238E27FC236}">
                <a16:creationId xmlns:a16="http://schemas.microsoft.com/office/drawing/2014/main" id="{52EEAFF4-DAC7-44E9-8AFB-B2AA4DA32BAF}"/>
              </a:ext>
            </a:extLst>
          </p:cNvPr>
          <p:cNvSpPr txBox="1"/>
          <p:nvPr/>
        </p:nvSpPr>
        <p:spPr>
          <a:xfrm>
            <a:off x="385266" y="3398977"/>
            <a:ext cx="2561784" cy="369332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b="1" spc="6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PROJECT</a:t>
            </a:r>
            <a:endParaRPr lang="en-US" sz="2400" b="1" spc="600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112D09B7-E76A-48E0-89F8-EA857D978483}"/>
              </a:ext>
            </a:extLst>
          </p:cNvPr>
          <p:cNvGrpSpPr/>
          <p:nvPr/>
        </p:nvGrpSpPr>
        <p:grpSpPr>
          <a:xfrm rot="10800000">
            <a:off x="10432248" y="141192"/>
            <a:ext cx="1623828" cy="1174880"/>
            <a:chOff x="376239" y="1549789"/>
            <a:chExt cx="2466116" cy="768879"/>
          </a:xfrm>
        </p:grpSpPr>
        <p:sp>
          <p:nvSpPr>
            <p:cNvPr id="42" name="Rectangle: Top Corners Rounded 187">
              <a:extLst>
                <a:ext uri="{FF2B5EF4-FFF2-40B4-BE49-F238E27FC236}">
                  <a16:creationId xmlns:a16="http://schemas.microsoft.com/office/drawing/2014/main" id="{64238EC8-053C-4A7B-AE44-3C9AD781896A}"/>
                </a:ext>
              </a:extLst>
            </p:cNvPr>
            <p:cNvSpPr/>
            <p:nvPr/>
          </p:nvSpPr>
          <p:spPr>
            <a:xfrm rot="16200000">
              <a:off x="1360019" y="702250"/>
              <a:ext cx="498555" cy="246611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90E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Freeform 95">
              <a:extLst>
                <a:ext uri="{FF2B5EF4-FFF2-40B4-BE49-F238E27FC236}">
                  <a16:creationId xmlns:a16="http://schemas.microsoft.com/office/drawing/2014/main" id="{64ADCABE-A594-4600-956A-733BBF14D8F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4030" y="1549789"/>
              <a:ext cx="138324" cy="137848"/>
            </a:xfrm>
            <a:custGeom>
              <a:avLst/>
              <a:gdLst>
                <a:gd name="T0" fmla="*/ 610 w 610"/>
                <a:gd name="T1" fmla="*/ 0 h 608"/>
                <a:gd name="T2" fmla="*/ 610 w 610"/>
                <a:gd name="T3" fmla="*/ 608 h 608"/>
                <a:gd name="T4" fmla="*/ 0 w 610"/>
                <a:gd name="T5" fmla="*/ 608 h 608"/>
                <a:gd name="T6" fmla="*/ 0 w 610"/>
                <a:gd name="T7" fmla="*/ 607 h 608"/>
                <a:gd name="T8" fmla="*/ 610 w 610"/>
                <a:gd name="T9" fmla="*/ 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0" h="608">
                  <a:moveTo>
                    <a:pt x="610" y="0"/>
                  </a:moveTo>
                  <a:cubicBezTo>
                    <a:pt x="610" y="608"/>
                    <a:pt x="610" y="608"/>
                    <a:pt x="610" y="608"/>
                  </a:cubicBezTo>
                  <a:cubicBezTo>
                    <a:pt x="0" y="608"/>
                    <a:pt x="0" y="608"/>
                    <a:pt x="0" y="608"/>
                  </a:cubicBezTo>
                  <a:cubicBezTo>
                    <a:pt x="0" y="607"/>
                    <a:pt x="0" y="607"/>
                    <a:pt x="0" y="607"/>
                  </a:cubicBezTo>
                  <a:cubicBezTo>
                    <a:pt x="291" y="519"/>
                    <a:pt x="521" y="290"/>
                    <a:pt x="610" y="0"/>
                  </a:cubicBezTo>
                  <a:close/>
                </a:path>
              </a:pathLst>
            </a:custGeom>
            <a:solidFill>
              <a:srgbClr val="090E21"/>
            </a:solidFill>
            <a:ln w="158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95">
              <a:extLst>
                <a:ext uri="{FF2B5EF4-FFF2-40B4-BE49-F238E27FC236}">
                  <a16:creationId xmlns:a16="http://schemas.microsoft.com/office/drawing/2014/main" id="{77823DE5-92D6-4B78-834B-674025137976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704030" y="2180820"/>
              <a:ext cx="138324" cy="137848"/>
            </a:xfrm>
            <a:custGeom>
              <a:avLst/>
              <a:gdLst>
                <a:gd name="T0" fmla="*/ 610 w 610"/>
                <a:gd name="T1" fmla="*/ 0 h 608"/>
                <a:gd name="T2" fmla="*/ 610 w 610"/>
                <a:gd name="T3" fmla="*/ 608 h 608"/>
                <a:gd name="T4" fmla="*/ 0 w 610"/>
                <a:gd name="T5" fmla="*/ 608 h 608"/>
                <a:gd name="T6" fmla="*/ 0 w 610"/>
                <a:gd name="T7" fmla="*/ 607 h 608"/>
                <a:gd name="T8" fmla="*/ 610 w 610"/>
                <a:gd name="T9" fmla="*/ 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0" h="608">
                  <a:moveTo>
                    <a:pt x="610" y="0"/>
                  </a:moveTo>
                  <a:cubicBezTo>
                    <a:pt x="610" y="608"/>
                    <a:pt x="610" y="608"/>
                    <a:pt x="610" y="608"/>
                  </a:cubicBezTo>
                  <a:cubicBezTo>
                    <a:pt x="0" y="608"/>
                    <a:pt x="0" y="608"/>
                    <a:pt x="0" y="608"/>
                  </a:cubicBezTo>
                  <a:cubicBezTo>
                    <a:pt x="0" y="607"/>
                    <a:pt x="0" y="607"/>
                    <a:pt x="0" y="607"/>
                  </a:cubicBezTo>
                  <a:cubicBezTo>
                    <a:pt x="291" y="519"/>
                    <a:pt x="521" y="290"/>
                    <a:pt x="610" y="0"/>
                  </a:cubicBezTo>
                  <a:close/>
                </a:path>
              </a:pathLst>
            </a:custGeom>
            <a:solidFill>
              <a:srgbClr val="090E21"/>
            </a:solidFill>
            <a:ln w="158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34" name="Google Shape;543;p44"/>
          <p:cNvPicPr preferRelativeResize="0"/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5165" y="2641678"/>
            <a:ext cx="1459880" cy="1321431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36" name="Google Shape;545;p44"/>
          <p:cNvPicPr preferRelativeResize="0"/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8787" y="2641678"/>
            <a:ext cx="1459880" cy="1348326"/>
          </a:xfrm>
          <a:prstGeom prst="ellipse">
            <a:avLst/>
          </a:prstGeom>
          <a:noFill/>
          <a:ln>
            <a:noFill/>
          </a:ln>
        </p:spPr>
      </p:pic>
      <p:sp>
        <p:nvSpPr>
          <p:cNvPr id="37" name="Google Shape;546;p44"/>
          <p:cNvSpPr txBox="1"/>
          <p:nvPr/>
        </p:nvSpPr>
        <p:spPr>
          <a:xfrm>
            <a:off x="4296103" y="4240618"/>
            <a:ext cx="1429200" cy="1238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Fira Sans"/>
                <a:ea typeface="Fira Sans"/>
                <a:cs typeface="Fira Sans"/>
                <a:sym typeface="Fira Sans"/>
              </a:rPr>
              <a:t>Hamza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Fira Sans"/>
                <a:ea typeface="Fira Sans"/>
                <a:cs typeface="Fira Sans"/>
                <a:sym typeface="Fira Sans"/>
              </a:rPr>
              <a:t>Altaf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Fira Sans"/>
                <a:ea typeface="Fira Sans"/>
                <a:cs typeface="Fira Sans"/>
                <a:sym typeface="Fira Sans"/>
              </a:rPr>
              <a:t>------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FE011C"/>
                </a:solidFill>
                <a:latin typeface="Fira Sans"/>
                <a:ea typeface="Fira Sans"/>
                <a:cs typeface="Fira Sans"/>
                <a:sym typeface="Fira Sans"/>
              </a:rPr>
              <a:t/>
            </a:r>
            <a:br>
              <a:rPr lang="en" sz="2000" dirty="0">
                <a:solidFill>
                  <a:srgbClr val="FE011C"/>
                </a:solidFill>
                <a:latin typeface="Fira Sans"/>
                <a:ea typeface="Fira Sans"/>
                <a:cs typeface="Fira Sans"/>
                <a:sym typeface="Fira Sans"/>
              </a:rPr>
            </a:br>
            <a:r>
              <a:rPr lang="en-US" dirty="0" smtClean="0">
                <a:solidFill>
                  <a:schemeClr val="bg1"/>
                </a:solidFill>
                <a:latin typeface="Fira Sans"/>
                <a:ea typeface="Fira Sans"/>
                <a:cs typeface="Fira Sans"/>
                <a:sym typeface="Fira Sans"/>
              </a:rPr>
              <a:t>SP20-BSE-047</a:t>
            </a:r>
            <a:endParaRPr sz="1200" dirty="0">
              <a:solidFill>
                <a:schemeClr val="bg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8" name="Rectangle: Top Corners Rounded 65">
            <a:extLst>
              <a:ext uri="{FF2B5EF4-FFF2-40B4-BE49-F238E27FC236}">
                <a16:creationId xmlns:a16="http://schemas.microsoft.com/office/drawing/2014/main" id="{937A599E-1C3F-49D9-8D7B-8EAE63CCB712}"/>
              </a:ext>
            </a:extLst>
          </p:cNvPr>
          <p:cNvSpPr/>
          <p:nvPr/>
        </p:nvSpPr>
        <p:spPr>
          <a:xfrm rot="5400000">
            <a:off x="7442110" y="4556881"/>
            <a:ext cx="282873" cy="1844354"/>
          </a:xfrm>
          <a:prstGeom prst="flowChartAlternateProcess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solidFill>
                  <a:schemeClr val="accent1"/>
                </a:solidFill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Google Shape;546;p44"/>
          <p:cNvSpPr txBox="1"/>
          <p:nvPr/>
        </p:nvSpPr>
        <p:spPr>
          <a:xfrm>
            <a:off x="6868947" y="4240618"/>
            <a:ext cx="1429200" cy="1238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Fira Sans"/>
                <a:ea typeface="Fira Sans"/>
                <a:cs typeface="Fira Sans"/>
                <a:sym typeface="Fira Sans"/>
              </a:rPr>
              <a:t>Ossama Mehmood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Fira Sans"/>
                <a:ea typeface="Fira Sans"/>
                <a:cs typeface="Fira Sans"/>
                <a:sym typeface="Fira Sans"/>
              </a:rPr>
              <a:t>------</a:t>
            </a:r>
            <a:r>
              <a:rPr lang="en" sz="2000" dirty="0">
                <a:solidFill>
                  <a:srgbClr val="FE011C"/>
                </a:solidFill>
                <a:latin typeface="Fira Sans"/>
                <a:ea typeface="Fira Sans"/>
                <a:cs typeface="Fira Sans"/>
                <a:sym typeface="Fira Sans"/>
              </a:rPr>
              <a:t/>
            </a:r>
            <a:br>
              <a:rPr lang="en" sz="2000" dirty="0">
                <a:solidFill>
                  <a:srgbClr val="FE011C"/>
                </a:solidFill>
                <a:latin typeface="Fira Sans"/>
                <a:ea typeface="Fira Sans"/>
                <a:cs typeface="Fira Sans"/>
                <a:sym typeface="Fira Sans"/>
              </a:rPr>
            </a:br>
            <a:endParaRPr lang="en" sz="2000" dirty="0" smtClean="0">
              <a:solidFill>
                <a:srgbClr val="FE011C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bg1"/>
                </a:solidFill>
                <a:latin typeface="Fira Sans"/>
                <a:ea typeface="Fira Sans"/>
                <a:cs typeface="Fira Sans"/>
                <a:sym typeface="Fira Sans"/>
              </a:rPr>
              <a:t>SP20-BSE-069</a:t>
            </a:r>
            <a:endParaRPr sz="1200" dirty="0">
              <a:solidFill>
                <a:schemeClr val="bg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0" name="Rectangle: Top Corners Rounded 65">
            <a:extLst>
              <a:ext uri="{FF2B5EF4-FFF2-40B4-BE49-F238E27FC236}">
                <a16:creationId xmlns:a16="http://schemas.microsoft.com/office/drawing/2014/main" id="{937A599E-1C3F-49D9-8D7B-8EAE63CCB712}"/>
              </a:ext>
            </a:extLst>
          </p:cNvPr>
          <p:cNvSpPr/>
          <p:nvPr/>
        </p:nvSpPr>
        <p:spPr>
          <a:xfrm rot="5400000">
            <a:off x="10014954" y="4534749"/>
            <a:ext cx="282873" cy="1844354"/>
          </a:xfrm>
          <a:prstGeom prst="flowChartAlternateProcess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solidFill>
                  <a:schemeClr val="accent1"/>
                </a:solidFill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5" name="Google Shape;543;p44"/>
          <p:cNvPicPr preferRelativeResize="0"/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409" y="2614783"/>
            <a:ext cx="1478893" cy="1348326"/>
          </a:xfrm>
          <a:prstGeom prst="ellipse">
            <a:avLst/>
          </a:prstGeom>
          <a:noFill/>
          <a:ln>
            <a:noFill/>
          </a:ln>
        </p:spPr>
      </p:pic>
      <p:sp>
        <p:nvSpPr>
          <p:cNvPr id="46" name="Google Shape;546;p44"/>
          <p:cNvSpPr txBox="1"/>
          <p:nvPr/>
        </p:nvSpPr>
        <p:spPr>
          <a:xfrm>
            <a:off x="9441791" y="4231186"/>
            <a:ext cx="1429200" cy="1238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Fira Sans"/>
                <a:ea typeface="Fira Sans"/>
                <a:cs typeface="Fira Sans"/>
                <a:sym typeface="Fira Sans"/>
              </a:rPr>
              <a:t>Sara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Fira Sans"/>
                <a:ea typeface="Fira Sans"/>
                <a:cs typeface="Fira Sans"/>
                <a:sym typeface="Fira Sans"/>
              </a:rPr>
              <a:t>Sultan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Fira Sans"/>
                <a:ea typeface="Fira Sans"/>
                <a:cs typeface="Fira Sans"/>
                <a:sym typeface="Fira Sans"/>
              </a:rPr>
              <a:t>------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FE011C"/>
                </a:solidFill>
                <a:latin typeface="Fira Sans"/>
                <a:ea typeface="Fira Sans"/>
                <a:cs typeface="Fira Sans"/>
                <a:sym typeface="Fira Sans"/>
              </a:rPr>
              <a:t/>
            </a:r>
            <a:br>
              <a:rPr lang="en" sz="2000" dirty="0">
                <a:solidFill>
                  <a:srgbClr val="FE011C"/>
                </a:solidFill>
                <a:latin typeface="Fira Sans"/>
                <a:ea typeface="Fira Sans"/>
                <a:cs typeface="Fira Sans"/>
                <a:sym typeface="Fira Sans"/>
              </a:rPr>
            </a:br>
            <a:r>
              <a:rPr lang="en-US" dirty="0" smtClean="0">
                <a:solidFill>
                  <a:schemeClr val="bg1"/>
                </a:solidFill>
                <a:latin typeface="Fira Sans"/>
                <a:ea typeface="Fira Sans"/>
                <a:cs typeface="Fira Sans"/>
                <a:sym typeface="Fira Sans"/>
              </a:rPr>
              <a:t>SP20-BSE-063</a:t>
            </a:r>
            <a:endParaRPr sz="1200" dirty="0">
              <a:solidFill>
                <a:schemeClr val="bg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  <p:extLst>
      <p:ext uri="{BB962C8B-B14F-4D97-AF65-F5344CB8AC3E}">
        <p14:creationId xmlns:p14="http://schemas.microsoft.com/office/powerpoint/2010/main" val="529305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8AD93755-FD6A-4B3F-B29C-1FB584CCDED5}"/>
              </a:ext>
            </a:extLst>
          </p:cNvPr>
          <p:cNvSpPr/>
          <p:nvPr/>
        </p:nvSpPr>
        <p:spPr>
          <a:xfrm>
            <a:off x="-19413" y="31302"/>
            <a:ext cx="2842355" cy="6858000"/>
          </a:xfrm>
          <a:prstGeom prst="rect">
            <a:avLst/>
          </a:prstGeom>
          <a:gradFill>
            <a:gsLst>
              <a:gs pos="0">
                <a:srgbClr val="172041"/>
              </a:gs>
              <a:gs pos="100000">
                <a:srgbClr val="172041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EAF5AEEF-D1CD-44A5-90FD-81E1A589A454}"/>
              </a:ext>
            </a:extLst>
          </p:cNvPr>
          <p:cNvGrpSpPr/>
          <p:nvPr/>
        </p:nvGrpSpPr>
        <p:grpSpPr>
          <a:xfrm>
            <a:off x="5982890" y="471136"/>
            <a:ext cx="602457" cy="57150"/>
            <a:chOff x="10806101" y="5722143"/>
            <a:chExt cx="602457" cy="57150"/>
          </a:xfrm>
        </p:grpSpPr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886D5364-6813-46FC-AB1F-36C6D80875A0}"/>
                </a:ext>
              </a:extLst>
            </p:cNvPr>
            <p:cNvSpPr/>
            <p:nvPr/>
          </p:nvSpPr>
          <p:spPr>
            <a:xfrm>
              <a:off x="11351408" y="5722143"/>
              <a:ext cx="57150" cy="5715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0CF49D4F-B83E-4D0B-9E29-855FC12C8247}"/>
                </a:ext>
              </a:extLst>
            </p:cNvPr>
            <p:cNvSpPr/>
            <p:nvPr/>
          </p:nvSpPr>
          <p:spPr>
            <a:xfrm>
              <a:off x="11169639" y="5722143"/>
              <a:ext cx="57150" cy="5715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BCB5CC74-8A09-40F9-A0DB-F92ADDEB1464}"/>
                </a:ext>
              </a:extLst>
            </p:cNvPr>
            <p:cNvSpPr/>
            <p:nvPr/>
          </p:nvSpPr>
          <p:spPr>
            <a:xfrm>
              <a:off x="10987870" y="5722143"/>
              <a:ext cx="57150" cy="57150"/>
            </a:xfrm>
            <a:prstGeom prst="ellipse">
              <a:avLst/>
            </a:prstGeom>
            <a:solidFill>
              <a:schemeClr val="accent1">
                <a:alpha val="2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5B4CDACE-E69C-4180-B368-6EB2AC7884CF}"/>
                </a:ext>
              </a:extLst>
            </p:cNvPr>
            <p:cNvSpPr/>
            <p:nvPr/>
          </p:nvSpPr>
          <p:spPr>
            <a:xfrm>
              <a:off x="10806101" y="5722143"/>
              <a:ext cx="57150" cy="57150"/>
            </a:xfrm>
            <a:prstGeom prst="ellipse">
              <a:avLst/>
            </a:prstGeom>
            <a:solidFill>
              <a:schemeClr val="accent1">
                <a:alpha val="2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112D09B7-E76A-48E0-89F8-EA857D978483}"/>
              </a:ext>
            </a:extLst>
          </p:cNvPr>
          <p:cNvGrpSpPr/>
          <p:nvPr/>
        </p:nvGrpSpPr>
        <p:grpSpPr>
          <a:xfrm>
            <a:off x="376238" y="382125"/>
            <a:ext cx="2466116" cy="1174880"/>
            <a:chOff x="376239" y="1549789"/>
            <a:chExt cx="2466116" cy="768879"/>
          </a:xfrm>
        </p:grpSpPr>
        <p:sp>
          <p:nvSpPr>
            <p:cNvPr id="122" name="Rectangle: Top Corners Rounded 187">
              <a:extLst>
                <a:ext uri="{FF2B5EF4-FFF2-40B4-BE49-F238E27FC236}">
                  <a16:creationId xmlns:a16="http://schemas.microsoft.com/office/drawing/2014/main" id="{64238EC8-053C-4A7B-AE44-3C9AD781896A}"/>
                </a:ext>
              </a:extLst>
            </p:cNvPr>
            <p:cNvSpPr/>
            <p:nvPr/>
          </p:nvSpPr>
          <p:spPr>
            <a:xfrm rot="16200000">
              <a:off x="1360019" y="702250"/>
              <a:ext cx="498555" cy="246611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90E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Freeform 95">
              <a:extLst>
                <a:ext uri="{FF2B5EF4-FFF2-40B4-BE49-F238E27FC236}">
                  <a16:creationId xmlns:a16="http://schemas.microsoft.com/office/drawing/2014/main" id="{64ADCABE-A594-4600-956A-733BBF14D8F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4030" y="1549789"/>
              <a:ext cx="138324" cy="137848"/>
            </a:xfrm>
            <a:custGeom>
              <a:avLst/>
              <a:gdLst>
                <a:gd name="T0" fmla="*/ 610 w 610"/>
                <a:gd name="T1" fmla="*/ 0 h 608"/>
                <a:gd name="T2" fmla="*/ 610 w 610"/>
                <a:gd name="T3" fmla="*/ 608 h 608"/>
                <a:gd name="T4" fmla="*/ 0 w 610"/>
                <a:gd name="T5" fmla="*/ 608 h 608"/>
                <a:gd name="T6" fmla="*/ 0 w 610"/>
                <a:gd name="T7" fmla="*/ 607 h 608"/>
                <a:gd name="T8" fmla="*/ 610 w 610"/>
                <a:gd name="T9" fmla="*/ 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0" h="608">
                  <a:moveTo>
                    <a:pt x="610" y="0"/>
                  </a:moveTo>
                  <a:cubicBezTo>
                    <a:pt x="610" y="608"/>
                    <a:pt x="610" y="608"/>
                    <a:pt x="610" y="608"/>
                  </a:cubicBezTo>
                  <a:cubicBezTo>
                    <a:pt x="0" y="608"/>
                    <a:pt x="0" y="608"/>
                    <a:pt x="0" y="608"/>
                  </a:cubicBezTo>
                  <a:cubicBezTo>
                    <a:pt x="0" y="607"/>
                    <a:pt x="0" y="607"/>
                    <a:pt x="0" y="607"/>
                  </a:cubicBezTo>
                  <a:cubicBezTo>
                    <a:pt x="291" y="519"/>
                    <a:pt x="521" y="290"/>
                    <a:pt x="610" y="0"/>
                  </a:cubicBezTo>
                  <a:close/>
                </a:path>
              </a:pathLst>
            </a:custGeom>
            <a:solidFill>
              <a:srgbClr val="090E21"/>
            </a:solidFill>
            <a:ln w="158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95">
              <a:extLst>
                <a:ext uri="{FF2B5EF4-FFF2-40B4-BE49-F238E27FC236}">
                  <a16:creationId xmlns:a16="http://schemas.microsoft.com/office/drawing/2014/main" id="{77823DE5-92D6-4B78-834B-674025137976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704030" y="2180820"/>
              <a:ext cx="138324" cy="137848"/>
            </a:xfrm>
            <a:custGeom>
              <a:avLst/>
              <a:gdLst>
                <a:gd name="T0" fmla="*/ 610 w 610"/>
                <a:gd name="T1" fmla="*/ 0 h 608"/>
                <a:gd name="T2" fmla="*/ 610 w 610"/>
                <a:gd name="T3" fmla="*/ 608 h 608"/>
                <a:gd name="T4" fmla="*/ 0 w 610"/>
                <a:gd name="T5" fmla="*/ 608 h 608"/>
                <a:gd name="T6" fmla="*/ 0 w 610"/>
                <a:gd name="T7" fmla="*/ 607 h 608"/>
                <a:gd name="T8" fmla="*/ 610 w 610"/>
                <a:gd name="T9" fmla="*/ 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0" h="608">
                  <a:moveTo>
                    <a:pt x="610" y="0"/>
                  </a:moveTo>
                  <a:cubicBezTo>
                    <a:pt x="610" y="608"/>
                    <a:pt x="610" y="608"/>
                    <a:pt x="610" y="608"/>
                  </a:cubicBezTo>
                  <a:cubicBezTo>
                    <a:pt x="0" y="608"/>
                    <a:pt x="0" y="608"/>
                    <a:pt x="0" y="608"/>
                  </a:cubicBezTo>
                  <a:cubicBezTo>
                    <a:pt x="0" y="607"/>
                    <a:pt x="0" y="607"/>
                    <a:pt x="0" y="607"/>
                  </a:cubicBezTo>
                  <a:cubicBezTo>
                    <a:pt x="291" y="519"/>
                    <a:pt x="521" y="290"/>
                    <a:pt x="610" y="0"/>
                  </a:cubicBezTo>
                  <a:close/>
                </a:path>
              </a:pathLst>
            </a:custGeom>
            <a:solidFill>
              <a:srgbClr val="090E21"/>
            </a:solidFill>
            <a:ln w="158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056" name="TextBox 2055">
            <a:extLst>
              <a:ext uri="{FF2B5EF4-FFF2-40B4-BE49-F238E27FC236}">
                <a16:creationId xmlns:a16="http://schemas.microsoft.com/office/drawing/2014/main" id="{52EEAFF4-DAC7-44E9-8AFB-B2AA4DA32BAF}"/>
              </a:ext>
            </a:extLst>
          </p:cNvPr>
          <p:cNvSpPr txBox="1"/>
          <p:nvPr/>
        </p:nvSpPr>
        <p:spPr>
          <a:xfrm>
            <a:off x="348600" y="814880"/>
            <a:ext cx="2709348" cy="307777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b="1" spc="300" dirty="0" smtClean="0">
                <a:solidFill>
                  <a:schemeClr val="bg1"/>
                </a:solidFill>
                <a:latin typeface="+mj-lt"/>
              </a:rPr>
              <a:t>Registration</a:t>
            </a:r>
          </a:p>
        </p:txBody>
      </p: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112D09B7-E76A-48E0-89F8-EA857D978483}"/>
              </a:ext>
            </a:extLst>
          </p:cNvPr>
          <p:cNvGrpSpPr/>
          <p:nvPr/>
        </p:nvGrpSpPr>
        <p:grpSpPr>
          <a:xfrm>
            <a:off x="373314" y="4594420"/>
            <a:ext cx="2466116" cy="768879"/>
            <a:chOff x="376239" y="1549789"/>
            <a:chExt cx="2466116" cy="768879"/>
          </a:xfrm>
        </p:grpSpPr>
        <p:sp>
          <p:nvSpPr>
            <p:cNvPr id="149" name="Rectangle: Top Corners Rounded 187">
              <a:extLst>
                <a:ext uri="{FF2B5EF4-FFF2-40B4-BE49-F238E27FC236}">
                  <a16:creationId xmlns:a16="http://schemas.microsoft.com/office/drawing/2014/main" id="{64238EC8-053C-4A7B-AE44-3C9AD781896A}"/>
                </a:ext>
              </a:extLst>
            </p:cNvPr>
            <p:cNvSpPr/>
            <p:nvPr/>
          </p:nvSpPr>
          <p:spPr>
            <a:xfrm rot="16200000">
              <a:off x="1360019" y="702250"/>
              <a:ext cx="498555" cy="246611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90E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Freeform 95">
              <a:extLst>
                <a:ext uri="{FF2B5EF4-FFF2-40B4-BE49-F238E27FC236}">
                  <a16:creationId xmlns:a16="http://schemas.microsoft.com/office/drawing/2014/main" id="{64ADCABE-A594-4600-956A-733BBF14D8F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4030" y="1549789"/>
              <a:ext cx="138324" cy="137848"/>
            </a:xfrm>
            <a:custGeom>
              <a:avLst/>
              <a:gdLst>
                <a:gd name="T0" fmla="*/ 610 w 610"/>
                <a:gd name="T1" fmla="*/ 0 h 608"/>
                <a:gd name="T2" fmla="*/ 610 w 610"/>
                <a:gd name="T3" fmla="*/ 608 h 608"/>
                <a:gd name="T4" fmla="*/ 0 w 610"/>
                <a:gd name="T5" fmla="*/ 608 h 608"/>
                <a:gd name="T6" fmla="*/ 0 w 610"/>
                <a:gd name="T7" fmla="*/ 607 h 608"/>
                <a:gd name="T8" fmla="*/ 610 w 610"/>
                <a:gd name="T9" fmla="*/ 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0" h="608">
                  <a:moveTo>
                    <a:pt x="610" y="0"/>
                  </a:moveTo>
                  <a:cubicBezTo>
                    <a:pt x="610" y="608"/>
                    <a:pt x="610" y="608"/>
                    <a:pt x="610" y="608"/>
                  </a:cubicBezTo>
                  <a:cubicBezTo>
                    <a:pt x="0" y="608"/>
                    <a:pt x="0" y="608"/>
                    <a:pt x="0" y="608"/>
                  </a:cubicBezTo>
                  <a:cubicBezTo>
                    <a:pt x="0" y="607"/>
                    <a:pt x="0" y="607"/>
                    <a:pt x="0" y="607"/>
                  </a:cubicBezTo>
                  <a:cubicBezTo>
                    <a:pt x="291" y="519"/>
                    <a:pt x="521" y="290"/>
                    <a:pt x="610" y="0"/>
                  </a:cubicBezTo>
                  <a:close/>
                </a:path>
              </a:pathLst>
            </a:custGeom>
            <a:solidFill>
              <a:srgbClr val="090E21"/>
            </a:solidFill>
            <a:ln w="158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95">
              <a:extLst>
                <a:ext uri="{FF2B5EF4-FFF2-40B4-BE49-F238E27FC236}">
                  <a16:creationId xmlns:a16="http://schemas.microsoft.com/office/drawing/2014/main" id="{77823DE5-92D6-4B78-834B-674025137976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704030" y="2180820"/>
              <a:ext cx="138324" cy="137848"/>
            </a:xfrm>
            <a:custGeom>
              <a:avLst/>
              <a:gdLst>
                <a:gd name="T0" fmla="*/ 610 w 610"/>
                <a:gd name="T1" fmla="*/ 0 h 608"/>
                <a:gd name="T2" fmla="*/ 610 w 610"/>
                <a:gd name="T3" fmla="*/ 608 h 608"/>
                <a:gd name="T4" fmla="*/ 0 w 610"/>
                <a:gd name="T5" fmla="*/ 608 h 608"/>
                <a:gd name="T6" fmla="*/ 0 w 610"/>
                <a:gd name="T7" fmla="*/ 607 h 608"/>
                <a:gd name="T8" fmla="*/ 610 w 610"/>
                <a:gd name="T9" fmla="*/ 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0" h="608">
                  <a:moveTo>
                    <a:pt x="610" y="0"/>
                  </a:moveTo>
                  <a:cubicBezTo>
                    <a:pt x="610" y="608"/>
                    <a:pt x="610" y="608"/>
                    <a:pt x="610" y="608"/>
                  </a:cubicBezTo>
                  <a:cubicBezTo>
                    <a:pt x="0" y="608"/>
                    <a:pt x="0" y="608"/>
                    <a:pt x="0" y="608"/>
                  </a:cubicBezTo>
                  <a:cubicBezTo>
                    <a:pt x="0" y="607"/>
                    <a:pt x="0" y="607"/>
                    <a:pt x="0" y="607"/>
                  </a:cubicBezTo>
                  <a:cubicBezTo>
                    <a:pt x="291" y="519"/>
                    <a:pt x="521" y="290"/>
                    <a:pt x="610" y="0"/>
                  </a:cubicBezTo>
                  <a:close/>
                </a:path>
              </a:pathLst>
            </a:custGeom>
            <a:solidFill>
              <a:srgbClr val="090E21"/>
            </a:solidFill>
            <a:ln w="158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9" name="Footer Placeholder 15">
            <a:extLst>
              <a:ext uri="{FF2B5EF4-FFF2-40B4-BE49-F238E27FC236}">
                <a16:creationId xmlns:a16="http://schemas.microsoft.com/office/drawing/2014/main" id="{E4383B3B-C795-4E26-93F2-2A329ECAD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5938" y="6308725"/>
            <a:ext cx="4114800" cy="169277"/>
          </a:xfrm>
        </p:spPr>
        <p:txBody>
          <a:bodyPr/>
          <a:lstStyle/>
          <a:p>
            <a:r>
              <a:rPr lang="en-US" i="0" dirty="0" smtClean="0"/>
              <a:t>Semester Project </a:t>
            </a:r>
            <a:endParaRPr lang="en-US" i="0" dirty="0"/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112D09B7-E76A-48E0-89F8-EA857D978483}"/>
              </a:ext>
            </a:extLst>
          </p:cNvPr>
          <p:cNvGrpSpPr/>
          <p:nvPr/>
        </p:nvGrpSpPr>
        <p:grpSpPr>
          <a:xfrm rot="10800000">
            <a:off x="10548945" y="129248"/>
            <a:ext cx="1623828" cy="1174880"/>
            <a:chOff x="376239" y="1549789"/>
            <a:chExt cx="2466116" cy="768879"/>
          </a:xfrm>
        </p:grpSpPr>
        <p:sp>
          <p:nvSpPr>
            <p:cNvPr id="92" name="Rectangle: Top Corners Rounded 187">
              <a:extLst>
                <a:ext uri="{FF2B5EF4-FFF2-40B4-BE49-F238E27FC236}">
                  <a16:creationId xmlns:a16="http://schemas.microsoft.com/office/drawing/2014/main" id="{64238EC8-053C-4A7B-AE44-3C9AD781896A}"/>
                </a:ext>
              </a:extLst>
            </p:cNvPr>
            <p:cNvSpPr/>
            <p:nvPr/>
          </p:nvSpPr>
          <p:spPr>
            <a:xfrm rot="16200000">
              <a:off x="1360019" y="702250"/>
              <a:ext cx="498555" cy="246611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90E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Freeform 95">
              <a:extLst>
                <a:ext uri="{FF2B5EF4-FFF2-40B4-BE49-F238E27FC236}">
                  <a16:creationId xmlns:a16="http://schemas.microsoft.com/office/drawing/2014/main" id="{64ADCABE-A594-4600-956A-733BBF14D8F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4030" y="1549789"/>
              <a:ext cx="138324" cy="137848"/>
            </a:xfrm>
            <a:custGeom>
              <a:avLst/>
              <a:gdLst>
                <a:gd name="T0" fmla="*/ 610 w 610"/>
                <a:gd name="T1" fmla="*/ 0 h 608"/>
                <a:gd name="T2" fmla="*/ 610 w 610"/>
                <a:gd name="T3" fmla="*/ 608 h 608"/>
                <a:gd name="T4" fmla="*/ 0 w 610"/>
                <a:gd name="T5" fmla="*/ 608 h 608"/>
                <a:gd name="T6" fmla="*/ 0 w 610"/>
                <a:gd name="T7" fmla="*/ 607 h 608"/>
                <a:gd name="T8" fmla="*/ 610 w 610"/>
                <a:gd name="T9" fmla="*/ 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0" h="608">
                  <a:moveTo>
                    <a:pt x="610" y="0"/>
                  </a:moveTo>
                  <a:cubicBezTo>
                    <a:pt x="610" y="608"/>
                    <a:pt x="610" y="608"/>
                    <a:pt x="610" y="608"/>
                  </a:cubicBezTo>
                  <a:cubicBezTo>
                    <a:pt x="0" y="608"/>
                    <a:pt x="0" y="608"/>
                    <a:pt x="0" y="608"/>
                  </a:cubicBezTo>
                  <a:cubicBezTo>
                    <a:pt x="0" y="607"/>
                    <a:pt x="0" y="607"/>
                    <a:pt x="0" y="607"/>
                  </a:cubicBezTo>
                  <a:cubicBezTo>
                    <a:pt x="291" y="519"/>
                    <a:pt x="521" y="290"/>
                    <a:pt x="610" y="0"/>
                  </a:cubicBezTo>
                  <a:close/>
                </a:path>
              </a:pathLst>
            </a:custGeom>
            <a:solidFill>
              <a:srgbClr val="090E21"/>
            </a:solidFill>
            <a:ln w="158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95">
              <a:extLst>
                <a:ext uri="{FF2B5EF4-FFF2-40B4-BE49-F238E27FC236}">
                  <a16:creationId xmlns:a16="http://schemas.microsoft.com/office/drawing/2014/main" id="{77823DE5-92D6-4B78-834B-674025137976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704030" y="2180820"/>
              <a:ext cx="138324" cy="137848"/>
            </a:xfrm>
            <a:custGeom>
              <a:avLst/>
              <a:gdLst>
                <a:gd name="T0" fmla="*/ 610 w 610"/>
                <a:gd name="T1" fmla="*/ 0 h 608"/>
                <a:gd name="T2" fmla="*/ 610 w 610"/>
                <a:gd name="T3" fmla="*/ 608 h 608"/>
                <a:gd name="T4" fmla="*/ 0 w 610"/>
                <a:gd name="T5" fmla="*/ 608 h 608"/>
                <a:gd name="T6" fmla="*/ 0 w 610"/>
                <a:gd name="T7" fmla="*/ 607 h 608"/>
                <a:gd name="T8" fmla="*/ 610 w 610"/>
                <a:gd name="T9" fmla="*/ 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0" h="608">
                  <a:moveTo>
                    <a:pt x="610" y="0"/>
                  </a:moveTo>
                  <a:cubicBezTo>
                    <a:pt x="610" y="608"/>
                    <a:pt x="610" y="608"/>
                    <a:pt x="610" y="608"/>
                  </a:cubicBezTo>
                  <a:cubicBezTo>
                    <a:pt x="0" y="608"/>
                    <a:pt x="0" y="608"/>
                    <a:pt x="0" y="608"/>
                  </a:cubicBezTo>
                  <a:cubicBezTo>
                    <a:pt x="0" y="607"/>
                    <a:pt x="0" y="607"/>
                    <a:pt x="0" y="607"/>
                  </a:cubicBezTo>
                  <a:cubicBezTo>
                    <a:pt x="291" y="519"/>
                    <a:pt x="521" y="290"/>
                    <a:pt x="610" y="0"/>
                  </a:cubicBezTo>
                  <a:close/>
                </a:path>
              </a:pathLst>
            </a:custGeom>
            <a:solidFill>
              <a:srgbClr val="090E21"/>
            </a:solidFill>
            <a:ln w="158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D4C6C895-2D6F-47F0-A411-0F964B4C0C80}"/>
              </a:ext>
            </a:extLst>
          </p:cNvPr>
          <p:cNvSpPr txBox="1"/>
          <p:nvPr/>
        </p:nvSpPr>
        <p:spPr>
          <a:xfrm>
            <a:off x="5529929" y="5876943"/>
            <a:ext cx="4322350" cy="615553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pPr algn="ctr">
              <a:buClr>
                <a:schemeClr val="accent2">
                  <a:lumMod val="60000"/>
                  <a:lumOff val="40000"/>
                </a:schemeClr>
              </a:buClr>
            </a:pPr>
            <a:r>
              <a:rPr lang="en-US" sz="20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Access Our Database Here </a:t>
            </a:r>
            <a:endParaRPr lang="en-US" sz="20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algn="ctr">
              <a:buClr>
                <a:schemeClr val="accent2">
                  <a:lumMod val="60000"/>
                  <a:lumOff val="40000"/>
                </a:schemeClr>
              </a:buClr>
            </a:pPr>
            <a:r>
              <a:rPr lang="en-US" sz="2000" dirty="0">
                <a:solidFill>
                  <a:schemeClr val="bg1"/>
                </a:solidFill>
              </a:rPr>
              <a:t>http://</a:t>
            </a:r>
            <a:r>
              <a:rPr lang="en-US" sz="2000" dirty="0" smtClean="0">
                <a:solidFill>
                  <a:schemeClr val="bg1"/>
                </a:solidFill>
              </a:rPr>
              <a:t>localhost/phpmyadmin</a:t>
            </a:r>
            <a:endParaRPr lang="en-US" sz="2000" dirty="0">
              <a:solidFill>
                <a:schemeClr val="bg1"/>
              </a:solidFill>
            </a:endParaRP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99958637-625B-4257-9F51-B26D34BCFC08}"/>
              </a:ext>
            </a:extLst>
          </p:cNvPr>
          <p:cNvGrpSpPr/>
          <p:nvPr/>
        </p:nvGrpSpPr>
        <p:grpSpPr>
          <a:xfrm>
            <a:off x="708060" y="2824781"/>
            <a:ext cx="2114882" cy="215444"/>
            <a:chOff x="668958" y="2550768"/>
            <a:chExt cx="2114882" cy="215444"/>
          </a:xfrm>
        </p:grpSpPr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4F64B31A-C1F3-4C3E-A5D5-EA5BDDF9D9F1}"/>
                </a:ext>
              </a:extLst>
            </p:cNvPr>
            <p:cNvGrpSpPr/>
            <p:nvPr/>
          </p:nvGrpSpPr>
          <p:grpSpPr>
            <a:xfrm>
              <a:off x="668958" y="2560871"/>
              <a:ext cx="211507" cy="195238"/>
              <a:chOff x="519113" y="1628775"/>
              <a:chExt cx="371475" cy="342900"/>
            </a:xfr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2700000" scaled="0"/>
            </a:gradFill>
          </p:grpSpPr>
          <p:sp>
            <p:nvSpPr>
              <p:cNvPr id="103" name="Freeform 28">
                <a:extLst>
                  <a:ext uri="{FF2B5EF4-FFF2-40B4-BE49-F238E27FC236}">
                    <a16:creationId xmlns:a16="http://schemas.microsoft.com/office/drawing/2014/main" id="{8FDB1A53-33BB-475A-BF26-644AD890578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19113" y="1736725"/>
                <a:ext cx="371475" cy="234950"/>
              </a:xfrm>
              <a:custGeom>
                <a:avLst/>
                <a:gdLst>
                  <a:gd name="T0" fmla="*/ 88 w 96"/>
                  <a:gd name="T1" fmla="*/ 60 h 60"/>
                  <a:gd name="T2" fmla="*/ 8 w 96"/>
                  <a:gd name="T3" fmla="*/ 60 h 60"/>
                  <a:gd name="T4" fmla="*/ 0 w 96"/>
                  <a:gd name="T5" fmla="*/ 52 h 60"/>
                  <a:gd name="T6" fmla="*/ 0 w 96"/>
                  <a:gd name="T7" fmla="*/ 2 h 60"/>
                  <a:gd name="T8" fmla="*/ 2 w 96"/>
                  <a:gd name="T9" fmla="*/ 0 h 60"/>
                  <a:gd name="T10" fmla="*/ 94 w 96"/>
                  <a:gd name="T11" fmla="*/ 0 h 60"/>
                  <a:gd name="T12" fmla="*/ 96 w 96"/>
                  <a:gd name="T13" fmla="*/ 2 h 60"/>
                  <a:gd name="T14" fmla="*/ 96 w 96"/>
                  <a:gd name="T15" fmla="*/ 52 h 60"/>
                  <a:gd name="T16" fmla="*/ 88 w 96"/>
                  <a:gd name="T17" fmla="*/ 60 h 60"/>
                  <a:gd name="T18" fmla="*/ 4 w 96"/>
                  <a:gd name="T19" fmla="*/ 4 h 60"/>
                  <a:gd name="T20" fmla="*/ 4 w 96"/>
                  <a:gd name="T21" fmla="*/ 52 h 60"/>
                  <a:gd name="T22" fmla="*/ 8 w 96"/>
                  <a:gd name="T23" fmla="*/ 56 h 60"/>
                  <a:gd name="T24" fmla="*/ 88 w 96"/>
                  <a:gd name="T25" fmla="*/ 56 h 60"/>
                  <a:gd name="T26" fmla="*/ 92 w 96"/>
                  <a:gd name="T27" fmla="*/ 52 h 60"/>
                  <a:gd name="T28" fmla="*/ 92 w 96"/>
                  <a:gd name="T29" fmla="*/ 4 h 60"/>
                  <a:gd name="T30" fmla="*/ 4 w 96"/>
                  <a:gd name="T31" fmla="*/ 4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96" h="60">
                    <a:moveTo>
                      <a:pt x="88" y="60"/>
                    </a:moveTo>
                    <a:cubicBezTo>
                      <a:pt x="8" y="60"/>
                      <a:pt x="8" y="60"/>
                      <a:pt x="8" y="60"/>
                    </a:cubicBezTo>
                    <a:cubicBezTo>
                      <a:pt x="3" y="60"/>
                      <a:pt x="0" y="57"/>
                      <a:pt x="0" y="5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0"/>
                      <a:pt x="96" y="1"/>
                      <a:pt x="96" y="2"/>
                    </a:cubicBezTo>
                    <a:cubicBezTo>
                      <a:pt x="96" y="52"/>
                      <a:pt x="96" y="52"/>
                      <a:pt x="96" y="52"/>
                    </a:cubicBezTo>
                    <a:cubicBezTo>
                      <a:pt x="96" y="57"/>
                      <a:pt x="93" y="60"/>
                      <a:pt x="88" y="60"/>
                    </a:cubicBezTo>
                    <a:close/>
                    <a:moveTo>
                      <a:pt x="4" y="4"/>
                    </a:moveTo>
                    <a:cubicBezTo>
                      <a:pt x="4" y="52"/>
                      <a:pt x="4" y="52"/>
                      <a:pt x="4" y="52"/>
                    </a:cubicBezTo>
                    <a:cubicBezTo>
                      <a:pt x="4" y="54"/>
                      <a:pt x="6" y="56"/>
                      <a:pt x="8" y="56"/>
                    </a:cubicBezTo>
                    <a:cubicBezTo>
                      <a:pt x="88" y="56"/>
                      <a:pt x="88" y="56"/>
                      <a:pt x="88" y="56"/>
                    </a:cubicBezTo>
                    <a:cubicBezTo>
                      <a:pt x="90" y="56"/>
                      <a:pt x="92" y="54"/>
                      <a:pt x="92" y="52"/>
                    </a:cubicBezTo>
                    <a:cubicBezTo>
                      <a:pt x="92" y="4"/>
                      <a:pt x="92" y="4"/>
                      <a:pt x="92" y="4"/>
                    </a:cubicBezTo>
                    <a:lnTo>
                      <a:pt x="4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" name="Freeform 29">
                <a:extLst>
                  <a:ext uri="{FF2B5EF4-FFF2-40B4-BE49-F238E27FC236}">
                    <a16:creationId xmlns:a16="http://schemas.microsoft.com/office/drawing/2014/main" id="{563049A2-5C9B-4836-A3C4-CE88B48FCA5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42938" y="1784350"/>
                <a:ext cx="139700" cy="139700"/>
              </a:xfrm>
              <a:custGeom>
                <a:avLst/>
                <a:gdLst>
                  <a:gd name="T0" fmla="*/ 2 w 36"/>
                  <a:gd name="T1" fmla="*/ 36 h 36"/>
                  <a:gd name="T2" fmla="*/ 1 w 36"/>
                  <a:gd name="T3" fmla="*/ 36 h 36"/>
                  <a:gd name="T4" fmla="*/ 0 w 36"/>
                  <a:gd name="T5" fmla="*/ 34 h 36"/>
                  <a:gd name="T6" fmla="*/ 0 w 36"/>
                  <a:gd name="T7" fmla="*/ 2 h 36"/>
                  <a:gd name="T8" fmla="*/ 1 w 36"/>
                  <a:gd name="T9" fmla="*/ 0 h 36"/>
                  <a:gd name="T10" fmla="*/ 3 w 36"/>
                  <a:gd name="T11" fmla="*/ 0 h 36"/>
                  <a:gd name="T12" fmla="*/ 35 w 36"/>
                  <a:gd name="T13" fmla="*/ 16 h 36"/>
                  <a:gd name="T14" fmla="*/ 36 w 36"/>
                  <a:gd name="T15" fmla="*/ 18 h 36"/>
                  <a:gd name="T16" fmla="*/ 35 w 36"/>
                  <a:gd name="T17" fmla="*/ 20 h 36"/>
                  <a:gd name="T18" fmla="*/ 3 w 36"/>
                  <a:gd name="T19" fmla="*/ 36 h 36"/>
                  <a:gd name="T20" fmla="*/ 2 w 36"/>
                  <a:gd name="T21" fmla="*/ 36 h 36"/>
                  <a:gd name="T22" fmla="*/ 4 w 36"/>
                  <a:gd name="T23" fmla="*/ 5 h 36"/>
                  <a:gd name="T24" fmla="*/ 4 w 36"/>
                  <a:gd name="T25" fmla="*/ 31 h 36"/>
                  <a:gd name="T26" fmla="*/ 30 w 36"/>
                  <a:gd name="T27" fmla="*/ 18 h 36"/>
                  <a:gd name="T28" fmla="*/ 4 w 36"/>
                  <a:gd name="T29" fmla="*/ 5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6" h="36">
                    <a:moveTo>
                      <a:pt x="2" y="36"/>
                    </a:moveTo>
                    <a:cubicBezTo>
                      <a:pt x="2" y="36"/>
                      <a:pt x="1" y="36"/>
                      <a:pt x="1" y="36"/>
                    </a:cubicBezTo>
                    <a:cubicBezTo>
                      <a:pt x="0" y="35"/>
                      <a:pt x="0" y="35"/>
                      <a:pt x="0" y="34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0" y="1"/>
                      <a:pt x="1" y="0"/>
                    </a:cubicBezTo>
                    <a:cubicBezTo>
                      <a:pt x="2" y="0"/>
                      <a:pt x="2" y="0"/>
                      <a:pt x="3" y="0"/>
                    </a:cubicBezTo>
                    <a:cubicBezTo>
                      <a:pt x="35" y="16"/>
                      <a:pt x="35" y="16"/>
                      <a:pt x="35" y="16"/>
                    </a:cubicBezTo>
                    <a:cubicBezTo>
                      <a:pt x="36" y="17"/>
                      <a:pt x="36" y="17"/>
                      <a:pt x="36" y="18"/>
                    </a:cubicBezTo>
                    <a:cubicBezTo>
                      <a:pt x="36" y="19"/>
                      <a:pt x="36" y="19"/>
                      <a:pt x="35" y="20"/>
                    </a:cubicBezTo>
                    <a:cubicBezTo>
                      <a:pt x="3" y="36"/>
                      <a:pt x="3" y="36"/>
                      <a:pt x="3" y="36"/>
                    </a:cubicBezTo>
                    <a:cubicBezTo>
                      <a:pt x="3" y="36"/>
                      <a:pt x="2" y="36"/>
                      <a:pt x="2" y="36"/>
                    </a:cubicBezTo>
                    <a:close/>
                    <a:moveTo>
                      <a:pt x="4" y="5"/>
                    </a:moveTo>
                    <a:cubicBezTo>
                      <a:pt x="4" y="31"/>
                      <a:pt x="4" y="31"/>
                      <a:pt x="4" y="31"/>
                    </a:cubicBezTo>
                    <a:cubicBezTo>
                      <a:pt x="30" y="18"/>
                      <a:pt x="30" y="18"/>
                      <a:pt x="30" y="18"/>
                    </a:cubicBezTo>
                    <a:lnTo>
                      <a:pt x="4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" name="Freeform 30">
                <a:extLst>
                  <a:ext uri="{FF2B5EF4-FFF2-40B4-BE49-F238E27FC236}">
                    <a16:creationId xmlns:a16="http://schemas.microsoft.com/office/drawing/2014/main" id="{913840AB-EA76-4ED8-8987-65B13CD79D7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19113" y="1628775"/>
                <a:ext cx="371475" cy="92075"/>
              </a:xfrm>
              <a:custGeom>
                <a:avLst/>
                <a:gdLst>
                  <a:gd name="T0" fmla="*/ 94 w 96"/>
                  <a:gd name="T1" fmla="*/ 24 h 24"/>
                  <a:gd name="T2" fmla="*/ 2 w 96"/>
                  <a:gd name="T3" fmla="*/ 24 h 24"/>
                  <a:gd name="T4" fmla="*/ 0 w 96"/>
                  <a:gd name="T5" fmla="*/ 22 h 24"/>
                  <a:gd name="T6" fmla="*/ 0 w 96"/>
                  <a:gd name="T7" fmla="*/ 6 h 24"/>
                  <a:gd name="T8" fmla="*/ 6 w 96"/>
                  <a:gd name="T9" fmla="*/ 0 h 24"/>
                  <a:gd name="T10" fmla="*/ 90 w 96"/>
                  <a:gd name="T11" fmla="*/ 0 h 24"/>
                  <a:gd name="T12" fmla="*/ 96 w 96"/>
                  <a:gd name="T13" fmla="*/ 6 h 24"/>
                  <a:gd name="T14" fmla="*/ 96 w 96"/>
                  <a:gd name="T15" fmla="*/ 22 h 24"/>
                  <a:gd name="T16" fmla="*/ 94 w 96"/>
                  <a:gd name="T17" fmla="*/ 24 h 24"/>
                  <a:gd name="T18" fmla="*/ 4 w 96"/>
                  <a:gd name="T19" fmla="*/ 20 h 24"/>
                  <a:gd name="T20" fmla="*/ 92 w 96"/>
                  <a:gd name="T21" fmla="*/ 20 h 24"/>
                  <a:gd name="T22" fmla="*/ 92 w 96"/>
                  <a:gd name="T23" fmla="*/ 6 h 24"/>
                  <a:gd name="T24" fmla="*/ 90 w 96"/>
                  <a:gd name="T25" fmla="*/ 4 h 24"/>
                  <a:gd name="T26" fmla="*/ 6 w 96"/>
                  <a:gd name="T27" fmla="*/ 4 h 24"/>
                  <a:gd name="T28" fmla="*/ 4 w 96"/>
                  <a:gd name="T29" fmla="*/ 6 h 24"/>
                  <a:gd name="T30" fmla="*/ 4 w 96"/>
                  <a:gd name="T31" fmla="*/ 2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96" h="24">
                    <a:moveTo>
                      <a:pt x="94" y="24"/>
                    </a:moveTo>
                    <a:cubicBezTo>
                      <a:pt x="2" y="24"/>
                      <a:pt x="2" y="24"/>
                      <a:pt x="2" y="24"/>
                    </a:cubicBezTo>
                    <a:cubicBezTo>
                      <a:pt x="1" y="24"/>
                      <a:pt x="0" y="23"/>
                      <a:pt x="0" y="22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90" y="0"/>
                      <a:pt x="90" y="0"/>
                      <a:pt x="90" y="0"/>
                    </a:cubicBezTo>
                    <a:cubicBezTo>
                      <a:pt x="93" y="0"/>
                      <a:pt x="96" y="3"/>
                      <a:pt x="96" y="6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3"/>
                      <a:pt x="95" y="24"/>
                      <a:pt x="94" y="24"/>
                    </a:cubicBezTo>
                    <a:close/>
                    <a:moveTo>
                      <a:pt x="4" y="20"/>
                    </a:moveTo>
                    <a:cubicBezTo>
                      <a:pt x="92" y="20"/>
                      <a:pt x="92" y="20"/>
                      <a:pt x="92" y="20"/>
                    </a:cubicBezTo>
                    <a:cubicBezTo>
                      <a:pt x="92" y="6"/>
                      <a:pt x="92" y="6"/>
                      <a:pt x="92" y="6"/>
                    </a:cubicBezTo>
                    <a:cubicBezTo>
                      <a:pt x="92" y="5"/>
                      <a:pt x="91" y="4"/>
                      <a:pt x="90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5" y="4"/>
                      <a:pt x="4" y="5"/>
                      <a:pt x="4" y="6"/>
                    </a:cubicBezTo>
                    <a:lnTo>
                      <a:pt x="4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" name="Freeform 31">
                <a:extLst>
                  <a:ext uri="{FF2B5EF4-FFF2-40B4-BE49-F238E27FC236}">
                    <a16:creationId xmlns:a16="http://schemas.microsoft.com/office/drawing/2014/main" id="{2F84762E-3244-4BAE-B483-9CE2BD379C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2288" y="1631950"/>
                <a:ext cx="77788" cy="77787"/>
              </a:xfrm>
              <a:custGeom>
                <a:avLst/>
                <a:gdLst>
                  <a:gd name="T0" fmla="*/ 5 w 49"/>
                  <a:gd name="T1" fmla="*/ 49 h 49"/>
                  <a:gd name="T2" fmla="*/ 0 w 49"/>
                  <a:gd name="T3" fmla="*/ 44 h 49"/>
                  <a:gd name="T4" fmla="*/ 44 w 49"/>
                  <a:gd name="T5" fmla="*/ 0 h 49"/>
                  <a:gd name="T6" fmla="*/ 49 w 49"/>
                  <a:gd name="T7" fmla="*/ 5 h 49"/>
                  <a:gd name="T8" fmla="*/ 5 w 49"/>
                  <a:gd name="T9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49">
                    <a:moveTo>
                      <a:pt x="5" y="49"/>
                    </a:moveTo>
                    <a:lnTo>
                      <a:pt x="0" y="44"/>
                    </a:lnTo>
                    <a:lnTo>
                      <a:pt x="44" y="0"/>
                    </a:lnTo>
                    <a:lnTo>
                      <a:pt x="49" y="5"/>
                    </a:lnTo>
                    <a:lnTo>
                      <a:pt x="5" y="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" name="Freeform 32">
                <a:extLst>
                  <a:ext uri="{FF2B5EF4-FFF2-40B4-BE49-F238E27FC236}">
                    <a16:creationId xmlns:a16="http://schemas.microsoft.com/office/drawing/2014/main" id="{C7503F4A-FD76-411F-89B9-CDB61E95C9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9913" y="1631950"/>
                <a:ext cx="84138" cy="85725"/>
              </a:xfrm>
              <a:custGeom>
                <a:avLst/>
                <a:gdLst>
                  <a:gd name="T0" fmla="*/ 5 w 53"/>
                  <a:gd name="T1" fmla="*/ 54 h 54"/>
                  <a:gd name="T2" fmla="*/ 0 w 53"/>
                  <a:gd name="T3" fmla="*/ 49 h 54"/>
                  <a:gd name="T4" fmla="*/ 48 w 53"/>
                  <a:gd name="T5" fmla="*/ 0 h 54"/>
                  <a:gd name="T6" fmla="*/ 53 w 53"/>
                  <a:gd name="T7" fmla="*/ 5 h 54"/>
                  <a:gd name="T8" fmla="*/ 5 w 53"/>
                  <a:gd name="T9" fmla="*/ 5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3" h="54">
                    <a:moveTo>
                      <a:pt x="5" y="54"/>
                    </a:moveTo>
                    <a:lnTo>
                      <a:pt x="0" y="49"/>
                    </a:lnTo>
                    <a:lnTo>
                      <a:pt x="48" y="0"/>
                    </a:lnTo>
                    <a:lnTo>
                      <a:pt x="53" y="5"/>
                    </a:lnTo>
                    <a:lnTo>
                      <a:pt x="5" y="5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" name="Freeform 33">
                <a:extLst>
                  <a:ext uri="{FF2B5EF4-FFF2-40B4-BE49-F238E27FC236}">
                    <a16:creationId xmlns:a16="http://schemas.microsoft.com/office/drawing/2014/main" id="{E21A373E-1AB2-47DA-9F91-CFC4A10E48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1826" y="1631950"/>
                <a:ext cx="84138" cy="85725"/>
              </a:xfrm>
              <a:custGeom>
                <a:avLst/>
                <a:gdLst>
                  <a:gd name="T0" fmla="*/ 5 w 53"/>
                  <a:gd name="T1" fmla="*/ 54 h 54"/>
                  <a:gd name="T2" fmla="*/ 0 w 53"/>
                  <a:gd name="T3" fmla="*/ 49 h 54"/>
                  <a:gd name="T4" fmla="*/ 48 w 53"/>
                  <a:gd name="T5" fmla="*/ 0 h 54"/>
                  <a:gd name="T6" fmla="*/ 53 w 53"/>
                  <a:gd name="T7" fmla="*/ 5 h 54"/>
                  <a:gd name="T8" fmla="*/ 5 w 53"/>
                  <a:gd name="T9" fmla="*/ 5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3" h="54">
                    <a:moveTo>
                      <a:pt x="5" y="54"/>
                    </a:moveTo>
                    <a:lnTo>
                      <a:pt x="0" y="49"/>
                    </a:lnTo>
                    <a:lnTo>
                      <a:pt x="48" y="0"/>
                    </a:lnTo>
                    <a:lnTo>
                      <a:pt x="53" y="5"/>
                    </a:lnTo>
                    <a:lnTo>
                      <a:pt x="5" y="5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" name="Freeform 34">
                <a:extLst>
                  <a:ext uri="{FF2B5EF4-FFF2-40B4-BE49-F238E27FC236}">
                    <a16:creationId xmlns:a16="http://schemas.microsoft.com/office/drawing/2014/main" id="{9F8AE030-7DF2-49F5-A2BF-79F8D3F359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3738" y="1631950"/>
                <a:ext cx="84138" cy="85725"/>
              </a:xfrm>
              <a:custGeom>
                <a:avLst/>
                <a:gdLst>
                  <a:gd name="T0" fmla="*/ 5 w 53"/>
                  <a:gd name="T1" fmla="*/ 54 h 54"/>
                  <a:gd name="T2" fmla="*/ 0 w 53"/>
                  <a:gd name="T3" fmla="*/ 49 h 54"/>
                  <a:gd name="T4" fmla="*/ 48 w 53"/>
                  <a:gd name="T5" fmla="*/ 0 h 54"/>
                  <a:gd name="T6" fmla="*/ 53 w 53"/>
                  <a:gd name="T7" fmla="*/ 5 h 54"/>
                  <a:gd name="T8" fmla="*/ 5 w 53"/>
                  <a:gd name="T9" fmla="*/ 5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3" h="54">
                    <a:moveTo>
                      <a:pt x="5" y="54"/>
                    </a:moveTo>
                    <a:lnTo>
                      <a:pt x="0" y="49"/>
                    </a:lnTo>
                    <a:lnTo>
                      <a:pt x="48" y="0"/>
                    </a:lnTo>
                    <a:lnTo>
                      <a:pt x="53" y="5"/>
                    </a:lnTo>
                    <a:lnTo>
                      <a:pt x="5" y="5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" name="Freeform 35">
                <a:extLst>
                  <a:ext uri="{FF2B5EF4-FFF2-40B4-BE49-F238E27FC236}">
                    <a16:creationId xmlns:a16="http://schemas.microsoft.com/office/drawing/2014/main" id="{75A014CB-52C2-4CAC-92B1-039250C931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5651" y="1631950"/>
                <a:ext cx="84138" cy="85725"/>
              </a:xfrm>
              <a:custGeom>
                <a:avLst/>
                <a:gdLst>
                  <a:gd name="T0" fmla="*/ 5 w 53"/>
                  <a:gd name="T1" fmla="*/ 54 h 54"/>
                  <a:gd name="T2" fmla="*/ 0 w 53"/>
                  <a:gd name="T3" fmla="*/ 49 h 54"/>
                  <a:gd name="T4" fmla="*/ 48 w 53"/>
                  <a:gd name="T5" fmla="*/ 0 h 54"/>
                  <a:gd name="T6" fmla="*/ 53 w 53"/>
                  <a:gd name="T7" fmla="*/ 5 h 54"/>
                  <a:gd name="T8" fmla="*/ 5 w 53"/>
                  <a:gd name="T9" fmla="*/ 5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3" h="54">
                    <a:moveTo>
                      <a:pt x="5" y="54"/>
                    </a:moveTo>
                    <a:lnTo>
                      <a:pt x="0" y="49"/>
                    </a:lnTo>
                    <a:lnTo>
                      <a:pt x="48" y="0"/>
                    </a:lnTo>
                    <a:lnTo>
                      <a:pt x="53" y="5"/>
                    </a:lnTo>
                    <a:lnTo>
                      <a:pt x="5" y="5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" name="Freeform 36">
                <a:extLst>
                  <a:ext uri="{FF2B5EF4-FFF2-40B4-BE49-F238E27FC236}">
                    <a16:creationId xmlns:a16="http://schemas.microsoft.com/office/drawing/2014/main" id="{38C98745-0FA1-4770-98C3-6BFA0B5BE6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7563" y="1647825"/>
                <a:ext cx="69850" cy="69850"/>
              </a:xfrm>
              <a:custGeom>
                <a:avLst/>
                <a:gdLst>
                  <a:gd name="T0" fmla="*/ 5 w 44"/>
                  <a:gd name="T1" fmla="*/ 44 h 44"/>
                  <a:gd name="T2" fmla="*/ 0 w 44"/>
                  <a:gd name="T3" fmla="*/ 39 h 44"/>
                  <a:gd name="T4" fmla="*/ 39 w 44"/>
                  <a:gd name="T5" fmla="*/ 0 h 44"/>
                  <a:gd name="T6" fmla="*/ 44 w 44"/>
                  <a:gd name="T7" fmla="*/ 5 h 44"/>
                  <a:gd name="T8" fmla="*/ 5 w 44"/>
                  <a:gd name="T9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44">
                    <a:moveTo>
                      <a:pt x="5" y="44"/>
                    </a:moveTo>
                    <a:lnTo>
                      <a:pt x="0" y="39"/>
                    </a:lnTo>
                    <a:lnTo>
                      <a:pt x="39" y="0"/>
                    </a:lnTo>
                    <a:lnTo>
                      <a:pt x="44" y="5"/>
                    </a:lnTo>
                    <a:lnTo>
                      <a:pt x="5" y="4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467DF15F-1E58-4CE6-A513-EA5E427E84B5}"/>
                </a:ext>
              </a:extLst>
            </p:cNvPr>
            <p:cNvSpPr txBox="1"/>
            <p:nvPr/>
          </p:nvSpPr>
          <p:spPr>
            <a:xfrm>
              <a:off x="1022550" y="2550768"/>
              <a:ext cx="1761290" cy="215444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Requirement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1A8A2D57-0137-4128-99F4-4B7A61D4410A}"/>
              </a:ext>
            </a:extLst>
          </p:cNvPr>
          <p:cNvGrpSpPr/>
          <p:nvPr/>
        </p:nvGrpSpPr>
        <p:grpSpPr>
          <a:xfrm>
            <a:off x="712293" y="1819797"/>
            <a:ext cx="2110649" cy="215444"/>
            <a:chOff x="673191" y="1583558"/>
            <a:chExt cx="2110649" cy="215444"/>
          </a:xfrm>
        </p:grpSpPr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3885EC3B-435C-4EE6-85EB-1A1CB96012CB}"/>
                </a:ext>
              </a:extLst>
            </p:cNvPr>
            <p:cNvSpPr txBox="1"/>
            <p:nvPr/>
          </p:nvSpPr>
          <p:spPr>
            <a:xfrm>
              <a:off x="1022550" y="1583558"/>
              <a:ext cx="1761290" cy="215444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 anchor="ctr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chemeClr val="bg1"/>
                  </a:solidFill>
                </a:defRPr>
              </a:lvl1pPr>
            </a:lstStyle>
            <a:p>
              <a:r>
                <a:rPr lang="en-US" dirty="0" smtClean="0"/>
                <a:t>Introduction</a:t>
              </a:r>
              <a:endParaRPr lang="en-US" dirty="0"/>
            </a:p>
          </p:txBody>
        </p: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3ACC1DB5-94A0-463E-9D17-415515BE117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3191" y="1593661"/>
              <a:ext cx="203040" cy="194400"/>
              <a:chOff x="-638175" y="3963988"/>
              <a:chExt cx="373062" cy="357187"/>
            </a:xfr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2700000" scaled="0"/>
            </a:gradFill>
          </p:grpSpPr>
          <p:sp>
            <p:nvSpPr>
              <p:cNvPr id="139" name="Freeform 40">
                <a:extLst>
                  <a:ext uri="{FF2B5EF4-FFF2-40B4-BE49-F238E27FC236}">
                    <a16:creationId xmlns:a16="http://schemas.microsoft.com/office/drawing/2014/main" id="{A687222F-35CE-48AB-85F9-5B65E6D907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92138" y="4149725"/>
                <a:ext cx="280987" cy="171450"/>
              </a:xfrm>
              <a:custGeom>
                <a:avLst/>
                <a:gdLst>
                  <a:gd name="T0" fmla="*/ 70 w 72"/>
                  <a:gd name="T1" fmla="*/ 44 h 44"/>
                  <a:gd name="T2" fmla="*/ 46 w 72"/>
                  <a:gd name="T3" fmla="*/ 44 h 44"/>
                  <a:gd name="T4" fmla="*/ 44 w 72"/>
                  <a:gd name="T5" fmla="*/ 42 h 44"/>
                  <a:gd name="T6" fmla="*/ 44 w 72"/>
                  <a:gd name="T7" fmla="*/ 16 h 44"/>
                  <a:gd name="T8" fmla="*/ 28 w 72"/>
                  <a:gd name="T9" fmla="*/ 16 h 44"/>
                  <a:gd name="T10" fmla="*/ 28 w 72"/>
                  <a:gd name="T11" fmla="*/ 42 h 44"/>
                  <a:gd name="T12" fmla="*/ 26 w 72"/>
                  <a:gd name="T13" fmla="*/ 44 h 44"/>
                  <a:gd name="T14" fmla="*/ 2 w 72"/>
                  <a:gd name="T15" fmla="*/ 44 h 44"/>
                  <a:gd name="T16" fmla="*/ 0 w 72"/>
                  <a:gd name="T17" fmla="*/ 42 h 44"/>
                  <a:gd name="T18" fmla="*/ 0 w 72"/>
                  <a:gd name="T19" fmla="*/ 2 h 44"/>
                  <a:gd name="T20" fmla="*/ 2 w 72"/>
                  <a:gd name="T21" fmla="*/ 0 h 44"/>
                  <a:gd name="T22" fmla="*/ 4 w 72"/>
                  <a:gd name="T23" fmla="*/ 2 h 44"/>
                  <a:gd name="T24" fmla="*/ 4 w 72"/>
                  <a:gd name="T25" fmla="*/ 40 h 44"/>
                  <a:gd name="T26" fmla="*/ 24 w 72"/>
                  <a:gd name="T27" fmla="*/ 40 h 44"/>
                  <a:gd name="T28" fmla="*/ 24 w 72"/>
                  <a:gd name="T29" fmla="*/ 14 h 44"/>
                  <a:gd name="T30" fmla="*/ 26 w 72"/>
                  <a:gd name="T31" fmla="*/ 12 h 44"/>
                  <a:gd name="T32" fmla="*/ 46 w 72"/>
                  <a:gd name="T33" fmla="*/ 12 h 44"/>
                  <a:gd name="T34" fmla="*/ 48 w 72"/>
                  <a:gd name="T35" fmla="*/ 14 h 44"/>
                  <a:gd name="T36" fmla="*/ 48 w 72"/>
                  <a:gd name="T37" fmla="*/ 40 h 44"/>
                  <a:gd name="T38" fmla="*/ 68 w 72"/>
                  <a:gd name="T39" fmla="*/ 40 h 44"/>
                  <a:gd name="T40" fmla="*/ 68 w 72"/>
                  <a:gd name="T41" fmla="*/ 4 h 44"/>
                  <a:gd name="T42" fmla="*/ 70 w 72"/>
                  <a:gd name="T43" fmla="*/ 2 h 44"/>
                  <a:gd name="T44" fmla="*/ 72 w 72"/>
                  <a:gd name="T45" fmla="*/ 4 h 44"/>
                  <a:gd name="T46" fmla="*/ 72 w 72"/>
                  <a:gd name="T47" fmla="*/ 42 h 44"/>
                  <a:gd name="T48" fmla="*/ 70 w 72"/>
                  <a:gd name="T49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72" h="44">
                    <a:moveTo>
                      <a:pt x="70" y="44"/>
                    </a:moveTo>
                    <a:cubicBezTo>
                      <a:pt x="46" y="44"/>
                      <a:pt x="46" y="44"/>
                      <a:pt x="46" y="44"/>
                    </a:cubicBezTo>
                    <a:cubicBezTo>
                      <a:pt x="45" y="44"/>
                      <a:pt x="44" y="43"/>
                      <a:pt x="44" y="42"/>
                    </a:cubicBezTo>
                    <a:cubicBezTo>
                      <a:pt x="44" y="16"/>
                      <a:pt x="44" y="16"/>
                      <a:pt x="44" y="16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28" y="42"/>
                      <a:pt x="28" y="42"/>
                      <a:pt x="28" y="42"/>
                    </a:cubicBezTo>
                    <a:cubicBezTo>
                      <a:pt x="28" y="43"/>
                      <a:pt x="27" y="44"/>
                      <a:pt x="26" y="44"/>
                    </a:cubicBezTo>
                    <a:cubicBezTo>
                      <a:pt x="2" y="44"/>
                      <a:pt x="2" y="44"/>
                      <a:pt x="2" y="44"/>
                    </a:cubicBezTo>
                    <a:cubicBezTo>
                      <a:pt x="1" y="44"/>
                      <a:pt x="0" y="43"/>
                      <a:pt x="0" y="4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3" y="0"/>
                      <a:pt x="4" y="1"/>
                      <a:pt x="4" y="2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24" y="40"/>
                      <a:pt x="24" y="40"/>
                      <a:pt x="24" y="40"/>
                    </a:cubicBezTo>
                    <a:cubicBezTo>
                      <a:pt x="24" y="14"/>
                      <a:pt x="24" y="14"/>
                      <a:pt x="24" y="14"/>
                    </a:cubicBezTo>
                    <a:cubicBezTo>
                      <a:pt x="24" y="13"/>
                      <a:pt x="25" y="12"/>
                      <a:pt x="26" y="12"/>
                    </a:cubicBezTo>
                    <a:cubicBezTo>
                      <a:pt x="46" y="12"/>
                      <a:pt x="46" y="12"/>
                      <a:pt x="46" y="12"/>
                    </a:cubicBezTo>
                    <a:cubicBezTo>
                      <a:pt x="47" y="12"/>
                      <a:pt x="48" y="13"/>
                      <a:pt x="48" y="14"/>
                    </a:cubicBezTo>
                    <a:cubicBezTo>
                      <a:pt x="48" y="40"/>
                      <a:pt x="48" y="40"/>
                      <a:pt x="48" y="40"/>
                    </a:cubicBezTo>
                    <a:cubicBezTo>
                      <a:pt x="68" y="40"/>
                      <a:pt x="68" y="40"/>
                      <a:pt x="68" y="40"/>
                    </a:cubicBezTo>
                    <a:cubicBezTo>
                      <a:pt x="68" y="4"/>
                      <a:pt x="68" y="4"/>
                      <a:pt x="68" y="4"/>
                    </a:cubicBezTo>
                    <a:cubicBezTo>
                      <a:pt x="68" y="3"/>
                      <a:pt x="69" y="2"/>
                      <a:pt x="70" y="2"/>
                    </a:cubicBezTo>
                    <a:cubicBezTo>
                      <a:pt x="71" y="2"/>
                      <a:pt x="72" y="3"/>
                      <a:pt x="72" y="4"/>
                    </a:cubicBezTo>
                    <a:cubicBezTo>
                      <a:pt x="72" y="42"/>
                      <a:pt x="72" y="42"/>
                      <a:pt x="72" y="42"/>
                    </a:cubicBezTo>
                    <a:cubicBezTo>
                      <a:pt x="72" y="43"/>
                      <a:pt x="71" y="44"/>
                      <a:pt x="70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" name="Freeform 41">
                <a:extLst>
                  <a:ext uri="{FF2B5EF4-FFF2-40B4-BE49-F238E27FC236}">
                    <a16:creationId xmlns:a16="http://schemas.microsoft.com/office/drawing/2014/main" id="{F0AC3D10-8537-4F5C-BA51-BE86E4C157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638175" y="3963988"/>
                <a:ext cx="373062" cy="193675"/>
              </a:xfrm>
              <a:custGeom>
                <a:avLst/>
                <a:gdLst>
                  <a:gd name="T0" fmla="*/ 94 w 96"/>
                  <a:gd name="T1" fmla="*/ 50 h 50"/>
                  <a:gd name="T2" fmla="*/ 93 w 96"/>
                  <a:gd name="T3" fmla="*/ 49 h 50"/>
                  <a:gd name="T4" fmla="*/ 48 w 96"/>
                  <a:gd name="T5" fmla="*/ 5 h 50"/>
                  <a:gd name="T6" fmla="*/ 3 w 96"/>
                  <a:gd name="T7" fmla="*/ 49 h 50"/>
                  <a:gd name="T8" fmla="*/ 1 w 96"/>
                  <a:gd name="T9" fmla="*/ 49 h 50"/>
                  <a:gd name="T10" fmla="*/ 1 w 96"/>
                  <a:gd name="T11" fmla="*/ 47 h 50"/>
                  <a:gd name="T12" fmla="*/ 47 w 96"/>
                  <a:gd name="T13" fmla="*/ 1 h 50"/>
                  <a:gd name="T14" fmla="*/ 49 w 96"/>
                  <a:gd name="T15" fmla="*/ 1 h 50"/>
                  <a:gd name="T16" fmla="*/ 95 w 96"/>
                  <a:gd name="T17" fmla="*/ 47 h 50"/>
                  <a:gd name="T18" fmla="*/ 95 w 96"/>
                  <a:gd name="T19" fmla="*/ 49 h 50"/>
                  <a:gd name="T20" fmla="*/ 94 w 96"/>
                  <a:gd name="T21" fmla="*/ 5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6" h="50">
                    <a:moveTo>
                      <a:pt x="94" y="50"/>
                    </a:moveTo>
                    <a:cubicBezTo>
                      <a:pt x="93" y="50"/>
                      <a:pt x="93" y="50"/>
                      <a:pt x="93" y="49"/>
                    </a:cubicBezTo>
                    <a:cubicBezTo>
                      <a:pt x="48" y="5"/>
                      <a:pt x="48" y="5"/>
                      <a:pt x="48" y="5"/>
                    </a:cubicBezTo>
                    <a:cubicBezTo>
                      <a:pt x="3" y="49"/>
                      <a:pt x="3" y="49"/>
                      <a:pt x="3" y="49"/>
                    </a:cubicBezTo>
                    <a:cubicBezTo>
                      <a:pt x="3" y="50"/>
                      <a:pt x="1" y="50"/>
                      <a:pt x="1" y="49"/>
                    </a:cubicBezTo>
                    <a:cubicBezTo>
                      <a:pt x="0" y="49"/>
                      <a:pt x="0" y="47"/>
                      <a:pt x="1" y="47"/>
                    </a:cubicBezTo>
                    <a:cubicBezTo>
                      <a:pt x="47" y="1"/>
                      <a:pt x="47" y="1"/>
                      <a:pt x="47" y="1"/>
                    </a:cubicBezTo>
                    <a:cubicBezTo>
                      <a:pt x="47" y="0"/>
                      <a:pt x="49" y="0"/>
                      <a:pt x="49" y="1"/>
                    </a:cubicBezTo>
                    <a:cubicBezTo>
                      <a:pt x="95" y="47"/>
                      <a:pt x="95" y="47"/>
                      <a:pt x="95" y="47"/>
                    </a:cubicBezTo>
                    <a:cubicBezTo>
                      <a:pt x="96" y="47"/>
                      <a:pt x="96" y="49"/>
                      <a:pt x="95" y="49"/>
                    </a:cubicBezTo>
                    <a:cubicBezTo>
                      <a:pt x="95" y="50"/>
                      <a:pt x="95" y="50"/>
                      <a:pt x="94" y="5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" name="Freeform 42">
                <a:extLst>
                  <a:ext uri="{FF2B5EF4-FFF2-40B4-BE49-F238E27FC236}">
                    <a16:creationId xmlns:a16="http://schemas.microsoft.com/office/drawing/2014/main" id="{EA0E21D1-2DD0-4E7F-A71A-4247943FDC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96875" y="3979863"/>
                <a:ext cx="69850" cy="69850"/>
              </a:xfrm>
              <a:custGeom>
                <a:avLst/>
                <a:gdLst>
                  <a:gd name="T0" fmla="*/ 16 w 18"/>
                  <a:gd name="T1" fmla="*/ 18 h 18"/>
                  <a:gd name="T2" fmla="*/ 14 w 18"/>
                  <a:gd name="T3" fmla="*/ 16 h 18"/>
                  <a:gd name="T4" fmla="*/ 14 w 18"/>
                  <a:gd name="T5" fmla="*/ 4 h 18"/>
                  <a:gd name="T6" fmla="*/ 2 w 18"/>
                  <a:gd name="T7" fmla="*/ 4 h 18"/>
                  <a:gd name="T8" fmla="*/ 0 w 18"/>
                  <a:gd name="T9" fmla="*/ 2 h 18"/>
                  <a:gd name="T10" fmla="*/ 2 w 18"/>
                  <a:gd name="T11" fmla="*/ 0 h 18"/>
                  <a:gd name="T12" fmla="*/ 16 w 18"/>
                  <a:gd name="T13" fmla="*/ 0 h 18"/>
                  <a:gd name="T14" fmla="*/ 18 w 18"/>
                  <a:gd name="T15" fmla="*/ 2 h 18"/>
                  <a:gd name="T16" fmla="*/ 18 w 18"/>
                  <a:gd name="T17" fmla="*/ 16 h 18"/>
                  <a:gd name="T18" fmla="*/ 16 w 18"/>
                  <a:gd name="T1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8" h="18">
                    <a:moveTo>
                      <a:pt x="16" y="18"/>
                    </a:moveTo>
                    <a:cubicBezTo>
                      <a:pt x="15" y="18"/>
                      <a:pt x="14" y="17"/>
                      <a:pt x="14" y="16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1" y="4"/>
                      <a:pt x="0" y="3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7" y="0"/>
                      <a:pt x="18" y="1"/>
                      <a:pt x="18" y="2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18" y="17"/>
                      <a:pt x="17" y="18"/>
                      <a:pt x="16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CDB53A22-8AEE-4243-9DB2-84D154565F3E}"/>
              </a:ext>
            </a:extLst>
          </p:cNvPr>
          <p:cNvGrpSpPr/>
          <p:nvPr/>
        </p:nvGrpSpPr>
        <p:grpSpPr>
          <a:xfrm>
            <a:off x="706437" y="2322289"/>
            <a:ext cx="2116505" cy="215444"/>
            <a:chOff x="667335" y="2067163"/>
            <a:chExt cx="2116505" cy="215444"/>
          </a:xfrm>
        </p:grpSpPr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9C893A6B-97BB-45BD-9037-912AC433153B}"/>
                </a:ext>
              </a:extLst>
            </p:cNvPr>
            <p:cNvSpPr txBox="1"/>
            <p:nvPr/>
          </p:nvSpPr>
          <p:spPr>
            <a:xfrm>
              <a:off x="1022550" y="2067163"/>
              <a:ext cx="1761290" cy="215444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Documentation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74E23A1E-9E28-42D8-B6A6-DBAA170B92A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67335" y="2067546"/>
              <a:ext cx="214753" cy="213840"/>
              <a:chOff x="-523875" y="3440113"/>
              <a:chExt cx="373062" cy="371476"/>
            </a:xfr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2700000" scaled="0"/>
            </a:gradFill>
          </p:grpSpPr>
          <p:sp>
            <p:nvSpPr>
              <p:cNvPr id="146" name="Freeform 46">
                <a:extLst>
                  <a:ext uri="{FF2B5EF4-FFF2-40B4-BE49-F238E27FC236}">
                    <a16:creationId xmlns:a16="http://schemas.microsoft.com/office/drawing/2014/main" id="{A6F64926-EAD6-411D-B4C7-86595D6B860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523875" y="3440113"/>
                <a:ext cx="373062" cy="317500"/>
              </a:xfrm>
              <a:custGeom>
                <a:avLst/>
                <a:gdLst>
                  <a:gd name="T0" fmla="*/ 15 w 96"/>
                  <a:gd name="T1" fmla="*/ 82 h 82"/>
                  <a:gd name="T2" fmla="*/ 14 w 96"/>
                  <a:gd name="T3" fmla="*/ 82 h 82"/>
                  <a:gd name="T4" fmla="*/ 0 w 96"/>
                  <a:gd name="T5" fmla="*/ 48 h 82"/>
                  <a:gd name="T6" fmla="*/ 48 w 96"/>
                  <a:gd name="T7" fmla="*/ 0 h 82"/>
                  <a:gd name="T8" fmla="*/ 96 w 96"/>
                  <a:gd name="T9" fmla="*/ 48 h 82"/>
                  <a:gd name="T10" fmla="*/ 82 w 96"/>
                  <a:gd name="T11" fmla="*/ 82 h 82"/>
                  <a:gd name="T12" fmla="*/ 80 w 96"/>
                  <a:gd name="T13" fmla="*/ 82 h 82"/>
                  <a:gd name="T14" fmla="*/ 62 w 96"/>
                  <a:gd name="T15" fmla="*/ 74 h 82"/>
                  <a:gd name="T16" fmla="*/ 55 w 96"/>
                  <a:gd name="T17" fmla="*/ 72 h 82"/>
                  <a:gd name="T18" fmla="*/ 54 w 96"/>
                  <a:gd name="T19" fmla="*/ 70 h 82"/>
                  <a:gd name="T20" fmla="*/ 54 w 96"/>
                  <a:gd name="T21" fmla="*/ 60 h 82"/>
                  <a:gd name="T22" fmla="*/ 55 w 96"/>
                  <a:gd name="T23" fmla="*/ 58 h 82"/>
                  <a:gd name="T24" fmla="*/ 60 w 96"/>
                  <a:gd name="T25" fmla="*/ 48 h 82"/>
                  <a:gd name="T26" fmla="*/ 62 w 96"/>
                  <a:gd name="T27" fmla="*/ 46 h 82"/>
                  <a:gd name="T28" fmla="*/ 62 w 96"/>
                  <a:gd name="T29" fmla="*/ 44 h 82"/>
                  <a:gd name="T30" fmla="*/ 62 w 96"/>
                  <a:gd name="T31" fmla="*/ 42 h 82"/>
                  <a:gd name="T32" fmla="*/ 60 w 96"/>
                  <a:gd name="T33" fmla="*/ 40 h 82"/>
                  <a:gd name="T34" fmla="*/ 61 w 96"/>
                  <a:gd name="T35" fmla="*/ 38 h 82"/>
                  <a:gd name="T36" fmla="*/ 62 w 96"/>
                  <a:gd name="T37" fmla="*/ 26 h 82"/>
                  <a:gd name="T38" fmla="*/ 51 w 96"/>
                  <a:gd name="T39" fmla="*/ 22 h 82"/>
                  <a:gd name="T40" fmla="*/ 40 w 96"/>
                  <a:gd name="T41" fmla="*/ 26 h 82"/>
                  <a:gd name="T42" fmla="*/ 38 w 96"/>
                  <a:gd name="T43" fmla="*/ 28 h 82"/>
                  <a:gd name="T44" fmla="*/ 35 w 96"/>
                  <a:gd name="T45" fmla="*/ 28 h 82"/>
                  <a:gd name="T46" fmla="*/ 36 w 96"/>
                  <a:gd name="T47" fmla="*/ 38 h 82"/>
                  <a:gd name="T48" fmla="*/ 36 w 96"/>
                  <a:gd name="T49" fmla="*/ 40 h 82"/>
                  <a:gd name="T50" fmla="*/ 34 w 96"/>
                  <a:gd name="T51" fmla="*/ 42 h 82"/>
                  <a:gd name="T52" fmla="*/ 34 w 96"/>
                  <a:gd name="T53" fmla="*/ 44 h 82"/>
                  <a:gd name="T54" fmla="*/ 34 w 96"/>
                  <a:gd name="T55" fmla="*/ 46 h 82"/>
                  <a:gd name="T56" fmla="*/ 36 w 96"/>
                  <a:gd name="T57" fmla="*/ 48 h 82"/>
                  <a:gd name="T58" fmla="*/ 41 w 96"/>
                  <a:gd name="T59" fmla="*/ 58 h 82"/>
                  <a:gd name="T60" fmla="*/ 42 w 96"/>
                  <a:gd name="T61" fmla="*/ 60 h 82"/>
                  <a:gd name="T62" fmla="*/ 42 w 96"/>
                  <a:gd name="T63" fmla="*/ 70 h 82"/>
                  <a:gd name="T64" fmla="*/ 41 w 96"/>
                  <a:gd name="T65" fmla="*/ 72 h 82"/>
                  <a:gd name="T66" fmla="*/ 35 w 96"/>
                  <a:gd name="T67" fmla="*/ 74 h 82"/>
                  <a:gd name="T68" fmla="*/ 16 w 96"/>
                  <a:gd name="T69" fmla="*/ 82 h 82"/>
                  <a:gd name="T70" fmla="*/ 15 w 96"/>
                  <a:gd name="T71" fmla="*/ 82 h 82"/>
                  <a:gd name="T72" fmla="*/ 48 w 96"/>
                  <a:gd name="T73" fmla="*/ 4 h 82"/>
                  <a:gd name="T74" fmla="*/ 4 w 96"/>
                  <a:gd name="T75" fmla="*/ 48 h 82"/>
                  <a:gd name="T76" fmla="*/ 16 w 96"/>
                  <a:gd name="T77" fmla="*/ 78 h 82"/>
                  <a:gd name="T78" fmla="*/ 33 w 96"/>
                  <a:gd name="T79" fmla="*/ 70 h 82"/>
                  <a:gd name="T80" fmla="*/ 38 w 96"/>
                  <a:gd name="T81" fmla="*/ 69 h 82"/>
                  <a:gd name="T82" fmla="*/ 38 w 96"/>
                  <a:gd name="T83" fmla="*/ 61 h 82"/>
                  <a:gd name="T84" fmla="*/ 32 w 96"/>
                  <a:gd name="T85" fmla="*/ 49 h 82"/>
                  <a:gd name="T86" fmla="*/ 30 w 96"/>
                  <a:gd name="T87" fmla="*/ 44 h 82"/>
                  <a:gd name="T88" fmla="*/ 32 w 96"/>
                  <a:gd name="T89" fmla="*/ 39 h 82"/>
                  <a:gd name="T90" fmla="*/ 32 w 96"/>
                  <a:gd name="T91" fmla="*/ 26 h 82"/>
                  <a:gd name="T92" fmla="*/ 37 w 96"/>
                  <a:gd name="T93" fmla="*/ 24 h 82"/>
                  <a:gd name="T94" fmla="*/ 51 w 96"/>
                  <a:gd name="T95" fmla="*/ 18 h 82"/>
                  <a:gd name="T96" fmla="*/ 66 w 96"/>
                  <a:gd name="T97" fmla="*/ 26 h 82"/>
                  <a:gd name="T98" fmla="*/ 64 w 96"/>
                  <a:gd name="T99" fmla="*/ 39 h 82"/>
                  <a:gd name="T100" fmla="*/ 66 w 96"/>
                  <a:gd name="T101" fmla="*/ 44 h 82"/>
                  <a:gd name="T102" fmla="*/ 64 w 96"/>
                  <a:gd name="T103" fmla="*/ 49 h 82"/>
                  <a:gd name="T104" fmla="*/ 58 w 96"/>
                  <a:gd name="T105" fmla="*/ 61 h 82"/>
                  <a:gd name="T106" fmla="*/ 58 w 96"/>
                  <a:gd name="T107" fmla="*/ 69 h 82"/>
                  <a:gd name="T108" fmla="*/ 63 w 96"/>
                  <a:gd name="T109" fmla="*/ 70 h 82"/>
                  <a:gd name="T110" fmla="*/ 80 w 96"/>
                  <a:gd name="T111" fmla="*/ 78 h 82"/>
                  <a:gd name="T112" fmla="*/ 92 w 96"/>
                  <a:gd name="T113" fmla="*/ 48 h 82"/>
                  <a:gd name="T114" fmla="*/ 48 w 96"/>
                  <a:gd name="T115" fmla="*/ 4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96" h="82">
                    <a:moveTo>
                      <a:pt x="15" y="82"/>
                    </a:moveTo>
                    <a:cubicBezTo>
                      <a:pt x="15" y="82"/>
                      <a:pt x="14" y="82"/>
                      <a:pt x="14" y="82"/>
                    </a:cubicBezTo>
                    <a:cubicBezTo>
                      <a:pt x="5" y="73"/>
                      <a:pt x="0" y="61"/>
                      <a:pt x="0" y="48"/>
                    </a:cubicBezTo>
                    <a:cubicBezTo>
                      <a:pt x="0" y="22"/>
                      <a:pt x="22" y="0"/>
                      <a:pt x="48" y="0"/>
                    </a:cubicBezTo>
                    <a:cubicBezTo>
                      <a:pt x="74" y="0"/>
                      <a:pt x="96" y="22"/>
                      <a:pt x="96" y="48"/>
                    </a:cubicBezTo>
                    <a:cubicBezTo>
                      <a:pt x="96" y="61"/>
                      <a:pt x="91" y="73"/>
                      <a:pt x="82" y="82"/>
                    </a:cubicBezTo>
                    <a:cubicBezTo>
                      <a:pt x="81" y="82"/>
                      <a:pt x="80" y="82"/>
                      <a:pt x="80" y="82"/>
                    </a:cubicBezTo>
                    <a:cubicBezTo>
                      <a:pt x="76" y="79"/>
                      <a:pt x="69" y="77"/>
                      <a:pt x="62" y="74"/>
                    </a:cubicBezTo>
                    <a:cubicBezTo>
                      <a:pt x="60" y="73"/>
                      <a:pt x="57" y="73"/>
                      <a:pt x="55" y="72"/>
                    </a:cubicBezTo>
                    <a:cubicBezTo>
                      <a:pt x="55" y="72"/>
                      <a:pt x="54" y="71"/>
                      <a:pt x="54" y="70"/>
                    </a:cubicBezTo>
                    <a:cubicBezTo>
                      <a:pt x="54" y="60"/>
                      <a:pt x="54" y="60"/>
                      <a:pt x="54" y="60"/>
                    </a:cubicBezTo>
                    <a:cubicBezTo>
                      <a:pt x="54" y="59"/>
                      <a:pt x="55" y="58"/>
                      <a:pt x="55" y="58"/>
                    </a:cubicBezTo>
                    <a:cubicBezTo>
                      <a:pt x="56" y="58"/>
                      <a:pt x="60" y="56"/>
                      <a:pt x="60" y="48"/>
                    </a:cubicBezTo>
                    <a:cubicBezTo>
                      <a:pt x="60" y="47"/>
                      <a:pt x="61" y="46"/>
                      <a:pt x="62" y="46"/>
                    </a:cubicBezTo>
                    <a:cubicBezTo>
                      <a:pt x="62" y="46"/>
                      <a:pt x="62" y="45"/>
                      <a:pt x="62" y="44"/>
                    </a:cubicBezTo>
                    <a:cubicBezTo>
                      <a:pt x="62" y="43"/>
                      <a:pt x="62" y="42"/>
                      <a:pt x="62" y="42"/>
                    </a:cubicBezTo>
                    <a:cubicBezTo>
                      <a:pt x="61" y="42"/>
                      <a:pt x="60" y="41"/>
                      <a:pt x="60" y="40"/>
                    </a:cubicBezTo>
                    <a:cubicBezTo>
                      <a:pt x="60" y="39"/>
                      <a:pt x="60" y="39"/>
                      <a:pt x="61" y="38"/>
                    </a:cubicBezTo>
                    <a:cubicBezTo>
                      <a:pt x="61" y="35"/>
                      <a:pt x="63" y="30"/>
                      <a:pt x="62" y="26"/>
                    </a:cubicBezTo>
                    <a:cubicBezTo>
                      <a:pt x="61" y="24"/>
                      <a:pt x="57" y="22"/>
                      <a:pt x="51" y="22"/>
                    </a:cubicBezTo>
                    <a:cubicBezTo>
                      <a:pt x="45" y="22"/>
                      <a:pt x="41" y="24"/>
                      <a:pt x="40" y="26"/>
                    </a:cubicBezTo>
                    <a:cubicBezTo>
                      <a:pt x="40" y="28"/>
                      <a:pt x="39" y="28"/>
                      <a:pt x="38" y="28"/>
                    </a:cubicBezTo>
                    <a:cubicBezTo>
                      <a:pt x="37" y="28"/>
                      <a:pt x="35" y="28"/>
                      <a:pt x="35" y="28"/>
                    </a:cubicBezTo>
                    <a:cubicBezTo>
                      <a:pt x="33" y="30"/>
                      <a:pt x="35" y="36"/>
                      <a:pt x="36" y="38"/>
                    </a:cubicBezTo>
                    <a:cubicBezTo>
                      <a:pt x="36" y="39"/>
                      <a:pt x="36" y="40"/>
                      <a:pt x="36" y="40"/>
                    </a:cubicBezTo>
                    <a:cubicBezTo>
                      <a:pt x="36" y="41"/>
                      <a:pt x="35" y="42"/>
                      <a:pt x="34" y="42"/>
                    </a:cubicBezTo>
                    <a:cubicBezTo>
                      <a:pt x="34" y="42"/>
                      <a:pt x="34" y="43"/>
                      <a:pt x="34" y="44"/>
                    </a:cubicBezTo>
                    <a:cubicBezTo>
                      <a:pt x="34" y="45"/>
                      <a:pt x="34" y="46"/>
                      <a:pt x="34" y="46"/>
                    </a:cubicBezTo>
                    <a:cubicBezTo>
                      <a:pt x="35" y="46"/>
                      <a:pt x="36" y="47"/>
                      <a:pt x="36" y="48"/>
                    </a:cubicBezTo>
                    <a:cubicBezTo>
                      <a:pt x="36" y="56"/>
                      <a:pt x="40" y="58"/>
                      <a:pt x="41" y="58"/>
                    </a:cubicBezTo>
                    <a:cubicBezTo>
                      <a:pt x="41" y="58"/>
                      <a:pt x="42" y="59"/>
                      <a:pt x="42" y="60"/>
                    </a:cubicBezTo>
                    <a:cubicBezTo>
                      <a:pt x="42" y="70"/>
                      <a:pt x="42" y="70"/>
                      <a:pt x="42" y="70"/>
                    </a:cubicBezTo>
                    <a:cubicBezTo>
                      <a:pt x="42" y="71"/>
                      <a:pt x="41" y="72"/>
                      <a:pt x="41" y="72"/>
                    </a:cubicBezTo>
                    <a:cubicBezTo>
                      <a:pt x="39" y="73"/>
                      <a:pt x="37" y="73"/>
                      <a:pt x="35" y="74"/>
                    </a:cubicBezTo>
                    <a:cubicBezTo>
                      <a:pt x="28" y="77"/>
                      <a:pt x="20" y="79"/>
                      <a:pt x="16" y="82"/>
                    </a:cubicBezTo>
                    <a:cubicBezTo>
                      <a:pt x="16" y="82"/>
                      <a:pt x="16" y="82"/>
                      <a:pt x="15" y="82"/>
                    </a:cubicBezTo>
                    <a:close/>
                    <a:moveTo>
                      <a:pt x="48" y="4"/>
                    </a:moveTo>
                    <a:cubicBezTo>
                      <a:pt x="24" y="4"/>
                      <a:pt x="4" y="24"/>
                      <a:pt x="4" y="48"/>
                    </a:cubicBezTo>
                    <a:cubicBezTo>
                      <a:pt x="4" y="59"/>
                      <a:pt x="8" y="70"/>
                      <a:pt x="16" y="78"/>
                    </a:cubicBezTo>
                    <a:cubicBezTo>
                      <a:pt x="20" y="75"/>
                      <a:pt x="27" y="73"/>
                      <a:pt x="33" y="70"/>
                    </a:cubicBezTo>
                    <a:cubicBezTo>
                      <a:pt x="35" y="70"/>
                      <a:pt x="36" y="69"/>
                      <a:pt x="38" y="69"/>
                    </a:cubicBezTo>
                    <a:cubicBezTo>
                      <a:pt x="38" y="61"/>
                      <a:pt x="38" y="61"/>
                      <a:pt x="38" y="61"/>
                    </a:cubicBezTo>
                    <a:cubicBezTo>
                      <a:pt x="36" y="60"/>
                      <a:pt x="32" y="57"/>
                      <a:pt x="32" y="49"/>
                    </a:cubicBezTo>
                    <a:cubicBezTo>
                      <a:pt x="30" y="49"/>
                      <a:pt x="30" y="47"/>
                      <a:pt x="30" y="44"/>
                    </a:cubicBezTo>
                    <a:cubicBezTo>
                      <a:pt x="30" y="42"/>
                      <a:pt x="30" y="40"/>
                      <a:pt x="32" y="39"/>
                    </a:cubicBezTo>
                    <a:cubicBezTo>
                      <a:pt x="31" y="35"/>
                      <a:pt x="29" y="29"/>
                      <a:pt x="32" y="26"/>
                    </a:cubicBezTo>
                    <a:cubicBezTo>
                      <a:pt x="33" y="24"/>
                      <a:pt x="35" y="24"/>
                      <a:pt x="37" y="24"/>
                    </a:cubicBezTo>
                    <a:cubicBezTo>
                      <a:pt x="39" y="20"/>
                      <a:pt x="46" y="18"/>
                      <a:pt x="51" y="18"/>
                    </a:cubicBezTo>
                    <a:cubicBezTo>
                      <a:pt x="57" y="18"/>
                      <a:pt x="65" y="20"/>
                      <a:pt x="66" y="26"/>
                    </a:cubicBezTo>
                    <a:cubicBezTo>
                      <a:pt x="67" y="30"/>
                      <a:pt x="65" y="36"/>
                      <a:pt x="64" y="39"/>
                    </a:cubicBezTo>
                    <a:cubicBezTo>
                      <a:pt x="66" y="40"/>
                      <a:pt x="66" y="42"/>
                      <a:pt x="66" y="44"/>
                    </a:cubicBezTo>
                    <a:cubicBezTo>
                      <a:pt x="66" y="47"/>
                      <a:pt x="66" y="49"/>
                      <a:pt x="64" y="49"/>
                    </a:cubicBezTo>
                    <a:cubicBezTo>
                      <a:pt x="64" y="57"/>
                      <a:pt x="60" y="60"/>
                      <a:pt x="58" y="61"/>
                    </a:cubicBezTo>
                    <a:cubicBezTo>
                      <a:pt x="58" y="69"/>
                      <a:pt x="58" y="69"/>
                      <a:pt x="58" y="69"/>
                    </a:cubicBezTo>
                    <a:cubicBezTo>
                      <a:pt x="60" y="69"/>
                      <a:pt x="61" y="70"/>
                      <a:pt x="63" y="70"/>
                    </a:cubicBezTo>
                    <a:cubicBezTo>
                      <a:pt x="70" y="73"/>
                      <a:pt x="76" y="75"/>
                      <a:pt x="80" y="78"/>
                    </a:cubicBezTo>
                    <a:cubicBezTo>
                      <a:pt x="88" y="70"/>
                      <a:pt x="92" y="59"/>
                      <a:pt x="92" y="48"/>
                    </a:cubicBezTo>
                    <a:cubicBezTo>
                      <a:pt x="92" y="24"/>
                      <a:pt x="72" y="4"/>
                      <a:pt x="48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" name="Freeform 47">
                <a:extLst>
                  <a:ext uri="{FF2B5EF4-FFF2-40B4-BE49-F238E27FC236}">
                    <a16:creationId xmlns:a16="http://schemas.microsoft.com/office/drawing/2014/main" id="{67D2AC67-79B2-4FC2-98A8-3CB49FAC71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469900" y="3746501"/>
                <a:ext cx="265112" cy="65088"/>
              </a:xfrm>
              <a:custGeom>
                <a:avLst/>
                <a:gdLst>
                  <a:gd name="T0" fmla="*/ 34 w 68"/>
                  <a:gd name="T1" fmla="*/ 17 h 17"/>
                  <a:gd name="T2" fmla="*/ 0 w 68"/>
                  <a:gd name="T3" fmla="*/ 3 h 17"/>
                  <a:gd name="T4" fmla="*/ 3 w 68"/>
                  <a:gd name="T5" fmla="*/ 0 h 17"/>
                  <a:gd name="T6" fmla="*/ 34 w 68"/>
                  <a:gd name="T7" fmla="*/ 13 h 17"/>
                  <a:gd name="T8" fmla="*/ 65 w 68"/>
                  <a:gd name="T9" fmla="*/ 0 h 17"/>
                  <a:gd name="T10" fmla="*/ 68 w 68"/>
                  <a:gd name="T11" fmla="*/ 3 h 17"/>
                  <a:gd name="T12" fmla="*/ 34 w 68"/>
                  <a:gd name="T13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8" h="17">
                    <a:moveTo>
                      <a:pt x="34" y="17"/>
                    </a:moveTo>
                    <a:cubicBezTo>
                      <a:pt x="21" y="17"/>
                      <a:pt x="9" y="12"/>
                      <a:pt x="0" y="3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11" y="8"/>
                      <a:pt x="22" y="13"/>
                      <a:pt x="34" y="13"/>
                    </a:cubicBezTo>
                    <a:cubicBezTo>
                      <a:pt x="46" y="13"/>
                      <a:pt x="57" y="8"/>
                      <a:pt x="65" y="0"/>
                    </a:cubicBezTo>
                    <a:cubicBezTo>
                      <a:pt x="68" y="3"/>
                      <a:pt x="68" y="3"/>
                      <a:pt x="68" y="3"/>
                    </a:cubicBezTo>
                    <a:cubicBezTo>
                      <a:pt x="59" y="12"/>
                      <a:pt x="47" y="17"/>
                      <a:pt x="34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61B3BF31-A3E7-428A-AA5C-CA9936151361}"/>
              </a:ext>
            </a:extLst>
          </p:cNvPr>
          <p:cNvGrpSpPr/>
          <p:nvPr/>
        </p:nvGrpSpPr>
        <p:grpSpPr>
          <a:xfrm>
            <a:off x="737463" y="3327273"/>
            <a:ext cx="2085479" cy="215444"/>
            <a:chOff x="698361" y="3034373"/>
            <a:chExt cx="2085479" cy="215444"/>
          </a:xfrm>
        </p:grpSpPr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C6F65731-6003-4E2B-8CAA-066B5E03522D}"/>
                </a:ext>
              </a:extLst>
            </p:cNvPr>
            <p:cNvSpPr txBox="1"/>
            <p:nvPr/>
          </p:nvSpPr>
          <p:spPr>
            <a:xfrm>
              <a:off x="1022550" y="3034373"/>
              <a:ext cx="1761290" cy="215444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System Features</a:t>
              </a:r>
            </a:p>
          </p:txBody>
        </p:sp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5901D3A6-BF18-4F5D-BCD6-9EA2451F5E6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8361" y="3041295"/>
              <a:ext cx="152701" cy="201600"/>
              <a:chOff x="-582613" y="3649663"/>
              <a:chExt cx="282575" cy="373062"/>
            </a:xfr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2700000" scaled="0"/>
            </a:gradFill>
          </p:grpSpPr>
          <p:sp>
            <p:nvSpPr>
              <p:cNvPr id="155" name="Freeform 51">
                <a:extLst>
                  <a:ext uri="{FF2B5EF4-FFF2-40B4-BE49-F238E27FC236}">
                    <a16:creationId xmlns:a16="http://schemas.microsoft.com/office/drawing/2014/main" id="{E86D3BA9-73D0-4CBA-8925-AB4CA225057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582613" y="3649663"/>
                <a:ext cx="282575" cy="373062"/>
              </a:xfrm>
              <a:custGeom>
                <a:avLst/>
                <a:gdLst>
                  <a:gd name="T0" fmla="*/ 70 w 72"/>
                  <a:gd name="T1" fmla="*/ 96 h 96"/>
                  <a:gd name="T2" fmla="*/ 2 w 72"/>
                  <a:gd name="T3" fmla="*/ 96 h 96"/>
                  <a:gd name="T4" fmla="*/ 0 w 72"/>
                  <a:gd name="T5" fmla="*/ 94 h 96"/>
                  <a:gd name="T6" fmla="*/ 0 w 72"/>
                  <a:gd name="T7" fmla="*/ 2 h 96"/>
                  <a:gd name="T8" fmla="*/ 2 w 72"/>
                  <a:gd name="T9" fmla="*/ 0 h 96"/>
                  <a:gd name="T10" fmla="*/ 70 w 72"/>
                  <a:gd name="T11" fmla="*/ 0 h 96"/>
                  <a:gd name="T12" fmla="*/ 72 w 72"/>
                  <a:gd name="T13" fmla="*/ 2 h 96"/>
                  <a:gd name="T14" fmla="*/ 72 w 72"/>
                  <a:gd name="T15" fmla="*/ 94 h 96"/>
                  <a:gd name="T16" fmla="*/ 70 w 72"/>
                  <a:gd name="T17" fmla="*/ 96 h 96"/>
                  <a:gd name="T18" fmla="*/ 4 w 72"/>
                  <a:gd name="T19" fmla="*/ 92 h 96"/>
                  <a:gd name="T20" fmla="*/ 68 w 72"/>
                  <a:gd name="T21" fmla="*/ 92 h 96"/>
                  <a:gd name="T22" fmla="*/ 68 w 72"/>
                  <a:gd name="T23" fmla="*/ 4 h 96"/>
                  <a:gd name="T24" fmla="*/ 4 w 72"/>
                  <a:gd name="T25" fmla="*/ 4 h 96"/>
                  <a:gd name="T26" fmla="*/ 4 w 72"/>
                  <a:gd name="T27" fmla="*/ 92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2" h="96">
                    <a:moveTo>
                      <a:pt x="70" y="96"/>
                    </a:moveTo>
                    <a:cubicBezTo>
                      <a:pt x="2" y="96"/>
                      <a:pt x="2" y="96"/>
                      <a:pt x="2" y="96"/>
                    </a:cubicBezTo>
                    <a:cubicBezTo>
                      <a:pt x="1" y="96"/>
                      <a:pt x="0" y="95"/>
                      <a:pt x="0" y="94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70" y="0"/>
                      <a:pt x="70" y="0"/>
                      <a:pt x="70" y="0"/>
                    </a:cubicBezTo>
                    <a:cubicBezTo>
                      <a:pt x="71" y="0"/>
                      <a:pt x="72" y="1"/>
                      <a:pt x="72" y="2"/>
                    </a:cubicBezTo>
                    <a:cubicBezTo>
                      <a:pt x="72" y="94"/>
                      <a:pt x="72" y="94"/>
                      <a:pt x="72" y="94"/>
                    </a:cubicBezTo>
                    <a:cubicBezTo>
                      <a:pt x="72" y="95"/>
                      <a:pt x="71" y="96"/>
                      <a:pt x="70" y="96"/>
                    </a:cubicBezTo>
                    <a:close/>
                    <a:moveTo>
                      <a:pt x="4" y="92"/>
                    </a:moveTo>
                    <a:cubicBezTo>
                      <a:pt x="68" y="92"/>
                      <a:pt x="68" y="92"/>
                      <a:pt x="68" y="92"/>
                    </a:cubicBezTo>
                    <a:cubicBezTo>
                      <a:pt x="68" y="4"/>
                      <a:pt x="68" y="4"/>
                      <a:pt x="68" y="4"/>
                    </a:cubicBezTo>
                    <a:cubicBezTo>
                      <a:pt x="4" y="4"/>
                      <a:pt x="4" y="4"/>
                      <a:pt x="4" y="4"/>
                    </a:cubicBezTo>
                    <a:lnTo>
                      <a:pt x="4" y="9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" name="Freeform 52">
                <a:extLst>
                  <a:ext uri="{FF2B5EF4-FFF2-40B4-BE49-F238E27FC236}">
                    <a16:creationId xmlns:a16="http://schemas.microsoft.com/office/drawing/2014/main" id="{BBFFE739-4620-481B-8E2D-969BA6985D1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504826" y="3681413"/>
                <a:ext cx="127000" cy="92075"/>
              </a:xfrm>
              <a:custGeom>
                <a:avLst/>
                <a:gdLst>
                  <a:gd name="T0" fmla="*/ 30 w 32"/>
                  <a:gd name="T1" fmla="*/ 24 h 24"/>
                  <a:gd name="T2" fmla="*/ 2 w 32"/>
                  <a:gd name="T3" fmla="*/ 24 h 24"/>
                  <a:gd name="T4" fmla="*/ 0 w 32"/>
                  <a:gd name="T5" fmla="*/ 22 h 24"/>
                  <a:gd name="T6" fmla="*/ 0 w 32"/>
                  <a:gd name="T7" fmla="*/ 2 h 24"/>
                  <a:gd name="T8" fmla="*/ 2 w 32"/>
                  <a:gd name="T9" fmla="*/ 0 h 24"/>
                  <a:gd name="T10" fmla="*/ 30 w 32"/>
                  <a:gd name="T11" fmla="*/ 0 h 24"/>
                  <a:gd name="T12" fmla="*/ 32 w 32"/>
                  <a:gd name="T13" fmla="*/ 2 h 24"/>
                  <a:gd name="T14" fmla="*/ 32 w 32"/>
                  <a:gd name="T15" fmla="*/ 22 h 24"/>
                  <a:gd name="T16" fmla="*/ 30 w 32"/>
                  <a:gd name="T17" fmla="*/ 24 h 24"/>
                  <a:gd name="T18" fmla="*/ 4 w 32"/>
                  <a:gd name="T19" fmla="*/ 20 h 24"/>
                  <a:gd name="T20" fmla="*/ 28 w 32"/>
                  <a:gd name="T21" fmla="*/ 20 h 24"/>
                  <a:gd name="T22" fmla="*/ 28 w 32"/>
                  <a:gd name="T23" fmla="*/ 4 h 24"/>
                  <a:gd name="T24" fmla="*/ 4 w 32"/>
                  <a:gd name="T25" fmla="*/ 4 h 24"/>
                  <a:gd name="T26" fmla="*/ 4 w 32"/>
                  <a:gd name="T27" fmla="*/ 2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2" h="24">
                    <a:moveTo>
                      <a:pt x="30" y="24"/>
                    </a:moveTo>
                    <a:cubicBezTo>
                      <a:pt x="2" y="24"/>
                      <a:pt x="2" y="24"/>
                      <a:pt x="2" y="24"/>
                    </a:cubicBezTo>
                    <a:cubicBezTo>
                      <a:pt x="1" y="24"/>
                      <a:pt x="0" y="23"/>
                      <a:pt x="0" y="2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1" y="0"/>
                      <a:pt x="32" y="1"/>
                      <a:pt x="32" y="2"/>
                    </a:cubicBezTo>
                    <a:cubicBezTo>
                      <a:pt x="32" y="22"/>
                      <a:pt x="32" y="22"/>
                      <a:pt x="32" y="22"/>
                    </a:cubicBezTo>
                    <a:cubicBezTo>
                      <a:pt x="32" y="23"/>
                      <a:pt x="31" y="24"/>
                      <a:pt x="30" y="24"/>
                    </a:cubicBezTo>
                    <a:close/>
                    <a:moveTo>
                      <a:pt x="4" y="20"/>
                    </a:moveTo>
                    <a:cubicBezTo>
                      <a:pt x="28" y="20"/>
                      <a:pt x="28" y="20"/>
                      <a:pt x="28" y="20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4" y="4"/>
                      <a:pt x="4" y="4"/>
                      <a:pt x="4" y="4"/>
                    </a:cubicBezTo>
                    <a:lnTo>
                      <a:pt x="4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" name="Freeform 53">
                <a:extLst>
                  <a:ext uri="{FF2B5EF4-FFF2-40B4-BE49-F238E27FC236}">
                    <a16:creationId xmlns:a16="http://schemas.microsoft.com/office/drawing/2014/main" id="{4FE8EA05-6F9D-43B7-BB21-8DDFCDE825B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504826" y="3789363"/>
                <a:ext cx="127000" cy="93662"/>
              </a:xfrm>
              <a:custGeom>
                <a:avLst/>
                <a:gdLst>
                  <a:gd name="T0" fmla="*/ 30 w 32"/>
                  <a:gd name="T1" fmla="*/ 24 h 24"/>
                  <a:gd name="T2" fmla="*/ 2 w 32"/>
                  <a:gd name="T3" fmla="*/ 24 h 24"/>
                  <a:gd name="T4" fmla="*/ 0 w 32"/>
                  <a:gd name="T5" fmla="*/ 22 h 24"/>
                  <a:gd name="T6" fmla="*/ 0 w 32"/>
                  <a:gd name="T7" fmla="*/ 2 h 24"/>
                  <a:gd name="T8" fmla="*/ 2 w 32"/>
                  <a:gd name="T9" fmla="*/ 0 h 24"/>
                  <a:gd name="T10" fmla="*/ 30 w 32"/>
                  <a:gd name="T11" fmla="*/ 0 h 24"/>
                  <a:gd name="T12" fmla="*/ 32 w 32"/>
                  <a:gd name="T13" fmla="*/ 2 h 24"/>
                  <a:gd name="T14" fmla="*/ 32 w 32"/>
                  <a:gd name="T15" fmla="*/ 22 h 24"/>
                  <a:gd name="T16" fmla="*/ 30 w 32"/>
                  <a:gd name="T17" fmla="*/ 24 h 24"/>
                  <a:gd name="T18" fmla="*/ 4 w 32"/>
                  <a:gd name="T19" fmla="*/ 20 h 24"/>
                  <a:gd name="T20" fmla="*/ 28 w 32"/>
                  <a:gd name="T21" fmla="*/ 20 h 24"/>
                  <a:gd name="T22" fmla="*/ 28 w 32"/>
                  <a:gd name="T23" fmla="*/ 4 h 24"/>
                  <a:gd name="T24" fmla="*/ 4 w 32"/>
                  <a:gd name="T25" fmla="*/ 4 h 24"/>
                  <a:gd name="T26" fmla="*/ 4 w 32"/>
                  <a:gd name="T27" fmla="*/ 2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2" h="24">
                    <a:moveTo>
                      <a:pt x="30" y="24"/>
                    </a:moveTo>
                    <a:cubicBezTo>
                      <a:pt x="2" y="24"/>
                      <a:pt x="2" y="24"/>
                      <a:pt x="2" y="24"/>
                    </a:cubicBezTo>
                    <a:cubicBezTo>
                      <a:pt x="1" y="24"/>
                      <a:pt x="0" y="23"/>
                      <a:pt x="0" y="2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1" y="0"/>
                      <a:pt x="32" y="1"/>
                      <a:pt x="32" y="2"/>
                    </a:cubicBezTo>
                    <a:cubicBezTo>
                      <a:pt x="32" y="22"/>
                      <a:pt x="32" y="22"/>
                      <a:pt x="32" y="22"/>
                    </a:cubicBezTo>
                    <a:cubicBezTo>
                      <a:pt x="32" y="23"/>
                      <a:pt x="31" y="24"/>
                      <a:pt x="30" y="24"/>
                    </a:cubicBezTo>
                    <a:close/>
                    <a:moveTo>
                      <a:pt x="4" y="20"/>
                    </a:moveTo>
                    <a:cubicBezTo>
                      <a:pt x="28" y="20"/>
                      <a:pt x="28" y="20"/>
                      <a:pt x="28" y="20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4" y="4"/>
                      <a:pt x="4" y="4"/>
                      <a:pt x="4" y="4"/>
                    </a:cubicBezTo>
                    <a:lnTo>
                      <a:pt x="4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" name="Freeform 54">
                <a:extLst>
                  <a:ext uri="{FF2B5EF4-FFF2-40B4-BE49-F238E27FC236}">
                    <a16:creationId xmlns:a16="http://schemas.microsoft.com/office/drawing/2014/main" id="{DF427472-8E5C-495A-B2AD-7E79000EA41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504826" y="3898900"/>
                <a:ext cx="127000" cy="92075"/>
              </a:xfrm>
              <a:custGeom>
                <a:avLst/>
                <a:gdLst>
                  <a:gd name="T0" fmla="*/ 30 w 32"/>
                  <a:gd name="T1" fmla="*/ 24 h 24"/>
                  <a:gd name="T2" fmla="*/ 2 w 32"/>
                  <a:gd name="T3" fmla="*/ 24 h 24"/>
                  <a:gd name="T4" fmla="*/ 0 w 32"/>
                  <a:gd name="T5" fmla="*/ 22 h 24"/>
                  <a:gd name="T6" fmla="*/ 0 w 32"/>
                  <a:gd name="T7" fmla="*/ 2 h 24"/>
                  <a:gd name="T8" fmla="*/ 2 w 32"/>
                  <a:gd name="T9" fmla="*/ 0 h 24"/>
                  <a:gd name="T10" fmla="*/ 30 w 32"/>
                  <a:gd name="T11" fmla="*/ 0 h 24"/>
                  <a:gd name="T12" fmla="*/ 32 w 32"/>
                  <a:gd name="T13" fmla="*/ 2 h 24"/>
                  <a:gd name="T14" fmla="*/ 32 w 32"/>
                  <a:gd name="T15" fmla="*/ 22 h 24"/>
                  <a:gd name="T16" fmla="*/ 30 w 32"/>
                  <a:gd name="T17" fmla="*/ 24 h 24"/>
                  <a:gd name="T18" fmla="*/ 4 w 32"/>
                  <a:gd name="T19" fmla="*/ 20 h 24"/>
                  <a:gd name="T20" fmla="*/ 28 w 32"/>
                  <a:gd name="T21" fmla="*/ 20 h 24"/>
                  <a:gd name="T22" fmla="*/ 28 w 32"/>
                  <a:gd name="T23" fmla="*/ 4 h 24"/>
                  <a:gd name="T24" fmla="*/ 4 w 32"/>
                  <a:gd name="T25" fmla="*/ 4 h 24"/>
                  <a:gd name="T26" fmla="*/ 4 w 32"/>
                  <a:gd name="T27" fmla="*/ 2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2" h="24">
                    <a:moveTo>
                      <a:pt x="30" y="24"/>
                    </a:moveTo>
                    <a:cubicBezTo>
                      <a:pt x="2" y="24"/>
                      <a:pt x="2" y="24"/>
                      <a:pt x="2" y="24"/>
                    </a:cubicBezTo>
                    <a:cubicBezTo>
                      <a:pt x="1" y="24"/>
                      <a:pt x="0" y="23"/>
                      <a:pt x="0" y="2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1" y="0"/>
                      <a:pt x="32" y="1"/>
                      <a:pt x="32" y="2"/>
                    </a:cubicBezTo>
                    <a:cubicBezTo>
                      <a:pt x="32" y="22"/>
                      <a:pt x="32" y="22"/>
                      <a:pt x="32" y="22"/>
                    </a:cubicBezTo>
                    <a:cubicBezTo>
                      <a:pt x="32" y="23"/>
                      <a:pt x="31" y="24"/>
                      <a:pt x="30" y="24"/>
                    </a:cubicBezTo>
                    <a:close/>
                    <a:moveTo>
                      <a:pt x="4" y="20"/>
                    </a:moveTo>
                    <a:cubicBezTo>
                      <a:pt x="28" y="20"/>
                      <a:pt x="28" y="20"/>
                      <a:pt x="28" y="20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4" y="4"/>
                      <a:pt x="4" y="4"/>
                      <a:pt x="4" y="4"/>
                    </a:cubicBezTo>
                    <a:lnTo>
                      <a:pt x="4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" name="Freeform 55">
                <a:extLst>
                  <a:ext uri="{FF2B5EF4-FFF2-40B4-BE49-F238E27FC236}">
                    <a16:creationId xmlns:a16="http://schemas.microsoft.com/office/drawing/2014/main" id="{E10EC1A7-84A2-4CF3-B6A2-E85B1D7F29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50863" y="3681413"/>
                <a:ext cx="31750" cy="30162"/>
              </a:xfrm>
              <a:custGeom>
                <a:avLst/>
                <a:gdLst>
                  <a:gd name="T0" fmla="*/ 6 w 8"/>
                  <a:gd name="T1" fmla="*/ 8 h 8"/>
                  <a:gd name="T2" fmla="*/ 2 w 8"/>
                  <a:gd name="T3" fmla="*/ 8 h 8"/>
                  <a:gd name="T4" fmla="*/ 0 w 8"/>
                  <a:gd name="T5" fmla="*/ 6 h 8"/>
                  <a:gd name="T6" fmla="*/ 0 w 8"/>
                  <a:gd name="T7" fmla="*/ 2 h 8"/>
                  <a:gd name="T8" fmla="*/ 2 w 8"/>
                  <a:gd name="T9" fmla="*/ 0 h 8"/>
                  <a:gd name="T10" fmla="*/ 6 w 8"/>
                  <a:gd name="T11" fmla="*/ 0 h 8"/>
                  <a:gd name="T12" fmla="*/ 8 w 8"/>
                  <a:gd name="T13" fmla="*/ 2 h 8"/>
                  <a:gd name="T14" fmla="*/ 8 w 8"/>
                  <a:gd name="T15" fmla="*/ 6 h 8"/>
                  <a:gd name="T16" fmla="*/ 6 w 8"/>
                  <a:gd name="T17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8">
                    <a:moveTo>
                      <a:pt x="6" y="8"/>
                    </a:moveTo>
                    <a:cubicBezTo>
                      <a:pt x="2" y="8"/>
                      <a:pt x="2" y="8"/>
                      <a:pt x="2" y="8"/>
                    </a:cubicBezTo>
                    <a:cubicBezTo>
                      <a:pt x="1" y="8"/>
                      <a:pt x="0" y="7"/>
                      <a:pt x="0" y="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7" y="0"/>
                      <a:pt x="8" y="1"/>
                      <a:pt x="8" y="2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7"/>
                      <a:pt x="7" y="8"/>
                      <a:pt x="6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" name="Freeform 56">
                <a:extLst>
                  <a:ext uri="{FF2B5EF4-FFF2-40B4-BE49-F238E27FC236}">
                    <a16:creationId xmlns:a16="http://schemas.microsoft.com/office/drawing/2014/main" id="{5893021A-A8B5-473E-B7E9-E2AF095023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50863" y="3743325"/>
                <a:ext cx="31750" cy="30162"/>
              </a:xfrm>
              <a:custGeom>
                <a:avLst/>
                <a:gdLst>
                  <a:gd name="T0" fmla="*/ 6 w 8"/>
                  <a:gd name="T1" fmla="*/ 8 h 8"/>
                  <a:gd name="T2" fmla="*/ 2 w 8"/>
                  <a:gd name="T3" fmla="*/ 8 h 8"/>
                  <a:gd name="T4" fmla="*/ 0 w 8"/>
                  <a:gd name="T5" fmla="*/ 6 h 8"/>
                  <a:gd name="T6" fmla="*/ 0 w 8"/>
                  <a:gd name="T7" fmla="*/ 2 h 8"/>
                  <a:gd name="T8" fmla="*/ 2 w 8"/>
                  <a:gd name="T9" fmla="*/ 0 h 8"/>
                  <a:gd name="T10" fmla="*/ 6 w 8"/>
                  <a:gd name="T11" fmla="*/ 0 h 8"/>
                  <a:gd name="T12" fmla="*/ 8 w 8"/>
                  <a:gd name="T13" fmla="*/ 2 h 8"/>
                  <a:gd name="T14" fmla="*/ 8 w 8"/>
                  <a:gd name="T15" fmla="*/ 6 h 8"/>
                  <a:gd name="T16" fmla="*/ 6 w 8"/>
                  <a:gd name="T17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8">
                    <a:moveTo>
                      <a:pt x="6" y="8"/>
                    </a:moveTo>
                    <a:cubicBezTo>
                      <a:pt x="2" y="8"/>
                      <a:pt x="2" y="8"/>
                      <a:pt x="2" y="8"/>
                    </a:cubicBezTo>
                    <a:cubicBezTo>
                      <a:pt x="1" y="8"/>
                      <a:pt x="0" y="7"/>
                      <a:pt x="0" y="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7" y="0"/>
                      <a:pt x="8" y="1"/>
                      <a:pt x="8" y="2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7"/>
                      <a:pt x="7" y="8"/>
                      <a:pt x="6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" name="Freeform 57">
                <a:extLst>
                  <a:ext uri="{FF2B5EF4-FFF2-40B4-BE49-F238E27FC236}">
                    <a16:creationId xmlns:a16="http://schemas.microsoft.com/office/drawing/2014/main" id="{402A112C-6563-42CD-BC23-69BC990A8C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50863" y="3789363"/>
                <a:ext cx="31750" cy="31750"/>
              </a:xfrm>
              <a:custGeom>
                <a:avLst/>
                <a:gdLst>
                  <a:gd name="T0" fmla="*/ 6 w 8"/>
                  <a:gd name="T1" fmla="*/ 8 h 8"/>
                  <a:gd name="T2" fmla="*/ 2 w 8"/>
                  <a:gd name="T3" fmla="*/ 8 h 8"/>
                  <a:gd name="T4" fmla="*/ 0 w 8"/>
                  <a:gd name="T5" fmla="*/ 6 h 8"/>
                  <a:gd name="T6" fmla="*/ 0 w 8"/>
                  <a:gd name="T7" fmla="*/ 2 h 8"/>
                  <a:gd name="T8" fmla="*/ 2 w 8"/>
                  <a:gd name="T9" fmla="*/ 0 h 8"/>
                  <a:gd name="T10" fmla="*/ 6 w 8"/>
                  <a:gd name="T11" fmla="*/ 0 h 8"/>
                  <a:gd name="T12" fmla="*/ 8 w 8"/>
                  <a:gd name="T13" fmla="*/ 2 h 8"/>
                  <a:gd name="T14" fmla="*/ 8 w 8"/>
                  <a:gd name="T15" fmla="*/ 6 h 8"/>
                  <a:gd name="T16" fmla="*/ 6 w 8"/>
                  <a:gd name="T17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8">
                    <a:moveTo>
                      <a:pt x="6" y="8"/>
                    </a:moveTo>
                    <a:cubicBezTo>
                      <a:pt x="2" y="8"/>
                      <a:pt x="2" y="8"/>
                      <a:pt x="2" y="8"/>
                    </a:cubicBezTo>
                    <a:cubicBezTo>
                      <a:pt x="1" y="8"/>
                      <a:pt x="0" y="7"/>
                      <a:pt x="0" y="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7" y="0"/>
                      <a:pt x="8" y="1"/>
                      <a:pt x="8" y="2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7"/>
                      <a:pt x="7" y="8"/>
                      <a:pt x="6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" name="Freeform 58">
                <a:extLst>
                  <a:ext uri="{FF2B5EF4-FFF2-40B4-BE49-F238E27FC236}">
                    <a16:creationId xmlns:a16="http://schemas.microsoft.com/office/drawing/2014/main" id="{77119A48-50FE-4105-B01B-415FCE9B73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50863" y="3851275"/>
                <a:ext cx="31750" cy="31750"/>
              </a:xfrm>
              <a:custGeom>
                <a:avLst/>
                <a:gdLst>
                  <a:gd name="T0" fmla="*/ 6 w 8"/>
                  <a:gd name="T1" fmla="*/ 8 h 8"/>
                  <a:gd name="T2" fmla="*/ 2 w 8"/>
                  <a:gd name="T3" fmla="*/ 8 h 8"/>
                  <a:gd name="T4" fmla="*/ 0 w 8"/>
                  <a:gd name="T5" fmla="*/ 6 h 8"/>
                  <a:gd name="T6" fmla="*/ 0 w 8"/>
                  <a:gd name="T7" fmla="*/ 2 h 8"/>
                  <a:gd name="T8" fmla="*/ 2 w 8"/>
                  <a:gd name="T9" fmla="*/ 0 h 8"/>
                  <a:gd name="T10" fmla="*/ 6 w 8"/>
                  <a:gd name="T11" fmla="*/ 0 h 8"/>
                  <a:gd name="T12" fmla="*/ 8 w 8"/>
                  <a:gd name="T13" fmla="*/ 2 h 8"/>
                  <a:gd name="T14" fmla="*/ 8 w 8"/>
                  <a:gd name="T15" fmla="*/ 6 h 8"/>
                  <a:gd name="T16" fmla="*/ 6 w 8"/>
                  <a:gd name="T17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8">
                    <a:moveTo>
                      <a:pt x="6" y="8"/>
                    </a:moveTo>
                    <a:cubicBezTo>
                      <a:pt x="2" y="8"/>
                      <a:pt x="2" y="8"/>
                      <a:pt x="2" y="8"/>
                    </a:cubicBezTo>
                    <a:cubicBezTo>
                      <a:pt x="1" y="8"/>
                      <a:pt x="0" y="7"/>
                      <a:pt x="0" y="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7" y="0"/>
                      <a:pt x="8" y="1"/>
                      <a:pt x="8" y="2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7"/>
                      <a:pt x="7" y="8"/>
                      <a:pt x="6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" name="Freeform 59">
                <a:extLst>
                  <a:ext uri="{FF2B5EF4-FFF2-40B4-BE49-F238E27FC236}">
                    <a16:creationId xmlns:a16="http://schemas.microsoft.com/office/drawing/2014/main" id="{266FB4EA-D038-4C07-B66E-3870F6687A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50863" y="3898900"/>
                <a:ext cx="31750" cy="30162"/>
              </a:xfrm>
              <a:custGeom>
                <a:avLst/>
                <a:gdLst>
                  <a:gd name="T0" fmla="*/ 6 w 8"/>
                  <a:gd name="T1" fmla="*/ 8 h 8"/>
                  <a:gd name="T2" fmla="*/ 2 w 8"/>
                  <a:gd name="T3" fmla="*/ 8 h 8"/>
                  <a:gd name="T4" fmla="*/ 0 w 8"/>
                  <a:gd name="T5" fmla="*/ 6 h 8"/>
                  <a:gd name="T6" fmla="*/ 0 w 8"/>
                  <a:gd name="T7" fmla="*/ 2 h 8"/>
                  <a:gd name="T8" fmla="*/ 2 w 8"/>
                  <a:gd name="T9" fmla="*/ 0 h 8"/>
                  <a:gd name="T10" fmla="*/ 6 w 8"/>
                  <a:gd name="T11" fmla="*/ 0 h 8"/>
                  <a:gd name="T12" fmla="*/ 8 w 8"/>
                  <a:gd name="T13" fmla="*/ 2 h 8"/>
                  <a:gd name="T14" fmla="*/ 8 w 8"/>
                  <a:gd name="T15" fmla="*/ 6 h 8"/>
                  <a:gd name="T16" fmla="*/ 6 w 8"/>
                  <a:gd name="T17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8">
                    <a:moveTo>
                      <a:pt x="6" y="8"/>
                    </a:moveTo>
                    <a:cubicBezTo>
                      <a:pt x="2" y="8"/>
                      <a:pt x="2" y="8"/>
                      <a:pt x="2" y="8"/>
                    </a:cubicBezTo>
                    <a:cubicBezTo>
                      <a:pt x="1" y="8"/>
                      <a:pt x="0" y="7"/>
                      <a:pt x="0" y="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7" y="0"/>
                      <a:pt x="8" y="1"/>
                      <a:pt x="8" y="2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7"/>
                      <a:pt x="7" y="8"/>
                      <a:pt x="6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" name="Freeform 60">
                <a:extLst>
                  <a:ext uri="{FF2B5EF4-FFF2-40B4-BE49-F238E27FC236}">
                    <a16:creationId xmlns:a16="http://schemas.microsoft.com/office/drawing/2014/main" id="{585194A3-652F-41E9-A72C-E0AB7BB550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50863" y="3960813"/>
                <a:ext cx="31750" cy="30162"/>
              </a:xfrm>
              <a:custGeom>
                <a:avLst/>
                <a:gdLst>
                  <a:gd name="T0" fmla="*/ 6 w 8"/>
                  <a:gd name="T1" fmla="*/ 8 h 8"/>
                  <a:gd name="T2" fmla="*/ 2 w 8"/>
                  <a:gd name="T3" fmla="*/ 8 h 8"/>
                  <a:gd name="T4" fmla="*/ 0 w 8"/>
                  <a:gd name="T5" fmla="*/ 6 h 8"/>
                  <a:gd name="T6" fmla="*/ 0 w 8"/>
                  <a:gd name="T7" fmla="*/ 2 h 8"/>
                  <a:gd name="T8" fmla="*/ 2 w 8"/>
                  <a:gd name="T9" fmla="*/ 0 h 8"/>
                  <a:gd name="T10" fmla="*/ 6 w 8"/>
                  <a:gd name="T11" fmla="*/ 0 h 8"/>
                  <a:gd name="T12" fmla="*/ 8 w 8"/>
                  <a:gd name="T13" fmla="*/ 2 h 8"/>
                  <a:gd name="T14" fmla="*/ 8 w 8"/>
                  <a:gd name="T15" fmla="*/ 6 h 8"/>
                  <a:gd name="T16" fmla="*/ 6 w 8"/>
                  <a:gd name="T17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8">
                    <a:moveTo>
                      <a:pt x="6" y="8"/>
                    </a:moveTo>
                    <a:cubicBezTo>
                      <a:pt x="2" y="8"/>
                      <a:pt x="2" y="8"/>
                      <a:pt x="2" y="8"/>
                    </a:cubicBezTo>
                    <a:cubicBezTo>
                      <a:pt x="1" y="8"/>
                      <a:pt x="0" y="7"/>
                      <a:pt x="0" y="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7" y="0"/>
                      <a:pt x="8" y="1"/>
                      <a:pt x="8" y="2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7"/>
                      <a:pt x="7" y="8"/>
                      <a:pt x="6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" name="Freeform 61">
                <a:extLst>
                  <a:ext uri="{FF2B5EF4-FFF2-40B4-BE49-F238E27FC236}">
                    <a16:creationId xmlns:a16="http://schemas.microsoft.com/office/drawing/2014/main" id="{01CD788C-72C5-44D3-BB3D-F8C311A55C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63538" y="3681413"/>
                <a:ext cx="31750" cy="30162"/>
              </a:xfrm>
              <a:custGeom>
                <a:avLst/>
                <a:gdLst>
                  <a:gd name="T0" fmla="*/ 6 w 8"/>
                  <a:gd name="T1" fmla="*/ 8 h 8"/>
                  <a:gd name="T2" fmla="*/ 2 w 8"/>
                  <a:gd name="T3" fmla="*/ 8 h 8"/>
                  <a:gd name="T4" fmla="*/ 0 w 8"/>
                  <a:gd name="T5" fmla="*/ 6 h 8"/>
                  <a:gd name="T6" fmla="*/ 0 w 8"/>
                  <a:gd name="T7" fmla="*/ 2 h 8"/>
                  <a:gd name="T8" fmla="*/ 2 w 8"/>
                  <a:gd name="T9" fmla="*/ 0 h 8"/>
                  <a:gd name="T10" fmla="*/ 6 w 8"/>
                  <a:gd name="T11" fmla="*/ 0 h 8"/>
                  <a:gd name="T12" fmla="*/ 8 w 8"/>
                  <a:gd name="T13" fmla="*/ 2 h 8"/>
                  <a:gd name="T14" fmla="*/ 8 w 8"/>
                  <a:gd name="T15" fmla="*/ 6 h 8"/>
                  <a:gd name="T16" fmla="*/ 6 w 8"/>
                  <a:gd name="T17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8">
                    <a:moveTo>
                      <a:pt x="6" y="8"/>
                    </a:moveTo>
                    <a:cubicBezTo>
                      <a:pt x="2" y="8"/>
                      <a:pt x="2" y="8"/>
                      <a:pt x="2" y="8"/>
                    </a:cubicBezTo>
                    <a:cubicBezTo>
                      <a:pt x="1" y="8"/>
                      <a:pt x="0" y="7"/>
                      <a:pt x="0" y="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7" y="0"/>
                      <a:pt x="8" y="1"/>
                      <a:pt x="8" y="2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7"/>
                      <a:pt x="7" y="8"/>
                      <a:pt x="6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" name="Freeform 62">
                <a:extLst>
                  <a:ext uri="{FF2B5EF4-FFF2-40B4-BE49-F238E27FC236}">
                    <a16:creationId xmlns:a16="http://schemas.microsoft.com/office/drawing/2014/main" id="{DD08BFB3-C0E3-4A1B-B3B4-94222F3D1B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63538" y="3743325"/>
                <a:ext cx="31750" cy="30162"/>
              </a:xfrm>
              <a:custGeom>
                <a:avLst/>
                <a:gdLst>
                  <a:gd name="T0" fmla="*/ 6 w 8"/>
                  <a:gd name="T1" fmla="*/ 8 h 8"/>
                  <a:gd name="T2" fmla="*/ 2 w 8"/>
                  <a:gd name="T3" fmla="*/ 8 h 8"/>
                  <a:gd name="T4" fmla="*/ 0 w 8"/>
                  <a:gd name="T5" fmla="*/ 6 h 8"/>
                  <a:gd name="T6" fmla="*/ 0 w 8"/>
                  <a:gd name="T7" fmla="*/ 2 h 8"/>
                  <a:gd name="T8" fmla="*/ 2 w 8"/>
                  <a:gd name="T9" fmla="*/ 0 h 8"/>
                  <a:gd name="T10" fmla="*/ 6 w 8"/>
                  <a:gd name="T11" fmla="*/ 0 h 8"/>
                  <a:gd name="T12" fmla="*/ 8 w 8"/>
                  <a:gd name="T13" fmla="*/ 2 h 8"/>
                  <a:gd name="T14" fmla="*/ 8 w 8"/>
                  <a:gd name="T15" fmla="*/ 6 h 8"/>
                  <a:gd name="T16" fmla="*/ 6 w 8"/>
                  <a:gd name="T17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8">
                    <a:moveTo>
                      <a:pt x="6" y="8"/>
                    </a:moveTo>
                    <a:cubicBezTo>
                      <a:pt x="2" y="8"/>
                      <a:pt x="2" y="8"/>
                      <a:pt x="2" y="8"/>
                    </a:cubicBezTo>
                    <a:cubicBezTo>
                      <a:pt x="1" y="8"/>
                      <a:pt x="0" y="7"/>
                      <a:pt x="0" y="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7" y="0"/>
                      <a:pt x="8" y="1"/>
                      <a:pt x="8" y="2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7"/>
                      <a:pt x="7" y="8"/>
                      <a:pt x="6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" name="Freeform 63">
                <a:extLst>
                  <a:ext uri="{FF2B5EF4-FFF2-40B4-BE49-F238E27FC236}">
                    <a16:creationId xmlns:a16="http://schemas.microsoft.com/office/drawing/2014/main" id="{7370070C-8354-4944-826E-4F4706A099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63538" y="3789363"/>
                <a:ext cx="31750" cy="31750"/>
              </a:xfrm>
              <a:custGeom>
                <a:avLst/>
                <a:gdLst>
                  <a:gd name="T0" fmla="*/ 6 w 8"/>
                  <a:gd name="T1" fmla="*/ 8 h 8"/>
                  <a:gd name="T2" fmla="*/ 2 w 8"/>
                  <a:gd name="T3" fmla="*/ 8 h 8"/>
                  <a:gd name="T4" fmla="*/ 0 w 8"/>
                  <a:gd name="T5" fmla="*/ 6 h 8"/>
                  <a:gd name="T6" fmla="*/ 0 w 8"/>
                  <a:gd name="T7" fmla="*/ 2 h 8"/>
                  <a:gd name="T8" fmla="*/ 2 w 8"/>
                  <a:gd name="T9" fmla="*/ 0 h 8"/>
                  <a:gd name="T10" fmla="*/ 6 w 8"/>
                  <a:gd name="T11" fmla="*/ 0 h 8"/>
                  <a:gd name="T12" fmla="*/ 8 w 8"/>
                  <a:gd name="T13" fmla="*/ 2 h 8"/>
                  <a:gd name="T14" fmla="*/ 8 w 8"/>
                  <a:gd name="T15" fmla="*/ 6 h 8"/>
                  <a:gd name="T16" fmla="*/ 6 w 8"/>
                  <a:gd name="T17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8">
                    <a:moveTo>
                      <a:pt x="6" y="8"/>
                    </a:moveTo>
                    <a:cubicBezTo>
                      <a:pt x="2" y="8"/>
                      <a:pt x="2" y="8"/>
                      <a:pt x="2" y="8"/>
                    </a:cubicBezTo>
                    <a:cubicBezTo>
                      <a:pt x="1" y="8"/>
                      <a:pt x="0" y="7"/>
                      <a:pt x="0" y="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7" y="0"/>
                      <a:pt x="8" y="1"/>
                      <a:pt x="8" y="2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7"/>
                      <a:pt x="7" y="8"/>
                      <a:pt x="6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" name="Freeform 64">
                <a:extLst>
                  <a:ext uri="{FF2B5EF4-FFF2-40B4-BE49-F238E27FC236}">
                    <a16:creationId xmlns:a16="http://schemas.microsoft.com/office/drawing/2014/main" id="{CD40DB7B-BCF5-46F9-B4E8-6F842A68B6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63538" y="3851275"/>
                <a:ext cx="31750" cy="31750"/>
              </a:xfrm>
              <a:custGeom>
                <a:avLst/>
                <a:gdLst>
                  <a:gd name="T0" fmla="*/ 6 w 8"/>
                  <a:gd name="T1" fmla="*/ 8 h 8"/>
                  <a:gd name="T2" fmla="*/ 2 w 8"/>
                  <a:gd name="T3" fmla="*/ 8 h 8"/>
                  <a:gd name="T4" fmla="*/ 0 w 8"/>
                  <a:gd name="T5" fmla="*/ 6 h 8"/>
                  <a:gd name="T6" fmla="*/ 0 w 8"/>
                  <a:gd name="T7" fmla="*/ 2 h 8"/>
                  <a:gd name="T8" fmla="*/ 2 w 8"/>
                  <a:gd name="T9" fmla="*/ 0 h 8"/>
                  <a:gd name="T10" fmla="*/ 6 w 8"/>
                  <a:gd name="T11" fmla="*/ 0 h 8"/>
                  <a:gd name="T12" fmla="*/ 8 w 8"/>
                  <a:gd name="T13" fmla="*/ 2 h 8"/>
                  <a:gd name="T14" fmla="*/ 8 w 8"/>
                  <a:gd name="T15" fmla="*/ 6 h 8"/>
                  <a:gd name="T16" fmla="*/ 6 w 8"/>
                  <a:gd name="T17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8">
                    <a:moveTo>
                      <a:pt x="6" y="8"/>
                    </a:moveTo>
                    <a:cubicBezTo>
                      <a:pt x="2" y="8"/>
                      <a:pt x="2" y="8"/>
                      <a:pt x="2" y="8"/>
                    </a:cubicBezTo>
                    <a:cubicBezTo>
                      <a:pt x="1" y="8"/>
                      <a:pt x="0" y="7"/>
                      <a:pt x="0" y="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7" y="0"/>
                      <a:pt x="8" y="1"/>
                      <a:pt x="8" y="2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7"/>
                      <a:pt x="7" y="8"/>
                      <a:pt x="6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" name="Freeform 65">
                <a:extLst>
                  <a:ext uri="{FF2B5EF4-FFF2-40B4-BE49-F238E27FC236}">
                    <a16:creationId xmlns:a16="http://schemas.microsoft.com/office/drawing/2014/main" id="{C48FBC6F-2166-4F63-91E0-3286A6ADF5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63538" y="3898900"/>
                <a:ext cx="31750" cy="30162"/>
              </a:xfrm>
              <a:custGeom>
                <a:avLst/>
                <a:gdLst>
                  <a:gd name="T0" fmla="*/ 6 w 8"/>
                  <a:gd name="T1" fmla="*/ 8 h 8"/>
                  <a:gd name="T2" fmla="*/ 2 w 8"/>
                  <a:gd name="T3" fmla="*/ 8 h 8"/>
                  <a:gd name="T4" fmla="*/ 0 w 8"/>
                  <a:gd name="T5" fmla="*/ 6 h 8"/>
                  <a:gd name="T6" fmla="*/ 0 w 8"/>
                  <a:gd name="T7" fmla="*/ 2 h 8"/>
                  <a:gd name="T8" fmla="*/ 2 w 8"/>
                  <a:gd name="T9" fmla="*/ 0 h 8"/>
                  <a:gd name="T10" fmla="*/ 6 w 8"/>
                  <a:gd name="T11" fmla="*/ 0 h 8"/>
                  <a:gd name="T12" fmla="*/ 8 w 8"/>
                  <a:gd name="T13" fmla="*/ 2 h 8"/>
                  <a:gd name="T14" fmla="*/ 8 w 8"/>
                  <a:gd name="T15" fmla="*/ 6 h 8"/>
                  <a:gd name="T16" fmla="*/ 6 w 8"/>
                  <a:gd name="T17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8">
                    <a:moveTo>
                      <a:pt x="6" y="8"/>
                    </a:moveTo>
                    <a:cubicBezTo>
                      <a:pt x="2" y="8"/>
                      <a:pt x="2" y="8"/>
                      <a:pt x="2" y="8"/>
                    </a:cubicBezTo>
                    <a:cubicBezTo>
                      <a:pt x="1" y="8"/>
                      <a:pt x="0" y="7"/>
                      <a:pt x="0" y="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7" y="0"/>
                      <a:pt x="8" y="1"/>
                      <a:pt x="8" y="2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7"/>
                      <a:pt x="7" y="8"/>
                      <a:pt x="6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" name="Freeform 66">
                <a:extLst>
                  <a:ext uri="{FF2B5EF4-FFF2-40B4-BE49-F238E27FC236}">
                    <a16:creationId xmlns:a16="http://schemas.microsoft.com/office/drawing/2014/main" id="{C24DBFAF-D93E-491A-9316-96227C0513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63538" y="3960813"/>
                <a:ext cx="31750" cy="30162"/>
              </a:xfrm>
              <a:custGeom>
                <a:avLst/>
                <a:gdLst>
                  <a:gd name="T0" fmla="*/ 6 w 8"/>
                  <a:gd name="T1" fmla="*/ 8 h 8"/>
                  <a:gd name="T2" fmla="*/ 2 w 8"/>
                  <a:gd name="T3" fmla="*/ 8 h 8"/>
                  <a:gd name="T4" fmla="*/ 0 w 8"/>
                  <a:gd name="T5" fmla="*/ 6 h 8"/>
                  <a:gd name="T6" fmla="*/ 0 w 8"/>
                  <a:gd name="T7" fmla="*/ 2 h 8"/>
                  <a:gd name="T8" fmla="*/ 2 w 8"/>
                  <a:gd name="T9" fmla="*/ 0 h 8"/>
                  <a:gd name="T10" fmla="*/ 6 w 8"/>
                  <a:gd name="T11" fmla="*/ 0 h 8"/>
                  <a:gd name="T12" fmla="*/ 8 w 8"/>
                  <a:gd name="T13" fmla="*/ 2 h 8"/>
                  <a:gd name="T14" fmla="*/ 8 w 8"/>
                  <a:gd name="T15" fmla="*/ 6 h 8"/>
                  <a:gd name="T16" fmla="*/ 6 w 8"/>
                  <a:gd name="T17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8">
                    <a:moveTo>
                      <a:pt x="6" y="8"/>
                    </a:moveTo>
                    <a:cubicBezTo>
                      <a:pt x="2" y="8"/>
                      <a:pt x="2" y="8"/>
                      <a:pt x="2" y="8"/>
                    </a:cubicBezTo>
                    <a:cubicBezTo>
                      <a:pt x="1" y="8"/>
                      <a:pt x="0" y="7"/>
                      <a:pt x="0" y="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7" y="0"/>
                      <a:pt x="8" y="1"/>
                      <a:pt x="8" y="2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7"/>
                      <a:pt x="7" y="8"/>
                      <a:pt x="6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37F6E39B-C53B-469A-8808-9309240C513A}"/>
              </a:ext>
            </a:extLst>
          </p:cNvPr>
          <p:cNvGrpSpPr/>
          <p:nvPr/>
        </p:nvGrpSpPr>
        <p:grpSpPr>
          <a:xfrm>
            <a:off x="707348" y="3829765"/>
            <a:ext cx="2115594" cy="215444"/>
            <a:chOff x="668246" y="3522227"/>
            <a:chExt cx="2115594" cy="215444"/>
          </a:xfrm>
        </p:grpSpPr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7C6C2B63-B002-4F4E-9AFC-EC4BFAC167C1}"/>
                </a:ext>
              </a:extLst>
            </p:cNvPr>
            <p:cNvSpPr txBox="1"/>
            <p:nvPr/>
          </p:nvSpPr>
          <p:spPr>
            <a:xfrm>
              <a:off x="1022550" y="3522227"/>
              <a:ext cx="1761290" cy="215444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Modeling Phase 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2F914102-1485-4844-A855-5F0116BD7B5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68246" y="3523029"/>
              <a:ext cx="212930" cy="213840"/>
              <a:chOff x="-596900" y="3533775"/>
              <a:chExt cx="371475" cy="373063"/>
            </a:xfr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2700000" scaled="0"/>
            </a:gradFill>
          </p:grpSpPr>
          <p:sp>
            <p:nvSpPr>
              <p:cNvPr id="184" name="Freeform 70">
                <a:extLst>
                  <a:ext uri="{FF2B5EF4-FFF2-40B4-BE49-F238E27FC236}">
                    <a16:creationId xmlns:a16="http://schemas.microsoft.com/office/drawing/2014/main" id="{F4C6C0AB-C743-4ABA-940F-52C8EBEEC8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476250" y="3622675"/>
                <a:ext cx="130175" cy="117475"/>
              </a:xfrm>
              <a:custGeom>
                <a:avLst/>
                <a:gdLst>
                  <a:gd name="T0" fmla="*/ 12 w 34"/>
                  <a:gd name="T1" fmla="*/ 30 h 30"/>
                  <a:gd name="T2" fmla="*/ 11 w 34"/>
                  <a:gd name="T3" fmla="*/ 29 h 30"/>
                  <a:gd name="T4" fmla="*/ 0 w 34"/>
                  <a:gd name="T5" fmla="*/ 18 h 30"/>
                  <a:gd name="T6" fmla="*/ 0 w 34"/>
                  <a:gd name="T7" fmla="*/ 16 h 30"/>
                  <a:gd name="T8" fmla="*/ 3 w 34"/>
                  <a:gd name="T9" fmla="*/ 16 h 30"/>
                  <a:gd name="T10" fmla="*/ 12 w 34"/>
                  <a:gd name="T11" fmla="*/ 25 h 30"/>
                  <a:gd name="T12" fmla="*/ 31 w 34"/>
                  <a:gd name="T13" fmla="*/ 1 h 30"/>
                  <a:gd name="T14" fmla="*/ 33 w 34"/>
                  <a:gd name="T15" fmla="*/ 1 h 30"/>
                  <a:gd name="T16" fmla="*/ 34 w 34"/>
                  <a:gd name="T17" fmla="*/ 4 h 30"/>
                  <a:gd name="T18" fmla="*/ 14 w 34"/>
                  <a:gd name="T19" fmla="*/ 29 h 30"/>
                  <a:gd name="T20" fmla="*/ 13 w 34"/>
                  <a:gd name="T21" fmla="*/ 30 h 30"/>
                  <a:gd name="T22" fmla="*/ 12 w 34"/>
                  <a:gd name="T23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4" h="30">
                    <a:moveTo>
                      <a:pt x="12" y="30"/>
                    </a:moveTo>
                    <a:cubicBezTo>
                      <a:pt x="12" y="30"/>
                      <a:pt x="11" y="29"/>
                      <a:pt x="11" y="29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18"/>
                      <a:pt x="0" y="16"/>
                      <a:pt x="0" y="16"/>
                    </a:cubicBezTo>
                    <a:cubicBezTo>
                      <a:pt x="1" y="15"/>
                      <a:pt x="2" y="15"/>
                      <a:pt x="3" y="16"/>
                    </a:cubicBezTo>
                    <a:cubicBezTo>
                      <a:pt x="12" y="25"/>
                      <a:pt x="12" y="25"/>
                      <a:pt x="12" y="25"/>
                    </a:cubicBezTo>
                    <a:cubicBezTo>
                      <a:pt x="31" y="1"/>
                      <a:pt x="31" y="1"/>
                      <a:pt x="31" y="1"/>
                    </a:cubicBezTo>
                    <a:cubicBezTo>
                      <a:pt x="31" y="0"/>
                      <a:pt x="33" y="0"/>
                      <a:pt x="33" y="1"/>
                    </a:cubicBezTo>
                    <a:cubicBezTo>
                      <a:pt x="34" y="2"/>
                      <a:pt x="34" y="3"/>
                      <a:pt x="34" y="4"/>
                    </a:cubicBezTo>
                    <a:cubicBezTo>
                      <a:pt x="14" y="29"/>
                      <a:pt x="14" y="29"/>
                      <a:pt x="14" y="29"/>
                    </a:cubicBezTo>
                    <a:cubicBezTo>
                      <a:pt x="14" y="29"/>
                      <a:pt x="13" y="30"/>
                      <a:pt x="13" y="30"/>
                    </a:cubicBezTo>
                    <a:cubicBezTo>
                      <a:pt x="12" y="30"/>
                      <a:pt x="12" y="30"/>
                      <a:pt x="12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" name="Freeform 71">
                <a:extLst>
                  <a:ext uri="{FF2B5EF4-FFF2-40B4-BE49-F238E27FC236}">
                    <a16:creationId xmlns:a16="http://schemas.microsoft.com/office/drawing/2014/main" id="{3AE7E8A1-5458-4F89-88D9-A34414634D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96900" y="3748088"/>
                <a:ext cx="147638" cy="158750"/>
              </a:xfrm>
              <a:custGeom>
                <a:avLst/>
                <a:gdLst>
                  <a:gd name="T0" fmla="*/ 23 w 38"/>
                  <a:gd name="T1" fmla="*/ 41 h 41"/>
                  <a:gd name="T2" fmla="*/ 23 w 38"/>
                  <a:gd name="T3" fmla="*/ 41 h 41"/>
                  <a:gd name="T4" fmla="*/ 21 w 38"/>
                  <a:gd name="T5" fmla="*/ 40 h 41"/>
                  <a:gd name="T6" fmla="*/ 16 w 38"/>
                  <a:gd name="T7" fmla="*/ 27 h 41"/>
                  <a:gd name="T8" fmla="*/ 2 w 38"/>
                  <a:gd name="T9" fmla="*/ 29 h 41"/>
                  <a:gd name="T10" fmla="*/ 0 w 38"/>
                  <a:gd name="T11" fmla="*/ 28 h 41"/>
                  <a:gd name="T12" fmla="*/ 0 w 38"/>
                  <a:gd name="T13" fmla="*/ 26 h 41"/>
                  <a:gd name="T14" fmla="*/ 15 w 38"/>
                  <a:gd name="T15" fmla="*/ 0 h 41"/>
                  <a:gd name="T16" fmla="*/ 19 w 38"/>
                  <a:gd name="T17" fmla="*/ 2 h 41"/>
                  <a:gd name="T18" fmla="*/ 6 w 38"/>
                  <a:gd name="T19" fmla="*/ 24 h 41"/>
                  <a:gd name="T20" fmla="*/ 17 w 38"/>
                  <a:gd name="T21" fmla="*/ 22 h 41"/>
                  <a:gd name="T22" fmla="*/ 19 w 38"/>
                  <a:gd name="T23" fmla="*/ 24 h 41"/>
                  <a:gd name="T24" fmla="*/ 23 w 38"/>
                  <a:gd name="T25" fmla="*/ 34 h 41"/>
                  <a:gd name="T26" fmla="*/ 34 w 38"/>
                  <a:gd name="T27" fmla="*/ 16 h 41"/>
                  <a:gd name="T28" fmla="*/ 38 w 38"/>
                  <a:gd name="T29" fmla="*/ 18 h 41"/>
                  <a:gd name="T30" fmla="*/ 24 w 38"/>
                  <a:gd name="T31" fmla="*/ 40 h 41"/>
                  <a:gd name="T32" fmla="*/ 23 w 38"/>
                  <a:gd name="T33" fmla="*/ 4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8" h="41">
                    <a:moveTo>
                      <a:pt x="23" y="41"/>
                    </a:moveTo>
                    <a:cubicBezTo>
                      <a:pt x="23" y="41"/>
                      <a:pt x="23" y="41"/>
                      <a:pt x="23" y="41"/>
                    </a:cubicBezTo>
                    <a:cubicBezTo>
                      <a:pt x="22" y="41"/>
                      <a:pt x="21" y="40"/>
                      <a:pt x="21" y="40"/>
                    </a:cubicBezTo>
                    <a:cubicBezTo>
                      <a:pt x="16" y="27"/>
                      <a:pt x="16" y="27"/>
                      <a:pt x="16" y="27"/>
                    </a:cubicBezTo>
                    <a:cubicBezTo>
                      <a:pt x="2" y="29"/>
                      <a:pt x="2" y="29"/>
                      <a:pt x="2" y="29"/>
                    </a:cubicBezTo>
                    <a:cubicBezTo>
                      <a:pt x="2" y="29"/>
                      <a:pt x="1" y="29"/>
                      <a:pt x="0" y="28"/>
                    </a:cubicBezTo>
                    <a:cubicBezTo>
                      <a:pt x="0" y="27"/>
                      <a:pt x="0" y="27"/>
                      <a:pt x="0" y="26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9" y="23"/>
                      <a:pt x="19" y="24"/>
                    </a:cubicBezTo>
                    <a:cubicBezTo>
                      <a:pt x="23" y="34"/>
                      <a:pt x="23" y="34"/>
                      <a:pt x="23" y="34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8" y="18"/>
                      <a:pt x="38" y="18"/>
                      <a:pt x="38" y="18"/>
                    </a:cubicBezTo>
                    <a:cubicBezTo>
                      <a:pt x="24" y="40"/>
                      <a:pt x="24" y="40"/>
                      <a:pt x="24" y="40"/>
                    </a:cubicBezTo>
                    <a:cubicBezTo>
                      <a:pt x="24" y="41"/>
                      <a:pt x="23" y="41"/>
                      <a:pt x="23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" name="Freeform 72">
                <a:extLst>
                  <a:ext uri="{FF2B5EF4-FFF2-40B4-BE49-F238E27FC236}">
                    <a16:creationId xmlns:a16="http://schemas.microsoft.com/office/drawing/2014/main" id="{EF12CCA8-D2C0-448B-B024-2C5985EE92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73063" y="3748088"/>
                <a:ext cx="147638" cy="158750"/>
              </a:xfrm>
              <a:custGeom>
                <a:avLst/>
                <a:gdLst>
                  <a:gd name="T0" fmla="*/ 15 w 38"/>
                  <a:gd name="T1" fmla="*/ 41 h 41"/>
                  <a:gd name="T2" fmla="*/ 14 w 38"/>
                  <a:gd name="T3" fmla="*/ 40 h 41"/>
                  <a:gd name="T4" fmla="*/ 0 w 38"/>
                  <a:gd name="T5" fmla="*/ 18 h 41"/>
                  <a:gd name="T6" fmla="*/ 4 w 38"/>
                  <a:gd name="T7" fmla="*/ 16 h 41"/>
                  <a:gd name="T8" fmla="*/ 15 w 38"/>
                  <a:gd name="T9" fmla="*/ 34 h 41"/>
                  <a:gd name="T10" fmla="*/ 19 w 38"/>
                  <a:gd name="T11" fmla="*/ 24 h 41"/>
                  <a:gd name="T12" fmla="*/ 21 w 38"/>
                  <a:gd name="T13" fmla="*/ 22 h 41"/>
                  <a:gd name="T14" fmla="*/ 32 w 38"/>
                  <a:gd name="T15" fmla="*/ 24 h 41"/>
                  <a:gd name="T16" fmla="*/ 19 w 38"/>
                  <a:gd name="T17" fmla="*/ 2 h 41"/>
                  <a:gd name="T18" fmla="*/ 23 w 38"/>
                  <a:gd name="T19" fmla="*/ 0 h 41"/>
                  <a:gd name="T20" fmla="*/ 38 w 38"/>
                  <a:gd name="T21" fmla="*/ 26 h 41"/>
                  <a:gd name="T22" fmla="*/ 38 w 38"/>
                  <a:gd name="T23" fmla="*/ 28 h 41"/>
                  <a:gd name="T24" fmla="*/ 36 w 38"/>
                  <a:gd name="T25" fmla="*/ 29 h 41"/>
                  <a:gd name="T26" fmla="*/ 22 w 38"/>
                  <a:gd name="T27" fmla="*/ 27 h 41"/>
                  <a:gd name="T28" fmla="*/ 17 w 38"/>
                  <a:gd name="T29" fmla="*/ 40 h 41"/>
                  <a:gd name="T30" fmla="*/ 15 w 38"/>
                  <a:gd name="T31" fmla="*/ 41 h 41"/>
                  <a:gd name="T32" fmla="*/ 15 w 38"/>
                  <a:gd name="T33" fmla="*/ 4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8" h="41">
                    <a:moveTo>
                      <a:pt x="15" y="41"/>
                    </a:moveTo>
                    <a:cubicBezTo>
                      <a:pt x="15" y="41"/>
                      <a:pt x="14" y="41"/>
                      <a:pt x="14" y="40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15" y="34"/>
                      <a:pt x="15" y="34"/>
                      <a:pt x="15" y="34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9" y="23"/>
                      <a:pt x="20" y="22"/>
                      <a:pt x="21" y="22"/>
                    </a:cubicBezTo>
                    <a:cubicBezTo>
                      <a:pt x="32" y="24"/>
                      <a:pt x="32" y="24"/>
                      <a:pt x="32" y="24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38" y="26"/>
                      <a:pt x="38" y="26"/>
                      <a:pt x="38" y="26"/>
                    </a:cubicBezTo>
                    <a:cubicBezTo>
                      <a:pt x="38" y="27"/>
                      <a:pt x="38" y="27"/>
                      <a:pt x="38" y="28"/>
                    </a:cubicBezTo>
                    <a:cubicBezTo>
                      <a:pt x="37" y="29"/>
                      <a:pt x="36" y="29"/>
                      <a:pt x="36" y="29"/>
                    </a:cubicBezTo>
                    <a:cubicBezTo>
                      <a:pt x="22" y="27"/>
                      <a:pt x="22" y="27"/>
                      <a:pt x="22" y="27"/>
                    </a:cubicBezTo>
                    <a:cubicBezTo>
                      <a:pt x="17" y="40"/>
                      <a:pt x="17" y="40"/>
                      <a:pt x="17" y="40"/>
                    </a:cubicBezTo>
                    <a:cubicBezTo>
                      <a:pt x="17" y="40"/>
                      <a:pt x="16" y="41"/>
                      <a:pt x="15" y="41"/>
                    </a:cubicBezTo>
                    <a:cubicBezTo>
                      <a:pt x="15" y="41"/>
                      <a:pt x="15" y="41"/>
                      <a:pt x="15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" name="Freeform 73">
                <a:extLst>
                  <a:ext uri="{FF2B5EF4-FFF2-40B4-BE49-F238E27FC236}">
                    <a16:creationId xmlns:a16="http://schemas.microsoft.com/office/drawing/2014/main" id="{70F860E1-2A34-477F-B583-4B12DFF61A9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558800" y="3533775"/>
                <a:ext cx="295275" cy="295275"/>
              </a:xfrm>
              <a:custGeom>
                <a:avLst/>
                <a:gdLst>
                  <a:gd name="T0" fmla="*/ 38 w 76"/>
                  <a:gd name="T1" fmla="*/ 76 h 76"/>
                  <a:gd name="T2" fmla="*/ 0 w 76"/>
                  <a:gd name="T3" fmla="*/ 38 h 76"/>
                  <a:gd name="T4" fmla="*/ 38 w 76"/>
                  <a:gd name="T5" fmla="*/ 0 h 76"/>
                  <a:gd name="T6" fmla="*/ 76 w 76"/>
                  <a:gd name="T7" fmla="*/ 38 h 76"/>
                  <a:gd name="T8" fmla="*/ 38 w 76"/>
                  <a:gd name="T9" fmla="*/ 76 h 76"/>
                  <a:gd name="T10" fmla="*/ 38 w 76"/>
                  <a:gd name="T11" fmla="*/ 4 h 76"/>
                  <a:gd name="T12" fmla="*/ 4 w 76"/>
                  <a:gd name="T13" fmla="*/ 38 h 76"/>
                  <a:gd name="T14" fmla="*/ 38 w 76"/>
                  <a:gd name="T15" fmla="*/ 72 h 76"/>
                  <a:gd name="T16" fmla="*/ 72 w 76"/>
                  <a:gd name="T17" fmla="*/ 38 h 76"/>
                  <a:gd name="T18" fmla="*/ 38 w 76"/>
                  <a:gd name="T19" fmla="*/ 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6" h="76">
                    <a:moveTo>
                      <a:pt x="38" y="76"/>
                    </a:moveTo>
                    <a:cubicBezTo>
                      <a:pt x="17" y="76"/>
                      <a:pt x="0" y="59"/>
                      <a:pt x="0" y="38"/>
                    </a:cubicBezTo>
                    <a:cubicBezTo>
                      <a:pt x="0" y="17"/>
                      <a:pt x="17" y="0"/>
                      <a:pt x="38" y="0"/>
                    </a:cubicBezTo>
                    <a:cubicBezTo>
                      <a:pt x="59" y="0"/>
                      <a:pt x="76" y="17"/>
                      <a:pt x="76" y="38"/>
                    </a:cubicBezTo>
                    <a:cubicBezTo>
                      <a:pt x="76" y="59"/>
                      <a:pt x="59" y="76"/>
                      <a:pt x="38" y="76"/>
                    </a:cubicBezTo>
                    <a:close/>
                    <a:moveTo>
                      <a:pt x="38" y="4"/>
                    </a:moveTo>
                    <a:cubicBezTo>
                      <a:pt x="19" y="4"/>
                      <a:pt x="4" y="19"/>
                      <a:pt x="4" y="38"/>
                    </a:cubicBezTo>
                    <a:cubicBezTo>
                      <a:pt x="4" y="57"/>
                      <a:pt x="19" y="72"/>
                      <a:pt x="38" y="72"/>
                    </a:cubicBezTo>
                    <a:cubicBezTo>
                      <a:pt x="57" y="72"/>
                      <a:pt x="72" y="57"/>
                      <a:pt x="72" y="38"/>
                    </a:cubicBezTo>
                    <a:cubicBezTo>
                      <a:pt x="72" y="19"/>
                      <a:pt x="57" y="4"/>
                      <a:pt x="38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D910657B-369E-4D15-9BD1-CA8EA9430E95}"/>
              </a:ext>
            </a:extLst>
          </p:cNvPr>
          <p:cNvGrpSpPr/>
          <p:nvPr/>
        </p:nvGrpSpPr>
        <p:grpSpPr>
          <a:xfrm>
            <a:off x="733158" y="4342779"/>
            <a:ext cx="2066666" cy="430887"/>
            <a:chOff x="694056" y="4012105"/>
            <a:chExt cx="2066666" cy="430887"/>
          </a:xfrm>
        </p:grpSpPr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4DEEBC8C-7500-493F-A4FC-FDEA58A5405D}"/>
                </a:ext>
              </a:extLst>
            </p:cNvPr>
            <p:cNvSpPr txBox="1"/>
            <p:nvPr/>
          </p:nvSpPr>
          <p:spPr>
            <a:xfrm>
              <a:off x="999432" y="4012105"/>
              <a:ext cx="1761290" cy="430887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User </a:t>
              </a:r>
              <a:r>
                <a:rPr lang="en-US" sz="1400" dirty="0" smtClean="0">
                  <a:solidFill>
                    <a:schemeClr val="bg1"/>
                  </a:solidFill>
                </a:rPr>
                <a:t>Interference</a:t>
              </a:r>
              <a:endParaRPr lang="en-US" sz="1400" dirty="0">
                <a:solidFill>
                  <a:schemeClr val="bg1"/>
                </a:solidFill>
              </a:endParaRPr>
            </a:p>
            <a:p>
              <a:endParaRPr lang="en-US" sz="1400" dirty="0">
                <a:solidFill>
                  <a:schemeClr val="bg1"/>
                </a:solidFill>
              </a:endParaRPr>
            </a:p>
          </p:txBody>
        </p:sp>
        <p:grpSp>
          <p:nvGrpSpPr>
            <p:cNvPr id="190" name="Group 189">
              <a:extLst>
                <a:ext uri="{FF2B5EF4-FFF2-40B4-BE49-F238E27FC236}">
                  <a16:creationId xmlns:a16="http://schemas.microsoft.com/office/drawing/2014/main" id="{F61D7388-5C53-4C9C-A9AF-A3876EE0B79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4056" y="4012105"/>
              <a:ext cx="161311" cy="194400"/>
              <a:chOff x="-395288" y="3805238"/>
              <a:chExt cx="309563" cy="373062"/>
            </a:xfr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2700000" scaled="0"/>
            </a:gradFill>
          </p:grpSpPr>
          <p:sp>
            <p:nvSpPr>
              <p:cNvPr id="191" name="Freeform 77">
                <a:extLst>
                  <a:ext uri="{FF2B5EF4-FFF2-40B4-BE49-F238E27FC236}">
                    <a16:creationId xmlns:a16="http://schemas.microsoft.com/office/drawing/2014/main" id="{4D8069C1-27EC-4E6E-BC96-BC70BE42B7A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95288" y="3805238"/>
                <a:ext cx="309563" cy="373062"/>
              </a:xfrm>
              <a:custGeom>
                <a:avLst/>
                <a:gdLst>
                  <a:gd name="T0" fmla="*/ 40 w 80"/>
                  <a:gd name="T1" fmla="*/ 96 h 96"/>
                  <a:gd name="T2" fmla="*/ 0 w 80"/>
                  <a:gd name="T3" fmla="*/ 58 h 96"/>
                  <a:gd name="T4" fmla="*/ 0 w 80"/>
                  <a:gd name="T5" fmla="*/ 56 h 96"/>
                  <a:gd name="T6" fmla="*/ 14 w 80"/>
                  <a:gd name="T7" fmla="*/ 25 h 96"/>
                  <a:gd name="T8" fmla="*/ 16 w 80"/>
                  <a:gd name="T9" fmla="*/ 25 h 96"/>
                  <a:gd name="T10" fmla="*/ 18 w 80"/>
                  <a:gd name="T11" fmla="*/ 26 h 96"/>
                  <a:gd name="T12" fmla="*/ 23 w 80"/>
                  <a:gd name="T13" fmla="*/ 37 h 96"/>
                  <a:gd name="T14" fmla="*/ 26 w 80"/>
                  <a:gd name="T15" fmla="*/ 22 h 96"/>
                  <a:gd name="T16" fmla="*/ 26 w 80"/>
                  <a:gd name="T17" fmla="*/ 20 h 96"/>
                  <a:gd name="T18" fmla="*/ 21 w 80"/>
                  <a:gd name="T19" fmla="*/ 4 h 96"/>
                  <a:gd name="T20" fmla="*/ 21 w 80"/>
                  <a:gd name="T21" fmla="*/ 1 h 96"/>
                  <a:gd name="T22" fmla="*/ 23 w 80"/>
                  <a:gd name="T23" fmla="*/ 1 h 96"/>
                  <a:gd name="T24" fmla="*/ 55 w 80"/>
                  <a:gd name="T25" fmla="*/ 19 h 96"/>
                  <a:gd name="T26" fmla="*/ 66 w 80"/>
                  <a:gd name="T27" fmla="*/ 49 h 96"/>
                  <a:gd name="T28" fmla="*/ 75 w 80"/>
                  <a:gd name="T29" fmla="*/ 44 h 96"/>
                  <a:gd name="T30" fmla="*/ 77 w 80"/>
                  <a:gd name="T31" fmla="*/ 43 h 96"/>
                  <a:gd name="T32" fmla="*/ 78 w 80"/>
                  <a:gd name="T33" fmla="*/ 45 h 96"/>
                  <a:gd name="T34" fmla="*/ 80 w 80"/>
                  <a:gd name="T35" fmla="*/ 56 h 96"/>
                  <a:gd name="T36" fmla="*/ 40 w 80"/>
                  <a:gd name="T37" fmla="*/ 96 h 96"/>
                  <a:gd name="T38" fmla="*/ 15 w 80"/>
                  <a:gd name="T39" fmla="*/ 30 h 96"/>
                  <a:gd name="T40" fmla="*/ 4 w 80"/>
                  <a:gd name="T41" fmla="*/ 56 h 96"/>
                  <a:gd name="T42" fmla="*/ 4 w 80"/>
                  <a:gd name="T43" fmla="*/ 58 h 96"/>
                  <a:gd name="T44" fmla="*/ 40 w 80"/>
                  <a:gd name="T45" fmla="*/ 92 h 96"/>
                  <a:gd name="T46" fmla="*/ 76 w 80"/>
                  <a:gd name="T47" fmla="*/ 56 h 96"/>
                  <a:gd name="T48" fmla="*/ 75 w 80"/>
                  <a:gd name="T49" fmla="*/ 49 h 96"/>
                  <a:gd name="T50" fmla="*/ 65 w 80"/>
                  <a:gd name="T51" fmla="*/ 54 h 96"/>
                  <a:gd name="T52" fmla="*/ 63 w 80"/>
                  <a:gd name="T53" fmla="*/ 54 h 96"/>
                  <a:gd name="T54" fmla="*/ 62 w 80"/>
                  <a:gd name="T55" fmla="*/ 52 h 96"/>
                  <a:gd name="T56" fmla="*/ 62 w 80"/>
                  <a:gd name="T57" fmla="*/ 51 h 96"/>
                  <a:gd name="T58" fmla="*/ 52 w 80"/>
                  <a:gd name="T59" fmla="*/ 22 h 96"/>
                  <a:gd name="T60" fmla="*/ 26 w 80"/>
                  <a:gd name="T61" fmla="*/ 5 h 96"/>
                  <a:gd name="T62" fmla="*/ 30 w 80"/>
                  <a:gd name="T63" fmla="*/ 20 h 96"/>
                  <a:gd name="T64" fmla="*/ 30 w 80"/>
                  <a:gd name="T65" fmla="*/ 22 h 96"/>
                  <a:gd name="T66" fmla="*/ 25 w 80"/>
                  <a:gd name="T67" fmla="*/ 42 h 96"/>
                  <a:gd name="T68" fmla="*/ 23 w 80"/>
                  <a:gd name="T69" fmla="*/ 43 h 96"/>
                  <a:gd name="T70" fmla="*/ 22 w 80"/>
                  <a:gd name="T71" fmla="*/ 42 h 96"/>
                  <a:gd name="T72" fmla="*/ 15 w 80"/>
                  <a:gd name="T73" fmla="*/ 3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80" h="96">
                    <a:moveTo>
                      <a:pt x="40" y="96"/>
                    </a:moveTo>
                    <a:cubicBezTo>
                      <a:pt x="19" y="96"/>
                      <a:pt x="1" y="79"/>
                      <a:pt x="0" y="58"/>
                    </a:cubicBezTo>
                    <a:cubicBezTo>
                      <a:pt x="0" y="57"/>
                      <a:pt x="0" y="57"/>
                      <a:pt x="0" y="56"/>
                    </a:cubicBezTo>
                    <a:cubicBezTo>
                      <a:pt x="0" y="44"/>
                      <a:pt x="5" y="33"/>
                      <a:pt x="14" y="25"/>
                    </a:cubicBezTo>
                    <a:cubicBezTo>
                      <a:pt x="15" y="25"/>
                      <a:pt x="16" y="25"/>
                      <a:pt x="16" y="25"/>
                    </a:cubicBezTo>
                    <a:cubicBezTo>
                      <a:pt x="17" y="25"/>
                      <a:pt x="17" y="26"/>
                      <a:pt x="18" y="26"/>
                    </a:cubicBezTo>
                    <a:cubicBezTo>
                      <a:pt x="19" y="30"/>
                      <a:pt x="20" y="34"/>
                      <a:pt x="23" y="37"/>
                    </a:cubicBezTo>
                    <a:cubicBezTo>
                      <a:pt x="25" y="32"/>
                      <a:pt x="26" y="27"/>
                      <a:pt x="26" y="22"/>
                    </a:cubicBezTo>
                    <a:cubicBezTo>
                      <a:pt x="26" y="21"/>
                      <a:pt x="26" y="21"/>
                      <a:pt x="26" y="20"/>
                    </a:cubicBezTo>
                    <a:cubicBezTo>
                      <a:pt x="26" y="14"/>
                      <a:pt x="24" y="9"/>
                      <a:pt x="21" y="4"/>
                    </a:cubicBezTo>
                    <a:cubicBezTo>
                      <a:pt x="21" y="3"/>
                      <a:pt x="21" y="2"/>
                      <a:pt x="21" y="1"/>
                    </a:cubicBezTo>
                    <a:cubicBezTo>
                      <a:pt x="22" y="1"/>
                      <a:pt x="22" y="0"/>
                      <a:pt x="23" y="1"/>
                    </a:cubicBezTo>
                    <a:cubicBezTo>
                      <a:pt x="36" y="3"/>
                      <a:pt x="47" y="9"/>
                      <a:pt x="55" y="19"/>
                    </a:cubicBezTo>
                    <a:cubicBezTo>
                      <a:pt x="62" y="28"/>
                      <a:pt x="66" y="38"/>
                      <a:pt x="66" y="49"/>
                    </a:cubicBezTo>
                    <a:cubicBezTo>
                      <a:pt x="69" y="48"/>
                      <a:pt x="72" y="46"/>
                      <a:pt x="75" y="44"/>
                    </a:cubicBezTo>
                    <a:cubicBezTo>
                      <a:pt x="76" y="43"/>
                      <a:pt x="76" y="43"/>
                      <a:pt x="77" y="43"/>
                    </a:cubicBezTo>
                    <a:cubicBezTo>
                      <a:pt x="78" y="43"/>
                      <a:pt x="78" y="44"/>
                      <a:pt x="78" y="45"/>
                    </a:cubicBezTo>
                    <a:cubicBezTo>
                      <a:pt x="79" y="48"/>
                      <a:pt x="80" y="52"/>
                      <a:pt x="80" y="56"/>
                    </a:cubicBezTo>
                    <a:cubicBezTo>
                      <a:pt x="80" y="78"/>
                      <a:pt x="62" y="96"/>
                      <a:pt x="40" y="96"/>
                    </a:cubicBezTo>
                    <a:close/>
                    <a:moveTo>
                      <a:pt x="15" y="30"/>
                    </a:moveTo>
                    <a:cubicBezTo>
                      <a:pt x="8" y="37"/>
                      <a:pt x="4" y="46"/>
                      <a:pt x="4" y="56"/>
                    </a:cubicBezTo>
                    <a:cubicBezTo>
                      <a:pt x="4" y="57"/>
                      <a:pt x="4" y="57"/>
                      <a:pt x="4" y="58"/>
                    </a:cubicBezTo>
                    <a:cubicBezTo>
                      <a:pt x="5" y="77"/>
                      <a:pt x="21" y="92"/>
                      <a:pt x="40" y="92"/>
                    </a:cubicBezTo>
                    <a:cubicBezTo>
                      <a:pt x="60" y="92"/>
                      <a:pt x="76" y="76"/>
                      <a:pt x="76" y="56"/>
                    </a:cubicBezTo>
                    <a:cubicBezTo>
                      <a:pt x="76" y="53"/>
                      <a:pt x="76" y="51"/>
                      <a:pt x="75" y="49"/>
                    </a:cubicBezTo>
                    <a:cubicBezTo>
                      <a:pt x="72" y="51"/>
                      <a:pt x="68" y="53"/>
                      <a:pt x="65" y="54"/>
                    </a:cubicBezTo>
                    <a:cubicBezTo>
                      <a:pt x="64" y="54"/>
                      <a:pt x="63" y="54"/>
                      <a:pt x="63" y="54"/>
                    </a:cubicBezTo>
                    <a:cubicBezTo>
                      <a:pt x="62" y="53"/>
                      <a:pt x="62" y="53"/>
                      <a:pt x="62" y="52"/>
                    </a:cubicBezTo>
                    <a:cubicBezTo>
                      <a:pt x="62" y="52"/>
                      <a:pt x="62" y="51"/>
                      <a:pt x="62" y="51"/>
                    </a:cubicBezTo>
                    <a:cubicBezTo>
                      <a:pt x="62" y="40"/>
                      <a:pt x="58" y="30"/>
                      <a:pt x="52" y="22"/>
                    </a:cubicBezTo>
                    <a:cubicBezTo>
                      <a:pt x="45" y="14"/>
                      <a:pt x="36" y="8"/>
                      <a:pt x="26" y="5"/>
                    </a:cubicBezTo>
                    <a:cubicBezTo>
                      <a:pt x="28" y="10"/>
                      <a:pt x="30" y="15"/>
                      <a:pt x="30" y="20"/>
                    </a:cubicBezTo>
                    <a:cubicBezTo>
                      <a:pt x="30" y="21"/>
                      <a:pt x="30" y="21"/>
                      <a:pt x="30" y="22"/>
                    </a:cubicBezTo>
                    <a:cubicBezTo>
                      <a:pt x="30" y="29"/>
                      <a:pt x="28" y="36"/>
                      <a:pt x="25" y="42"/>
                    </a:cubicBezTo>
                    <a:cubicBezTo>
                      <a:pt x="25" y="42"/>
                      <a:pt x="24" y="43"/>
                      <a:pt x="23" y="43"/>
                    </a:cubicBezTo>
                    <a:cubicBezTo>
                      <a:pt x="23" y="43"/>
                      <a:pt x="22" y="42"/>
                      <a:pt x="22" y="42"/>
                    </a:cubicBezTo>
                    <a:cubicBezTo>
                      <a:pt x="19" y="39"/>
                      <a:pt x="16" y="35"/>
                      <a:pt x="15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" name="Freeform 78">
                <a:extLst>
                  <a:ext uri="{FF2B5EF4-FFF2-40B4-BE49-F238E27FC236}">
                    <a16:creationId xmlns:a16="http://schemas.microsoft.com/office/drawing/2014/main" id="{FD842128-F9F4-48DA-8420-FD9B4F55600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11150" y="3987800"/>
                <a:ext cx="141288" cy="190500"/>
              </a:xfrm>
              <a:custGeom>
                <a:avLst/>
                <a:gdLst>
                  <a:gd name="T0" fmla="*/ 18 w 36"/>
                  <a:gd name="T1" fmla="*/ 49 h 49"/>
                  <a:gd name="T2" fmla="*/ 0 w 36"/>
                  <a:gd name="T3" fmla="*/ 31 h 49"/>
                  <a:gd name="T4" fmla="*/ 24 w 36"/>
                  <a:gd name="T5" fmla="*/ 0 h 49"/>
                  <a:gd name="T6" fmla="*/ 26 w 36"/>
                  <a:gd name="T7" fmla="*/ 1 h 49"/>
                  <a:gd name="T8" fmla="*/ 26 w 36"/>
                  <a:gd name="T9" fmla="*/ 3 h 49"/>
                  <a:gd name="T10" fmla="*/ 21 w 36"/>
                  <a:gd name="T11" fmla="*/ 19 h 49"/>
                  <a:gd name="T12" fmla="*/ 23 w 36"/>
                  <a:gd name="T13" fmla="*/ 16 h 49"/>
                  <a:gd name="T14" fmla="*/ 24 w 36"/>
                  <a:gd name="T15" fmla="*/ 14 h 49"/>
                  <a:gd name="T16" fmla="*/ 25 w 36"/>
                  <a:gd name="T17" fmla="*/ 14 h 49"/>
                  <a:gd name="T18" fmla="*/ 36 w 36"/>
                  <a:gd name="T19" fmla="*/ 31 h 49"/>
                  <a:gd name="T20" fmla="*/ 18 w 36"/>
                  <a:gd name="T21" fmla="*/ 49 h 49"/>
                  <a:gd name="T22" fmla="*/ 18 w 36"/>
                  <a:gd name="T23" fmla="*/ 6 h 49"/>
                  <a:gd name="T24" fmla="*/ 4 w 36"/>
                  <a:gd name="T25" fmla="*/ 31 h 49"/>
                  <a:gd name="T26" fmla="*/ 18 w 36"/>
                  <a:gd name="T27" fmla="*/ 45 h 49"/>
                  <a:gd name="T28" fmla="*/ 32 w 36"/>
                  <a:gd name="T29" fmla="*/ 31 h 49"/>
                  <a:gd name="T30" fmla="*/ 26 w 36"/>
                  <a:gd name="T31" fmla="*/ 19 h 49"/>
                  <a:gd name="T32" fmla="*/ 22 w 36"/>
                  <a:gd name="T33" fmla="*/ 24 h 49"/>
                  <a:gd name="T34" fmla="*/ 20 w 36"/>
                  <a:gd name="T35" fmla="*/ 24 h 49"/>
                  <a:gd name="T36" fmla="*/ 19 w 36"/>
                  <a:gd name="T37" fmla="*/ 23 h 49"/>
                  <a:gd name="T38" fmla="*/ 18 w 36"/>
                  <a:gd name="T39" fmla="*/ 6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6" h="49">
                    <a:moveTo>
                      <a:pt x="18" y="49"/>
                    </a:moveTo>
                    <a:cubicBezTo>
                      <a:pt x="8" y="49"/>
                      <a:pt x="0" y="41"/>
                      <a:pt x="0" y="31"/>
                    </a:cubicBezTo>
                    <a:cubicBezTo>
                      <a:pt x="0" y="16"/>
                      <a:pt x="10" y="3"/>
                      <a:pt x="24" y="0"/>
                    </a:cubicBezTo>
                    <a:cubicBezTo>
                      <a:pt x="25" y="0"/>
                      <a:pt x="26" y="0"/>
                      <a:pt x="26" y="1"/>
                    </a:cubicBezTo>
                    <a:cubicBezTo>
                      <a:pt x="27" y="2"/>
                      <a:pt x="27" y="3"/>
                      <a:pt x="26" y="3"/>
                    </a:cubicBezTo>
                    <a:cubicBezTo>
                      <a:pt x="20" y="7"/>
                      <a:pt x="20" y="15"/>
                      <a:pt x="21" y="19"/>
                    </a:cubicBezTo>
                    <a:cubicBezTo>
                      <a:pt x="22" y="18"/>
                      <a:pt x="23" y="17"/>
                      <a:pt x="23" y="16"/>
                    </a:cubicBezTo>
                    <a:cubicBezTo>
                      <a:pt x="23" y="15"/>
                      <a:pt x="23" y="15"/>
                      <a:pt x="24" y="14"/>
                    </a:cubicBezTo>
                    <a:cubicBezTo>
                      <a:pt x="24" y="14"/>
                      <a:pt x="25" y="14"/>
                      <a:pt x="25" y="14"/>
                    </a:cubicBezTo>
                    <a:cubicBezTo>
                      <a:pt x="32" y="17"/>
                      <a:pt x="36" y="23"/>
                      <a:pt x="36" y="31"/>
                    </a:cubicBezTo>
                    <a:cubicBezTo>
                      <a:pt x="36" y="41"/>
                      <a:pt x="28" y="49"/>
                      <a:pt x="18" y="49"/>
                    </a:cubicBezTo>
                    <a:close/>
                    <a:moveTo>
                      <a:pt x="18" y="6"/>
                    </a:moveTo>
                    <a:cubicBezTo>
                      <a:pt x="10" y="11"/>
                      <a:pt x="4" y="20"/>
                      <a:pt x="4" y="31"/>
                    </a:cubicBezTo>
                    <a:cubicBezTo>
                      <a:pt x="4" y="39"/>
                      <a:pt x="10" y="45"/>
                      <a:pt x="18" y="45"/>
                    </a:cubicBezTo>
                    <a:cubicBezTo>
                      <a:pt x="26" y="45"/>
                      <a:pt x="32" y="39"/>
                      <a:pt x="32" y="31"/>
                    </a:cubicBezTo>
                    <a:cubicBezTo>
                      <a:pt x="32" y="27"/>
                      <a:pt x="31" y="22"/>
                      <a:pt x="26" y="19"/>
                    </a:cubicBezTo>
                    <a:cubicBezTo>
                      <a:pt x="25" y="21"/>
                      <a:pt x="23" y="23"/>
                      <a:pt x="22" y="24"/>
                    </a:cubicBezTo>
                    <a:cubicBezTo>
                      <a:pt x="21" y="24"/>
                      <a:pt x="21" y="24"/>
                      <a:pt x="20" y="24"/>
                    </a:cubicBezTo>
                    <a:cubicBezTo>
                      <a:pt x="20" y="24"/>
                      <a:pt x="19" y="24"/>
                      <a:pt x="19" y="23"/>
                    </a:cubicBezTo>
                    <a:cubicBezTo>
                      <a:pt x="16" y="19"/>
                      <a:pt x="16" y="12"/>
                      <a:pt x="18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402E847D-3311-42A2-95D0-B52451098952}"/>
              </a:ext>
            </a:extLst>
          </p:cNvPr>
          <p:cNvGrpSpPr/>
          <p:nvPr/>
        </p:nvGrpSpPr>
        <p:grpSpPr>
          <a:xfrm>
            <a:off x="716613" y="4845271"/>
            <a:ext cx="2083211" cy="229615"/>
            <a:chOff x="677511" y="4495710"/>
            <a:chExt cx="2083211" cy="229615"/>
          </a:xfrm>
        </p:grpSpPr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454FF9A8-3A3A-4AD4-BDAC-F54FE61CC697}"/>
                </a:ext>
              </a:extLst>
            </p:cNvPr>
            <p:cNvSpPr txBox="1"/>
            <p:nvPr/>
          </p:nvSpPr>
          <p:spPr>
            <a:xfrm>
              <a:off x="999432" y="4509881"/>
              <a:ext cx="1761290" cy="215444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Database Connectivity</a:t>
              </a:r>
            </a:p>
          </p:txBody>
        </p:sp>
        <p:grpSp>
          <p:nvGrpSpPr>
            <p:cNvPr id="195" name="Group 194">
              <a:extLst>
                <a:ext uri="{FF2B5EF4-FFF2-40B4-BE49-F238E27FC236}">
                  <a16:creationId xmlns:a16="http://schemas.microsoft.com/office/drawing/2014/main" id="{90990404-4453-4681-9B77-AC011C053C5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7511" y="4495710"/>
              <a:ext cx="194400" cy="194400"/>
              <a:chOff x="-774700" y="4160838"/>
              <a:chExt cx="357187" cy="357187"/>
            </a:xfr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2700000" scaled="0"/>
            </a:gradFill>
          </p:grpSpPr>
          <p:sp>
            <p:nvSpPr>
              <p:cNvPr id="196" name="Freeform 82">
                <a:extLst>
                  <a:ext uri="{FF2B5EF4-FFF2-40B4-BE49-F238E27FC236}">
                    <a16:creationId xmlns:a16="http://schemas.microsoft.com/office/drawing/2014/main" id="{CB5B57D4-D4AF-43AE-A416-78935C60FDC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774700" y="4160838"/>
                <a:ext cx="357187" cy="357187"/>
              </a:xfrm>
              <a:custGeom>
                <a:avLst/>
                <a:gdLst>
                  <a:gd name="T0" fmla="*/ 46 w 92"/>
                  <a:gd name="T1" fmla="*/ 92 h 92"/>
                  <a:gd name="T2" fmla="*/ 0 w 92"/>
                  <a:gd name="T3" fmla="*/ 46 h 92"/>
                  <a:gd name="T4" fmla="*/ 46 w 92"/>
                  <a:gd name="T5" fmla="*/ 0 h 92"/>
                  <a:gd name="T6" fmla="*/ 92 w 92"/>
                  <a:gd name="T7" fmla="*/ 46 h 92"/>
                  <a:gd name="T8" fmla="*/ 46 w 92"/>
                  <a:gd name="T9" fmla="*/ 92 h 92"/>
                  <a:gd name="T10" fmla="*/ 46 w 92"/>
                  <a:gd name="T11" fmla="*/ 4 h 92"/>
                  <a:gd name="T12" fmla="*/ 4 w 92"/>
                  <a:gd name="T13" fmla="*/ 46 h 92"/>
                  <a:gd name="T14" fmla="*/ 46 w 92"/>
                  <a:gd name="T15" fmla="*/ 88 h 92"/>
                  <a:gd name="T16" fmla="*/ 88 w 92"/>
                  <a:gd name="T17" fmla="*/ 46 h 92"/>
                  <a:gd name="T18" fmla="*/ 46 w 92"/>
                  <a:gd name="T19" fmla="*/ 4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2" h="92">
                    <a:moveTo>
                      <a:pt x="46" y="92"/>
                    </a:moveTo>
                    <a:cubicBezTo>
                      <a:pt x="21" y="92"/>
                      <a:pt x="0" y="71"/>
                      <a:pt x="0" y="46"/>
                    </a:cubicBezTo>
                    <a:cubicBezTo>
                      <a:pt x="0" y="21"/>
                      <a:pt x="21" y="0"/>
                      <a:pt x="46" y="0"/>
                    </a:cubicBezTo>
                    <a:cubicBezTo>
                      <a:pt x="71" y="0"/>
                      <a:pt x="92" y="21"/>
                      <a:pt x="92" y="46"/>
                    </a:cubicBezTo>
                    <a:cubicBezTo>
                      <a:pt x="92" y="71"/>
                      <a:pt x="71" y="92"/>
                      <a:pt x="46" y="92"/>
                    </a:cubicBezTo>
                    <a:close/>
                    <a:moveTo>
                      <a:pt x="46" y="4"/>
                    </a:moveTo>
                    <a:cubicBezTo>
                      <a:pt x="23" y="4"/>
                      <a:pt x="4" y="23"/>
                      <a:pt x="4" y="46"/>
                    </a:cubicBezTo>
                    <a:cubicBezTo>
                      <a:pt x="4" y="69"/>
                      <a:pt x="23" y="88"/>
                      <a:pt x="46" y="88"/>
                    </a:cubicBezTo>
                    <a:cubicBezTo>
                      <a:pt x="69" y="88"/>
                      <a:pt x="88" y="69"/>
                      <a:pt x="88" y="46"/>
                    </a:cubicBezTo>
                    <a:cubicBezTo>
                      <a:pt x="88" y="23"/>
                      <a:pt x="69" y="4"/>
                      <a:pt x="4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7" name="Freeform 83">
                <a:extLst>
                  <a:ext uri="{FF2B5EF4-FFF2-40B4-BE49-F238E27FC236}">
                    <a16:creationId xmlns:a16="http://schemas.microsoft.com/office/drawing/2014/main" id="{85A23CFC-4F02-4BA9-8659-73F1ECDCE8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650875" y="4246563"/>
                <a:ext cx="109537" cy="155575"/>
              </a:xfrm>
              <a:custGeom>
                <a:avLst/>
                <a:gdLst>
                  <a:gd name="T0" fmla="*/ 14 w 28"/>
                  <a:gd name="T1" fmla="*/ 40 h 40"/>
                  <a:gd name="T2" fmla="*/ 12 w 28"/>
                  <a:gd name="T3" fmla="*/ 38 h 40"/>
                  <a:gd name="T4" fmla="*/ 12 w 28"/>
                  <a:gd name="T5" fmla="*/ 26 h 40"/>
                  <a:gd name="T6" fmla="*/ 14 w 28"/>
                  <a:gd name="T7" fmla="*/ 24 h 40"/>
                  <a:gd name="T8" fmla="*/ 24 w 28"/>
                  <a:gd name="T9" fmla="*/ 14 h 40"/>
                  <a:gd name="T10" fmla="*/ 14 w 28"/>
                  <a:gd name="T11" fmla="*/ 4 h 40"/>
                  <a:gd name="T12" fmla="*/ 4 w 28"/>
                  <a:gd name="T13" fmla="*/ 14 h 40"/>
                  <a:gd name="T14" fmla="*/ 2 w 28"/>
                  <a:gd name="T15" fmla="*/ 16 h 40"/>
                  <a:gd name="T16" fmla="*/ 0 w 28"/>
                  <a:gd name="T17" fmla="*/ 14 h 40"/>
                  <a:gd name="T18" fmla="*/ 14 w 28"/>
                  <a:gd name="T19" fmla="*/ 0 h 40"/>
                  <a:gd name="T20" fmla="*/ 28 w 28"/>
                  <a:gd name="T21" fmla="*/ 14 h 40"/>
                  <a:gd name="T22" fmla="*/ 16 w 28"/>
                  <a:gd name="T23" fmla="*/ 28 h 40"/>
                  <a:gd name="T24" fmla="*/ 16 w 28"/>
                  <a:gd name="T25" fmla="*/ 38 h 40"/>
                  <a:gd name="T26" fmla="*/ 14 w 28"/>
                  <a:gd name="T27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8" h="40">
                    <a:moveTo>
                      <a:pt x="14" y="40"/>
                    </a:moveTo>
                    <a:cubicBezTo>
                      <a:pt x="13" y="40"/>
                      <a:pt x="12" y="39"/>
                      <a:pt x="12" y="38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12" y="25"/>
                      <a:pt x="13" y="24"/>
                      <a:pt x="14" y="24"/>
                    </a:cubicBezTo>
                    <a:cubicBezTo>
                      <a:pt x="20" y="24"/>
                      <a:pt x="24" y="20"/>
                      <a:pt x="24" y="14"/>
                    </a:cubicBezTo>
                    <a:cubicBezTo>
                      <a:pt x="24" y="8"/>
                      <a:pt x="20" y="4"/>
                      <a:pt x="14" y="4"/>
                    </a:cubicBezTo>
                    <a:cubicBezTo>
                      <a:pt x="8" y="4"/>
                      <a:pt x="4" y="8"/>
                      <a:pt x="4" y="14"/>
                    </a:cubicBezTo>
                    <a:cubicBezTo>
                      <a:pt x="4" y="15"/>
                      <a:pt x="3" y="16"/>
                      <a:pt x="2" y="16"/>
                    </a:cubicBezTo>
                    <a:cubicBezTo>
                      <a:pt x="1" y="16"/>
                      <a:pt x="0" y="15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ubicBezTo>
                      <a:pt x="28" y="21"/>
                      <a:pt x="23" y="27"/>
                      <a:pt x="16" y="28"/>
                    </a:cubicBezTo>
                    <a:cubicBezTo>
                      <a:pt x="16" y="38"/>
                      <a:pt x="16" y="38"/>
                      <a:pt x="16" y="38"/>
                    </a:cubicBezTo>
                    <a:cubicBezTo>
                      <a:pt x="16" y="39"/>
                      <a:pt x="15" y="40"/>
                      <a:pt x="14" y="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8" name="Oval 84">
                <a:extLst>
                  <a:ext uri="{FF2B5EF4-FFF2-40B4-BE49-F238E27FC236}">
                    <a16:creationId xmlns:a16="http://schemas.microsoft.com/office/drawing/2014/main" id="{7E1D8B11-73DD-4CE1-BCB3-ECC4484250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611188" y="4416425"/>
                <a:ext cx="30162" cy="3175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DBBF0E5F-2747-42A3-9FC7-8191EE2E535D}"/>
              </a:ext>
            </a:extLst>
          </p:cNvPr>
          <p:cNvGrpSpPr/>
          <p:nvPr/>
        </p:nvGrpSpPr>
        <p:grpSpPr>
          <a:xfrm>
            <a:off x="729187" y="5319357"/>
            <a:ext cx="2093755" cy="232523"/>
            <a:chOff x="690085" y="4950915"/>
            <a:chExt cx="2093755" cy="232523"/>
          </a:xfrm>
        </p:grpSpPr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04C2DBCB-15D3-4363-A92F-E1A509676B5A}"/>
                </a:ext>
              </a:extLst>
            </p:cNvPr>
            <p:cNvSpPr txBox="1"/>
            <p:nvPr/>
          </p:nvSpPr>
          <p:spPr>
            <a:xfrm>
              <a:off x="1022550" y="4950915"/>
              <a:ext cx="1761290" cy="215444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Implementation </a:t>
              </a:r>
            </a:p>
          </p:txBody>
        </p:sp>
        <p:grpSp>
          <p:nvGrpSpPr>
            <p:cNvPr id="201" name="Group 200">
              <a:extLst>
                <a:ext uri="{FF2B5EF4-FFF2-40B4-BE49-F238E27FC236}">
                  <a16:creationId xmlns:a16="http://schemas.microsoft.com/office/drawing/2014/main" id="{044CBBF4-751B-4A07-9B95-67CEA879676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85" y="4969598"/>
              <a:ext cx="169252" cy="213840"/>
              <a:chOff x="-536575" y="4772025"/>
              <a:chExt cx="295274" cy="373063"/>
            </a:xfr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2700000" scaled="0"/>
            </a:gradFill>
          </p:grpSpPr>
          <p:sp>
            <p:nvSpPr>
              <p:cNvPr id="202" name="Freeform 88">
                <a:extLst>
                  <a:ext uri="{FF2B5EF4-FFF2-40B4-BE49-F238E27FC236}">
                    <a16:creationId xmlns:a16="http://schemas.microsoft.com/office/drawing/2014/main" id="{98961F3B-AD5C-47A1-8157-117BE0BCF99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506413" y="4787900"/>
                <a:ext cx="265112" cy="247650"/>
              </a:xfrm>
              <a:custGeom>
                <a:avLst/>
                <a:gdLst>
                  <a:gd name="T0" fmla="*/ 66 w 68"/>
                  <a:gd name="T1" fmla="*/ 64 h 64"/>
                  <a:gd name="T2" fmla="*/ 14 w 68"/>
                  <a:gd name="T3" fmla="*/ 64 h 64"/>
                  <a:gd name="T4" fmla="*/ 12 w 68"/>
                  <a:gd name="T5" fmla="*/ 62 h 64"/>
                  <a:gd name="T6" fmla="*/ 19 w 68"/>
                  <a:gd name="T7" fmla="*/ 52 h 64"/>
                  <a:gd name="T8" fmla="*/ 2 w 68"/>
                  <a:gd name="T9" fmla="*/ 52 h 64"/>
                  <a:gd name="T10" fmla="*/ 0 w 68"/>
                  <a:gd name="T11" fmla="*/ 50 h 64"/>
                  <a:gd name="T12" fmla="*/ 0 w 68"/>
                  <a:gd name="T13" fmla="*/ 2 h 64"/>
                  <a:gd name="T14" fmla="*/ 2 w 68"/>
                  <a:gd name="T15" fmla="*/ 0 h 64"/>
                  <a:gd name="T16" fmla="*/ 30 w 68"/>
                  <a:gd name="T17" fmla="*/ 0 h 64"/>
                  <a:gd name="T18" fmla="*/ 32 w 68"/>
                  <a:gd name="T19" fmla="*/ 2 h 64"/>
                  <a:gd name="T20" fmla="*/ 32 w 68"/>
                  <a:gd name="T21" fmla="*/ 12 h 64"/>
                  <a:gd name="T22" fmla="*/ 66 w 68"/>
                  <a:gd name="T23" fmla="*/ 12 h 64"/>
                  <a:gd name="T24" fmla="*/ 68 w 68"/>
                  <a:gd name="T25" fmla="*/ 14 h 64"/>
                  <a:gd name="T26" fmla="*/ 68 w 68"/>
                  <a:gd name="T27" fmla="*/ 62 h 64"/>
                  <a:gd name="T28" fmla="*/ 66 w 68"/>
                  <a:gd name="T29" fmla="*/ 64 h 64"/>
                  <a:gd name="T30" fmla="*/ 16 w 68"/>
                  <a:gd name="T31" fmla="*/ 60 h 64"/>
                  <a:gd name="T32" fmla="*/ 64 w 68"/>
                  <a:gd name="T33" fmla="*/ 60 h 64"/>
                  <a:gd name="T34" fmla="*/ 64 w 68"/>
                  <a:gd name="T35" fmla="*/ 16 h 64"/>
                  <a:gd name="T36" fmla="*/ 30 w 68"/>
                  <a:gd name="T37" fmla="*/ 16 h 64"/>
                  <a:gd name="T38" fmla="*/ 28 w 68"/>
                  <a:gd name="T39" fmla="*/ 14 h 64"/>
                  <a:gd name="T40" fmla="*/ 28 w 68"/>
                  <a:gd name="T41" fmla="*/ 4 h 64"/>
                  <a:gd name="T42" fmla="*/ 4 w 68"/>
                  <a:gd name="T43" fmla="*/ 4 h 64"/>
                  <a:gd name="T44" fmla="*/ 4 w 68"/>
                  <a:gd name="T45" fmla="*/ 48 h 64"/>
                  <a:gd name="T46" fmla="*/ 30 w 68"/>
                  <a:gd name="T47" fmla="*/ 48 h 64"/>
                  <a:gd name="T48" fmla="*/ 32 w 68"/>
                  <a:gd name="T49" fmla="*/ 50 h 64"/>
                  <a:gd name="T50" fmla="*/ 30 w 68"/>
                  <a:gd name="T51" fmla="*/ 52 h 64"/>
                  <a:gd name="T52" fmla="*/ 16 w 68"/>
                  <a:gd name="T53" fmla="*/ 6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68" h="64">
                    <a:moveTo>
                      <a:pt x="66" y="64"/>
                    </a:moveTo>
                    <a:cubicBezTo>
                      <a:pt x="14" y="64"/>
                      <a:pt x="14" y="64"/>
                      <a:pt x="14" y="64"/>
                    </a:cubicBezTo>
                    <a:cubicBezTo>
                      <a:pt x="13" y="64"/>
                      <a:pt x="12" y="63"/>
                      <a:pt x="12" y="62"/>
                    </a:cubicBezTo>
                    <a:cubicBezTo>
                      <a:pt x="12" y="57"/>
                      <a:pt x="15" y="54"/>
                      <a:pt x="19" y="52"/>
                    </a:cubicBezTo>
                    <a:cubicBezTo>
                      <a:pt x="2" y="52"/>
                      <a:pt x="2" y="52"/>
                      <a:pt x="2" y="52"/>
                    </a:cubicBezTo>
                    <a:cubicBezTo>
                      <a:pt x="1" y="52"/>
                      <a:pt x="0" y="51"/>
                      <a:pt x="0" y="5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1" y="0"/>
                      <a:pt x="32" y="1"/>
                      <a:pt x="32" y="2"/>
                    </a:cubicBezTo>
                    <a:cubicBezTo>
                      <a:pt x="32" y="12"/>
                      <a:pt x="32" y="12"/>
                      <a:pt x="32" y="12"/>
                    </a:cubicBezTo>
                    <a:cubicBezTo>
                      <a:pt x="66" y="12"/>
                      <a:pt x="66" y="12"/>
                      <a:pt x="66" y="12"/>
                    </a:cubicBezTo>
                    <a:cubicBezTo>
                      <a:pt x="67" y="12"/>
                      <a:pt x="68" y="13"/>
                      <a:pt x="68" y="14"/>
                    </a:cubicBezTo>
                    <a:cubicBezTo>
                      <a:pt x="68" y="62"/>
                      <a:pt x="68" y="62"/>
                      <a:pt x="68" y="62"/>
                    </a:cubicBezTo>
                    <a:cubicBezTo>
                      <a:pt x="68" y="63"/>
                      <a:pt x="67" y="64"/>
                      <a:pt x="66" y="64"/>
                    </a:cubicBezTo>
                    <a:close/>
                    <a:moveTo>
                      <a:pt x="16" y="60"/>
                    </a:moveTo>
                    <a:cubicBezTo>
                      <a:pt x="64" y="60"/>
                      <a:pt x="64" y="60"/>
                      <a:pt x="64" y="60"/>
                    </a:cubicBezTo>
                    <a:cubicBezTo>
                      <a:pt x="64" y="16"/>
                      <a:pt x="64" y="16"/>
                      <a:pt x="64" y="16"/>
                    </a:cubicBezTo>
                    <a:cubicBezTo>
                      <a:pt x="30" y="16"/>
                      <a:pt x="30" y="16"/>
                      <a:pt x="30" y="16"/>
                    </a:cubicBezTo>
                    <a:cubicBezTo>
                      <a:pt x="29" y="16"/>
                      <a:pt x="28" y="15"/>
                      <a:pt x="28" y="14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8"/>
                      <a:pt x="4" y="48"/>
                      <a:pt x="4" y="48"/>
                    </a:cubicBezTo>
                    <a:cubicBezTo>
                      <a:pt x="30" y="48"/>
                      <a:pt x="30" y="48"/>
                      <a:pt x="30" y="48"/>
                    </a:cubicBezTo>
                    <a:cubicBezTo>
                      <a:pt x="31" y="48"/>
                      <a:pt x="32" y="49"/>
                      <a:pt x="32" y="50"/>
                    </a:cubicBezTo>
                    <a:cubicBezTo>
                      <a:pt x="32" y="51"/>
                      <a:pt x="31" y="52"/>
                      <a:pt x="30" y="52"/>
                    </a:cubicBezTo>
                    <a:cubicBezTo>
                      <a:pt x="27" y="53"/>
                      <a:pt x="18" y="55"/>
                      <a:pt x="16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3" name="Freeform 89">
                <a:extLst>
                  <a:ext uri="{FF2B5EF4-FFF2-40B4-BE49-F238E27FC236}">
                    <a16:creationId xmlns:a16="http://schemas.microsoft.com/office/drawing/2014/main" id="{1A46E264-8C84-4E78-B38E-A1D84F88F3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96875" y="4833938"/>
                <a:ext cx="15875" cy="155575"/>
              </a:xfrm>
              <a:custGeom>
                <a:avLst/>
                <a:gdLst>
                  <a:gd name="T0" fmla="*/ 2 w 4"/>
                  <a:gd name="T1" fmla="*/ 40 h 40"/>
                  <a:gd name="T2" fmla="*/ 0 w 4"/>
                  <a:gd name="T3" fmla="*/ 38 h 40"/>
                  <a:gd name="T4" fmla="*/ 0 w 4"/>
                  <a:gd name="T5" fmla="*/ 2 h 40"/>
                  <a:gd name="T6" fmla="*/ 2 w 4"/>
                  <a:gd name="T7" fmla="*/ 0 h 40"/>
                  <a:gd name="T8" fmla="*/ 4 w 4"/>
                  <a:gd name="T9" fmla="*/ 2 h 40"/>
                  <a:gd name="T10" fmla="*/ 4 w 4"/>
                  <a:gd name="T11" fmla="*/ 38 h 40"/>
                  <a:gd name="T12" fmla="*/ 2 w 4"/>
                  <a:gd name="T13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" h="40">
                    <a:moveTo>
                      <a:pt x="2" y="40"/>
                    </a:moveTo>
                    <a:cubicBezTo>
                      <a:pt x="1" y="40"/>
                      <a:pt x="0" y="39"/>
                      <a:pt x="0" y="38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3" y="0"/>
                      <a:pt x="4" y="1"/>
                      <a:pt x="4" y="2"/>
                    </a:cubicBezTo>
                    <a:cubicBezTo>
                      <a:pt x="4" y="38"/>
                      <a:pt x="4" y="38"/>
                      <a:pt x="4" y="38"/>
                    </a:cubicBezTo>
                    <a:cubicBezTo>
                      <a:pt x="4" y="39"/>
                      <a:pt x="3" y="40"/>
                      <a:pt x="2" y="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" name="Freeform 90">
                <a:extLst>
                  <a:ext uri="{FF2B5EF4-FFF2-40B4-BE49-F238E27FC236}">
                    <a16:creationId xmlns:a16="http://schemas.microsoft.com/office/drawing/2014/main" id="{1FF48CAD-57B5-4309-B2E7-F80F42AFFD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36575" y="4772025"/>
                <a:ext cx="14287" cy="373063"/>
              </a:xfrm>
              <a:custGeom>
                <a:avLst/>
                <a:gdLst>
                  <a:gd name="T0" fmla="*/ 2 w 4"/>
                  <a:gd name="T1" fmla="*/ 96 h 96"/>
                  <a:gd name="T2" fmla="*/ 0 w 4"/>
                  <a:gd name="T3" fmla="*/ 94 h 96"/>
                  <a:gd name="T4" fmla="*/ 0 w 4"/>
                  <a:gd name="T5" fmla="*/ 2 h 96"/>
                  <a:gd name="T6" fmla="*/ 2 w 4"/>
                  <a:gd name="T7" fmla="*/ 0 h 96"/>
                  <a:gd name="T8" fmla="*/ 4 w 4"/>
                  <a:gd name="T9" fmla="*/ 2 h 96"/>
                  <a:gd name="T10" fmla="*/ 4 w 4"/>
                  <a:gd name="T11" fmla="*/ 94 h 96"/>
                  <a:gd name="T12" fmla="*/ 2 w 4"/>
                  <a:gd name="T13" fmla="*/ 96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" h="96">
                    <a:moveTo>
                      <a:pt x="2" y="96"/>
                    </a:moveTo>
                    <a:cubicBezTo>
                      <a:pt x="1" y="96"/>
                      <a:pt x="0" y="95"/>
                      <a:pt x="0" y="94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3" y="0"/>
                      <a:pt x="4" y="1"/>
                      <a:pt x="4" y="2"/>
                    </a:cubicBezTo>
                    <a:cubicBezTo>
                      <a:pt x="4" y="94"/>
                      <a:pt x="4" y="94"/>
                      <a:pt x="4" y="94"/>
                    </a:cubicBezTo>
                    <a:cubicBezTo>
                      <a:pt x="4" y="95"/>
                      <a:pt x="3" y="96"/>
                      <a:pt x="2" y="9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" name="Rectangle 91">
                <a:extLst>
                  <a:ext uri="{FF2B5EF4-FFF2-40B4-BE49-F238E27FC236}">
                    <a16:creationId xmlns:a16="http://schemas.microsoft.com/office/drawing/2014/main" id="{879A781F-301C-4D78-B0A9-4111E3E264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458788" y="4981575"/>
                <a:ext cx="14287" cy="476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06" name="TextBox 205">
            <a:extLst>
              <a:ext uri="{FF2B5EF4-FFF2-40B4-BE49-F238E27FC236}">
                <a16:creationId xmlns:a16="http://schemas.microsoft.com/office/drawing/2014/main" id="{04C2DBCB-15D3-4363-A92F-E1A509676B5A}"/>
              </a:ext>
            </a:extLst>
          </p:cNvPr>
          <p:cNvSpPr txBox="1"/>
          <p:nvPr/>
        </p:nvSpPr>
        <p:spPr>
          <a:xfrm>
            <a:off x="1061652" y="5779272"/>
            <a:ext cx="1761290" cy="215444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Maintenance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07" name="Freeform 88">
            <a:extLst>
              <a:ext uri="{FF2B5EF4-FFF2-40B4-BE49-F238E27FC236}">
                <a16:creationId xmlns:a16="http://schemas.microsoft.com/office/drawing/2014/main" id="{98961F3B-AD5C-47A1-8157-117BE0BCF99F}"/>
              </a:ext>
            </a:extLst>
          </p:cNvPr>
          <p:cNvSpPr>
            <a:spLocks noEditPoints="1"/>
          </p:cNvSpPr>
          <p:nvPr/>
        </p:nvSpPr>
        <p:spPr bwMode="auto">
          <a:xfrm>
            <a:off x="746476" y="5789174"/>
            <a:ext cx="151963" cy="141953"/>
          </a:xfrm>
          <a:custGeom>
            <a:avLst/>
            <a:gdLst>
              <a:gd name="T0" fmla="*/ 66 w 68"/>
              <a:gd name="T1" fmla="*/ 64 h 64"/>
              <a:gd name="T2" fmla="*/ 14 w 68"/>
              <a:gd name="T3" fmla="*/ 64 h 64"/>
              <a:gd name="T4" fmla="*/ 12 w 68"/>
              <a:gd name="T5" fmla="*/ 62 h 64"/>
              <a:gd name="T6" fmla="*/ 19 w 68"/>
              <a:gd name="T7" fmla="*/ 52 h 64"/>
              <a:gd name="T8" fmla="*/ 2 w 68"/>
              <a:gd name="T9" fmla="*/ 52 h 64"/>
              <a:gd name="T10" fmla="*/ 0 w 68"/>
              <a:gd name="T11" fmla="*/ 50 h 64"/>
              <a:gd name="T12" fmla="*/ 0 w 68"/>
              <a:gd name="T13" fmla="*/ 2 h 64"/>
              <a:gd name="T14" fmla="*/ 2 w 68"/>
              <a:gd name="T15" fmla="*/ 0 h 64"/>
              <a:gd name="T16" fmla="*/ 30 w 68"/>
              <a:gd name="T17" fmla="*/ 0 h 64"/>
              <a:gd name="T18" fmla="*/ 32 w 68"/>
              <a:gd name="T19" fmla="*/ 2 h 64"/>
              <a:gd name="T20" fmla="*/ 32 w 68"/>
              <a:gd name="T21" fmla="*/ 12 h 64"/>
              <a:gd name="T22" fmla="*/ 66 w 68"/>
              <a:gd name="T23" fmla="*/ 12 h 64"/>
              <a:gd name="T24" fmla="*/ 68 w 68"/>
              <a:gd name="T25" fmla="*/ 14 h 64"/>
              <a:gd name="T26" fmla="*/ 68 w 68"/>
              <a:gd name="T27" fmla="*/ 62 h 64"/>
              <a:gd name="T28" fmla="*/ 66 w 68"/>
              <a:gd name="T29" fmla="*/ 64 h 64"/>
              <a:gd name="T30" fmla="*/ 16 w 68"/>
              <a:gd name="T31" fmla="*/ 60 h 64"/>
              <a:gd name="T32" fmla="*/ 64 w 68"/>
              <a:gd name="T33" fmla="*/ 60 h 64"/>
              <a:gd name="T34" fmla="*/ 64 w 68"/>
              <a:gd name="T35" fmla="*/ 16 h 64"/>
              <a:gd name="T36" fmla="*/ 30 w 68"/>
              <a:gd name="T37" fmla="*/ 16 h 64"/>
              <a:gd name="T38" fmla="*/ 28 w 68"/>
              <a:gd name="T39" fmla="*/ 14 h 64"/>
              <a:gd name="T40" fmla="*/ 28 w 68"/>
              <a:gd name="T41" fmla="*/ 4 h 64"/>
              <a:gd name="T42" fmla="*/ 4 w 68"/>
              <a:gd name="T43" fmla="*/ 4 h 64"/>
              <a:gd name="T44" fmla="*/ 4 w 68"/>
              <a:gd name="T45" fmla="*/ 48 h 64"/>
              <a:gd name="T46" fmla="*/ 30 w 68"/>
              <a:gd name="T47" fmla="*/ 48 h 64"/>
              <a:gd name="T48" fmla="*/ 32 w 68"/>
              <a:gd name="T49" fmla="*/ 50 h 64"/>
              <a:gd name="T50" fmla="*/ 30 w 68"/>
              <a:gd name="T51" fmla="*/ 52 h 64"/>
              <a:gd name="T52" fmla="*/ 16 w 68"/>
              <a:gd name="T53" fmla="*/ 6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68" h="64">
                <a:moveTo>
                  <a:pt x="66" y="64"/>
                </a:moveTo>
                <a:cubicBezTo>
                  <a:pt x="14" y="64"/>
                  <a:pt x="14" y="64"/>
                  <a:pt x="14" y="64"/>
                </a:cubicBezTo>
                <a:cubicBezTo>
                  <a:pt x="13" y="64"/>
                  <a:pt x="12" y="63"/>
                  <a:pt x="12" y="62"/>
                </a:cubicBezTo>
                <a:cubicBezTo>
                  <a:pt x="12" y="57"/>
                  <a:pt x="15" y="54"/>
                  <a:pt x="19" y="52"/>
                </a:cubicBezTo>
                <a:cubicBezTo>
                  <a:pt x="2" y="52"/>
                  <a:pt x="2" y="52"/>
                  <a:pt x="2" y="52"/>
                </a:cubicBezTo>
                <a:cubicBezTo>
                  <a:pt x="1" y="52"/>
                  <a:pt x="0" y="51"/>
                  <a:pt x="0" y="50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1" y="0"/>
                  <a:pt x="32" y="1"/>
                  <a:pt x="32" y="2"/>
                </a:cubicBezTo>
                <a:cubicBezTo>
                  <a:pt x="32" y="12"/>
                  <a:pt x="32" y="12"/>
                  <a:pt x="32" y="12"/>
                </a:cubicBezTo>
                <a:cubicBezTo>
                  <a:pt x="66" y="12"/>
                  <a:pt x="66" y="12"/>
                  <a:pt x="66" y="12"/>
                </a:cubicBezTo>
                <a:cubicBezTo>
                  <a:pt x="67" y="12"/>
                  <a:pt x="68" y="13"/>
                  <a:pt x="68" y="14"/>
                </a:cubicBezTo>
                <a:cubicBezTo>
                  <a:pt x="68" y="62"/>
                  <a:pt x="68" y="62"/>
                  <a:pt x="68" y="62"/>
                </a:cubicBezTo>
                <a:cubicBezTo>
                  <a:pt x="68" y="63"/>
                  <a:pt x="67" y="64"/>
                  <a:pt x="66" y="64"/>
                </a:cubicBezTo>
                <a:close/>
                <a:moveTo>
                  <a:pt x="16" y="60"/>
                </a:moveTo>
                <a:cubicBezTo>
                  <a:pt x="64" y="60"/>
                  <a:pt x="64" y="60"/>
                  <a:pt x="64" y="60"/>
                </a:cubicBezTo>
                <a:cubicBezTo>
                  <a:pt x="64" y="16"/>
                  <a:pt x="64" y="16"/>
                  <a:pt x="64" y="16"/>
                </a:cubicBezTo>
                <a:cubicBezTo>
                  <a:pt x="30" y="16"/>
                  <a:pt x="30" y="16"/>
                  <a:pt x="30" y="16"/>
                </a:cubicBezTo>
                <a:cubicBezTo>
                  <a:pt x="29" y="16"/>
                  <a:pt x="28" y="15"/>
                  <a:pt x="28" y="14"/>
                </a:cubicBezTo>
                <a:cubicBezTo>
                  <a:pt x="28" y="4"/>
                  <a:pt x="28" y="4"/>
                  <a:pt x="28" y="4"/>
                </a:cubicBezTo>
                <a:cubicBezTo>
                  <a:pt x="4" y="4"/>
                  <a:pt x="4" y="4"/>
                  <a:pt x="4" y="4"/>
                </a:cubicBezTo>
                <a:cubicBezTo>
                  <a:pt x="4" y="48"/>
                  <a:pt x="4" y="48"/>
                  <a:pt x="4" y="48"/>
                </a:cubicBezTo>
                <a:cubicBezTo>
                  <a:pt x="30" y="48"/>
                  <a:pt x="30" y="48"/>
                  <a:pt x="30" y="48"/>
                </a:cubicBezTo>
                <a:cubicBezTo>
                  <a:pt x="31" y="48"/>
                  <a:pt x="32" y="49"/>
                  <a:pt x="32" y="50"/>
                </a:cubicBezTo>
                <a:cubicBezTo>
                  <a:pt x="32" y="51"/>
                  <a:pt x="31" y="52"/>
                  <a:pt x="30" y="52"/>
                </a:cubicBezTo>
                <a:cubicBezTo>
                  <a:pt x="27" y="53"/>
                  <a:pt x="18" y="55"/>
                  <a:pt x="16" y="6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27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E8BC80A0-9718-4704-A6F8-7F095C3899FA}"/>
              </a:ext>
            </a:extLst>
          </p:cNvPr>
          <p:cNvSpPr txBox="1"/>
          <p:nvPr/>
        </p:nvSpPr>
        <p:spPr>
          <a:xfrm>
            <a:off x="3293608" y="1270164"/>
            <a:ext cx="4114800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Database Connectivity</a:t>
            </a:r>
            <a:endParaRPr lang="en-US" sz="3600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738" y="2675039"/>
            <a:ext cx="6120732" cy="3114135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36234658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8AD93755-FD6A-4B3F-B29C-1FB584CCDED5}"/>
              </a:ext>
            </a:extLst>
          </p:cNvPr>
          <p:cNvSpPr/>
          <p:nvPr/>
        </p:nvSpPr>
        <p:spPr>
          <a:xfrm>
            <a:off x="-19413" y="31302"/>
            <a:ext cx="2842355" cy="6858000"/>
          </a:xfrm>
          <a:prstGeom prst="rect">
            <a:avLst/>
          </a:prstGeom>
          <a:gradFill>
            <a:gsLst>
              <a:gs pos="0">
                <a:srgbClr val="172041"/>
              </a:gs>
              <a:gs pos="100000">
                <a:srgbClr val="172041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EAF5AEEF-D1CD-44A5-90FD-81E1A589A454}"/>
              </a:ext>
            </a:extLst>
          </p:cNvPr>
          <p:cNvGrpSpPr/>
          <p:nvPr/>
        </p:nvGrpSpPr>
        <p:grpSpPr>
          <a:xfrm>
            <a:off x="5982890" y="471136"/>
            <a:ext cx="602457" cy="57150"/>
            <a:chOff x="10806101" y="5722143"/>
            <a:chExt cx="602457" cy="57150"/>
          </a:xfrm>
        </p:grpSpPr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886D5364-6813-46FC-AB1F-36C6D80875A0}"/>
                </a:ext>
              </a:extLst>
            </p:cNvPr>
            <p:cNvSpPr/>
            <p:nvPr/>
          </p:nvSpPr>
          <p:spPr>
            <a:xfrm>
              <a:off x="11351408" y="5722143"/>
              <a:ext cx="57150" cy="5715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0CF49D4F-B83E-4D0B-9E29-855FC12C8247}"/>
                </a:ext>
              </a:extLst>
            </p:cNvPr>
            <p:cNvSpPr/>
            <p:nvPr/>
          </p:nvSpPr>
          <p:spPr>
            <a:xfrm>
              <a:off x="11169639" y="5722143"/>
              <a:ext cx="57150" cy="5715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BCB5CC74-8A09-40F9-A0DB-F92ADDEB1464}"/>
                </a:ext>
              </a:extLst>
            </p:cNvPr>
            <p:cNvSpPr/>
            <p:nvPr/>
          </p:nvSpPr>
          <p:spPr>
            <a:xfrm>
              <a:off x="10987870" y="5722143"/>
              <a:ext cx="57150" cy="57150"/>
            </a:xfrm>
            <a:prstGeom prst="ellipse">
              <a:avLst/>
            </a:prstGeom>
            <a:solidFill>
              <a:schemeClr val="accent1">
                <a:alpha val="2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5B4CDACE-E69C-4180-B368-6EB2AC7884CF}"/>
                </a:ext>
              </a:extLst>
            </p:cNvPr>
            <p:cNvSpPr/>
            <p:nvPr/>
          </p:nvSpPr>
          <p:spPr>
            <a:xfrm>
              <a:off x="10806101" y="5722143"/>
              <a:ext cx="57150" cy="57150"/>
            </a:xfrm>
            <a:prstGeom prst="ellipse">
              <a:avLst/>
            </a:prstGeom>
            <a:solidFill>
              <a:schemeClr val="accent1">
                <a:alpha val="2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112D09B7-E76A-48E0-89F8-EA857D978483}"/>
              </a:ext>
            </a:extLst>
          </p:cNvPr>
          <p:cNvGrpSpPr/>
          <p:nvPr/>
        </p:nvGrpSpPr>
        <p:grpSpPr>
          <a:xfrm>
            <a:off x="376238" y="382125"/>
            <a:ext cx="2466116" cy="1174880"/>
            <a:chOff x="376239" y="1549789"/>
            <a:chExt cx="2466116" cy="768879"/>
          </a:xfrm>
        </p:grpSpPr>
        <p:sp>
          <p:nvSpPr>
            <p:cNvPr id="122" name="Rectangle: Top Corners Rounded 187">
              <a:extLst>
                <a:ext uri="{FF2B5EF4-FFF2-40B4-BE49-F238E27FC236}">
                  <a16:creationId xmlns:a16="http://schemas.microsoft.com/office/drawing/2014/main" id="{64238EC8-053C-4A7B-AE44-3C9AD781896A}"/>
                </a:ext>
              </a:extLst>
            </p:cNvPr>
            <p:cNvSpPr/>
            <p:nvPr/>
          </p:nvSpPr>
          <p:spPr>
            <a:xfrm rot="16200000">
              <a:off x="1360019" y="702250"/>
              <a:ext cx="498555" cy="246611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90E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Freeform 95">
              <a:extLst>
                <a:ext uri="{FF2B5EF4-FFF2-40B4-BE49-F238E27FC236}">
                  <a16:creationId xmlns:a16="http://schemas.microsoft.com/office/drawing/2014/main" id="{64ADCABE-A594-4600-956A-733BBF14D8F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4030" y="1549789"/>
              <a:ext cx="138324" cy="137848"/>
            </a:xfrm>
            <a:custGeom>
              <a:avLst/>
              <a:gdLst>
                <a:gd name="T0" fmla="*/ 610 w 610"/>
                <a:gd name="T1" fmla="*/ 0 h 608"/>
                <a:gd name="T2" fmla="*/ 610 w 610"/>
                <a:gd name="T3" fmla="*/ 608 h 608"/>
                <a:gd name="T4" fmla="*/ 0 w 610"/>
                <a:gd name="T5" fmla="*/ 608 h 608"/>
                <a:gd name="T6" fmla="*/ 0 w 610"/>
                <a:gd name="T7" fmla="*/ 607 h 608"/>
                <a:gd name="T8" fmla="*/ 610 w 610"/>
                <a:gd name="T9" fmla="*/ 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0" h="608">
                  <a:moveTo>
                    <a:pt x="610" y="0"/>
                  </a:moveTo>
                  <a:cubicBezTo>
                    <a:pt x="610" y="608"/>
                    <a:pt x="610" y="608"/>
                    <a:pt x="610" y="608"/>
                  </a:cubicBezTo>
                  <a:cubicBezTo>
                    <a:pt x="0" y="608"/>
                    <a:pt x="0" y="608"/>
                    <a:pt x="0" y="608"/>
                  </a:cubicBezTo>
                  <a:cubicBezTo>
                    <a:pt x="0" y="607"/>
                    <a:pt x="0" y="607"/>
                    <a:pt x="0" y="607"/>
                  </a:cubicBezTo>
                  <a:cubicBezTo>
                    <a:pt x="291" y="519"/>
                    <a:pt x="521" y="290"/>
                    <a:pt x="610" y="0"/>
                  </a:cubicBezTo>
                  <a:close/>
                </a:path>
              </a:pathLst>
            </a:custGeom>
            <a:solidFill>
              <a:srgbClr val="090E21"/>
            </a:solidFill>
            <a:ln w="158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95">
              <a:extLst>
                <a:ext uri="{FF2B5EF4-FFF2-40B4-BE49-F238E27FC236}">
                  <a16:creationId xmlns:a16="http://schemas.microsoft.com/office/drawing/2014/main" id="{77823DE5-92D6-4B78-834B-674025137976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704030" y="2180820"/>
              <a:ext cx="138324" cy="137848"/>
            </a:xfrm>
            <a:custGeom>
              <a:avLst/>
              <a:gdLst>
                <a:gd name="T0" fmla="*/ 610 w 610"/>
                <a:gd name="T1" fmla="*/ 0 h 608"/>
                <a:gd name="T2" fmla="*/ 610 w 610"/>
                <a:gd name="T3" fmla="*/ 608 h 608"/>
                <a:gd name="T4" fmla="*/ 0 w 610"/>
                <a:gd name="T5" fmla="*/ 608 h 608"/>
                <a:gd name="T6" fmla="*/ 0 w 610"/>
                <a:gd name="T7" fmla="*/ 607 h 608"/>
                <a:gd name="T8" fmla="*/ 610 w 610"/>
                <a:gd name="T9" fmla="*/ 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0" h="608">
                  <a:moveTo>
                    <a:pt x="610" y="0"/>
                  </a:moveTo>
                  <a:cubicBezTo>
                    <a:pt x="610" y="608"/>
                    <a:pt x="610" y="608"/>
                    <a:pt x="610" y="608"/>
                  </a:cubicBezTo>
                  <a:cubicBezTo>
                    <a:pt x="0" y="608"/>
                    <a:pt x="0" y="608"/>
                    <a:pt x="0" y="608"/>
                  </a:cubicBezTo>
                  <a:cubicBezTo>
                    <a:pt x="0" y="607"/>
                    <a:pt x="0" y="607"/>
                    <a:pt x="0" y="607"/>
                  </a:cubicBezTo>
                  <a:cubicBezTo>
                    <a:pt x="291" y="519"/>
                    <a:pt x="521" y="290"/>
                    <a:pt x="610" y="0"/>
                  </a:cubicBezTo>
                  <a:close/>
                </a:path>
              </a:pathLst>
            </a:custGeom>
            <a:solidFill>
              <a:srgbClr val="090E21"/>
            </a:solidFill>
            <a:ln w="158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056" name="TextBox 2055">
            <a:extLst>
              <a:ext uri="{FF2B5EF4-FFF2-40B4-BE49-F238E27FC236}">
                <a16:creationId xmlns:a16="http://schemas.microsoft.com/office/drawing/2014/main" id="{52EEAFF4-DAC7-44E9-8AFB-B2AA4DA32BAF}"/>
              </a:ext>
            </a:extLst>
          </p:cNvPr>
          <p:cNvSpPr txBox="1"/>
          <p:nvPr/>
        </p:nvSpPr>
        <p:spPr>
          <a:xfrm>
            <a:off x="348600" y="814880"/>
            <a:ext cx="2709348" cy="307777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b="1" spc="300" dirty="0" smtClean="0">
                <a:solidFill>
                  <a:schemeClr val="bg1"/>
                </a:solidFill>
                <a:latin typeface="+mj-lt"/>
              </a:rPr>
              <a:t>Registration</a:t>
            </a:r>
          </a:p>
        </p:txBody>
      </p: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112D09B7-E76A-48E0-89F8-EA857D978483}"/>
              </a:ext>
            </a:extLst>
          </p:cNvPr>
          <p:cNvGrpSpPr/>
          <p:nvPr/>
        </p:nvGrpSpPr>
        <p:grpSpPr>
          <a:xfrm>
            <a:off x="388594" y="5063879"/>
            <a:ext cx="2466116" cy="768879"/>
            <a:chOff x="376239" y="1549789"/>
            <a:chExt cx="2466116" cy="768879"/>
          </a:xfrm>
        </p:grpSpPr>
        <p:sp>
          <p:nvSpPr>
            <p:cNvPr id="149" name="Rectangle: Top Corners Rounded 187">
              <a:extLst>
                <a:ext uri="{FF2B5EF4-FFF2-40B4-BE49-F238E27FC236}">
                  <a16:creationId xmlns:a16="http://schemas.microsoft.com/office/drawing/2014/main" id="{64238EC8-053C-4A7B-AE44-3C9AD781896A}"/>
                </a:ext>
              </a:extLst>
            </p:cNvPr>
            <p:cNvSpPr/>
            <p:nvPr/>
          </p:nvSpPr>
          <p:spPr>
            <a:xfrm rot="16200000">
              <a:off x="1360019" y="702250"/>
              <a:ext cx="498555" cy="246611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90E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Freeform 95">
              <a:extLst>
                <a:ext uri="{FF2B5EF4-FFF2-40B4-BE49-F238E27FC236}">
                  <a16:creationId xmlns:a16="http://schemas.microsoft.com/office/drawing/2014/main" id="{64ADCABE-A594-4600-956A-733BBF14D8F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4030" y="1549789"/>
              <a:ext cx="138324" cy="137848"/>
            </a:xfrm>
            <a:custGeom>
              <a:avLst/>
              <a:gdLst>
                <a:gd name="T0" fmla="*/ 610 w 610"/>
                <a:gd name="T1" fmla="*/ 0 h 608"/>
                <a:gd name="T2" fmla="*/ 610 w 610"/>
                <a:gd name="T3" fmla="*/ 608 h 608"/>
                <a:gd name="T4" fmla="*/ 0 w 610"/>
                <a:gd name="T5" fmla="*/ 608 h 608"/>
                <a:gd name="T6" fmla="*/ 0 w 610"/>
                <a:gd name="T7" fmla="*/ 607 h 608"/>
                <a:gd name="T8" fmla="*/ 610 w 610"/>
                <a:gd name="T9" fmla="*/ 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0" h="608">
                  <a:moveTo>
                    <a:pt x="610" y="0"/>
                  </a:moveTo>
                  <a:cubicBezTo>
                    <a:pt x="610" y="608"/>
                    <a:pt x="610" y="608"/>
                    <a:pt x="610" y="608"/>
                  </a:cubicBezTo>
                  <a:cubicBezTo>
                    <a:pt x="0" y="608"/>
                    <a:pt x="0" y="608"/>
                    <a:pt x="0" y="608"/>
                  </a:cubicBezTo>
                  <a:cubicBezTo>
                    <a:pt x="0" y="607"/>
                    <a:pt x="0" y="607"/>
                    <a:pt x="0" y="607"/>
                  </a:cubicBezTo>
                  <a:cubicBezTo>
                    <a:pt x="291" y="519"/>
                    <a:pt x="521" y="290"/>
                    <a:pt x="610" y="0"/>
                  </a:cubicBezTo>
                  <a:close/>
                </a:path>
              </a:pathLst>
            </a:custGeom>
            <a:solidFill>
              <a:srgbClr val="090E21"/>
            </a:solidFill>
            <a:ln w="158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95">
              <a:extLst>
                <a:ext uri="{FF2B5EF4-FFF2-40B4-BE49-F238E27FC236}">
                  <a16:creationId xmlns:a16="http://schemas.microsoft.com/office/drawing/2014/main" id="{77823DE5-92D6-4B78-834B-674025137976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704030" y="2180820"/>
              <a:ext cx="138324" cy="137848"/>
            </a:xfrm>
            <a:custGeom>
              <a:avLst/>
              <a:gdLst>
                <a:gd name="T0" fmla="*/ 610 w 610"/>
                <a:gd name="T1" fmla="*/ 0 h 608"/>
                <a:gd name="T2" fmla="*/ 610 w 610"/>
                <a:gd name="T3" fmla="*/ 608 h 608"/>
                <a:gd name="T4" fmla="*/ 0 w 610"/>
                <a:gd name="T5" fmla="*/ 608 h 608"/>
                <a:gd name="T6" fmla="*/ 0 w 610"/>
                <a:gd name="T7" fmla="*/ 607 h 608"/>
                <a:gd name="T8" fmla="*/ 610 w 610"/>
                <a:gd name="T9" fmla="*/ 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0" h="608">
                  <a:moveTo>
                    <a:pt x="610" y="0"/>
                  </a:moveTo>
                  <a:cubicBezTo>
                    <a:pt x="610" y="608"/>
                    <a:pt x="610" y="608"/>
                    <a:pt x="610" y="608"/>
                  </a:cubicBezTo>
                  <a:cubicBezTo>
                    <a:pt x="0" y="608"/>
                    <a:pt x="0" y="608"/>
                    <a:pt x="0" y="608"/>
                  </a:cubicBezTo>
                  <a:cubicBezTo>
                    <a:pt x="0" y="607"/>
                    <a:pt x="0" y="607"/>
                    <a:pt x="0" y="607"/>
                  </a:cubicBezTo>
                  <a:cubicBezTo>
                    <a:pt x="291" y="519"/>
                    <a:pt x="521" y="290"/>
                    <a:pt x="610" y="0"/>
                  </a:cubicBezTo>
                  <a:close/>
                </a:path>
              </a:pathLst>
            </a:custGeom>
            <a:solidFill>
              <a:srgbClr val="090E21"/>
            </a:solidFill>
            <a:ln w="158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9" name="Footer Placeholder 15">
            <a:extLst>
              <a:ext uri="{FF2B5EF4-FFF2-40B4-BE49-F238E27FC236}">
                <a16:creationId xmlns:a16="http://schemas.microsoft.com/office/drawing/2014/main" id="{E4383B3B-C795-4E26-93F2-2A329ECAD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5938" y="6308725"/>
            <a:ext cx="4114800" cy="169277"/>
          </a:xfrm>
        </p:spPr>
        <p:txBody>
          <a:bodyPr/>
          <a:lstStyle/>
          <a:p>
            <a:r>
              <a:rPr lang="en-US" i="0" dirty="0" smtClean="0"/>
              <a:t>Semester Project </a:t>
            </a:r>
            <a:endParaRPr lang="en-US" i="0" dirty="0"/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112D09B7-E76A-48E0-89F8-EA857D978483}"/>
              </a:ext>
            </a:extLst>
          </p:cNvPr>
          <p:cNvGrpSpPr/>
          <p:nvPr/>
        </p:nvGrpSpPr>
        <p:grpSpPr>
          <a:xfrm rot="10800000">
            <a:off x="10548945" y="129248"/>
            <a:ext cx="1623828" cy="1174880"/>
            <a:chOff x="376239" y="1549789"/>
            <a:chExt cx="2466116" cy="768879"/>
          </a:xfrm>
        </p:grpSpPr>
        <p:sp>
          <p:nvSpPr>
            <p:cNvPr id="92" name="Rectangle: Top Corners Rounded 187">
              <a:extLst>
                <a:ext uri="{FF2B5EF4-FFF2-40B4-BE49-F238E27FC236}">
                  <a16:creationId xmlns:a16="http://schemas.microsoft.com/office/drawing/2014/main" id="{64238EC8-053C-4A7B-AE44-3C9AD781896A}"/>
                </a:ext>
              </a:extLst>
            </p:cNvPr>
            <p:cNvSpPr/>
            <p:nvPr/>
          </p:nvSpPr>
          <p:spPr>
            <a:xfrm rot="16200000">
              <a:off x="1360019" y="702250"/>
              <a:ext cx="498555" cy="246611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90E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Freeform 95">
              <a:extLst>
                <a:ext uri="{FF2B5EF4-FFF2-40B4-BE49-F238E27FC236}">
                  <a16:creationId xmlns:a16="http://schemas.microsoft.com/office/drawing/2014/main" id="{64ADCABE-A594-4600-956A-733BBF14D8F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4030" y="1549789"/>
              <a:ext cx="138324" cy="137848"/>
            </a:xfrm>
            <a:custGeom>
              <a:avLst/>
              <a:gdLst>
                <a:gd name="T0" fmla="*/ 610 w 610"/>
                <a:gd name="T1" fmla="*/ 0 h 608"/>
                <a:gd name="T2" fmla="*/ 610 w 610"/>
                <a:gd name="T3" fmla="*/ 608 h 608"/>
                <a:gd name="T4" fmla="*/ 0 w 610"/>
                <a:gd name="T5" fmla="*/ 608 h 608"/>
                <a:gd name="T6" fmla="*/ 0 w 610"/>
                <a:gd name="T7" fmla="*/ 607 h 608"/>
                <a:gd name="T8" fmla="*/ 610 w 610"/>
                <a:gd name="T9" fmla="*/ 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0" h="608">
                  <a:moveTo>
                    <a:pt x="610" y="0"/>
                  </a:moveTo>
                  <a:cubicBezTo>
                    <a:pt x="610" y="608"/>
                    <a:pt x="610" y="608"/>
                    <a:pt x="610" y="608"/>
                  </a:cubicBezTo>
                  <a:cubicBezTo>
                    <a:pt x="0" y="608"/>
                    <a:pt x="0" y="608"/>
                    <a:pt x="0" y="608"/>
                  </a:cubicBezTo>
                  <a:cubicBezTo>
                    <a:pt x="0" y="607"/>
                    <a:pt x="0" y="607"/>
                    <a:pt x="0" y="607"/>
                  </a:cubicBezTo>
                  <a:cubicBezTo>
                    <a:pt x="291" y="519"/>
                    <a:pt x="521" y="290"/>
                    <a:pt x="610" y="0"/>
                  </a:cubicBezTo>
                  <a:close/>
                </a:path>
              </a:pathLst>
            </a:custGeom>
            <a:solidFill>
              <a:srgbClr val="090E21"/>
            </a:solidFill>
            <a:ln w="158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95">
              <a:extLst>
                <a:ext uri="{FF2B5EF4-FFF2-40B4-BE49-F238E27FC236}">
                  <a16:creationId xmlns:a16="http://schemas.microsoft.com/office/drawing/2014/main" id="{77823DE5-92D6-4B78-834B-674025137976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704030" y="2180820"/>
              <a:ext cx="138324" cy="137848"/>
            </a:xfrm>
            <a:custGeom>
              <a:avLst/>
              <a:gdLst>
                <a:gd name="T0" fmla="*/ 610 w 610"/>
                <a:gd name="T1" fmla="*/ 0 h 608"/>
                <a:gd name="T2" fmla="*/ 610 w 610"/>
                <a:gd name="T3" fmla="*/ 608 h 608"/>
                <a:gd name="T4" fmla="*/ 0 w 610"/>
                <a:gd name="T5" fmla="*/ 608 h 608"/>
                <a:gd name="T6" fmla="*/ 0 w 610"/>
                <a:gd name="T7" fmla="*/ 607 h 608"/>
                <a:gd name="T8" fmla="*/ 610 w 610"/>
                <a:gd name="T9" fmla="*/ 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0" h="608">
                  <a:moveTo>
                    <a:pt x="610" y="0"/>
                  </a:moveTo>
                  <a:cubicBezTo>
                    <a:pt x="610" y="608"/>
                    <a:pt x="610" y="608"/>
                    <a:pt x="610" y="608"/>
                  </a:cubicBezTo>
                  <a:cubicBezTo>
                    <a:pt x="0" y="608"/>
                    <a:pt x="0" y="608"/>
                    <a:pt x="0" y="608"/>
                  </a:cubicBezTo>
                  <a:cubicBezTo>
                    <a:pt x="0" y="607"/>
                    <a:pt x="0" y="607"/>
                    <a:pt x="0" y="607"/>
                  </a:cubicBezTo>
                  <a:cubicBezTo>
                    <a:pt x="291" y="519"/>
                    <a:pt x="521" y="290"/>
                    <a:pt x="610" y="0"/>
                  </a:cubicBezTo>
                  <a:close/>
                </a:path>
              </a:pathLst>
            </a:custGeom>
            <a:solidFill>
              <a:srgbClr val="090E21"/>
            </a:solidFill>
            <a:ln w="158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D4C6C895-2D6F-47F0-A411-0F964B4C0C80}"/>
              </a:ext>
            </a:extLst>
          </p:cNvPr>
          <p:cNvSpPr txBox="1"/>
          <p:nvPr/>
        </p:nvSpPr>
        <p:spPr>
          <a:xfrm>
            <a:off x="3293608" y="2112225"/>
            <a:ext cx="8272316" cy="4308872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pPr>
              <a:buClr>
                <a:schemeClr val="accent2">
                  <a:lumMod val="60000"/>
                  <a:lumOff val="40000"/>
                </a:schemeClr>
              </a:buClr>
            </a:pPr>
            <a:r>
              <a:rPr lang="en-US" sz="2000" dirty="0" smtClean="0">
                <a:solidFill>
                  <a:schemeClr val="bg1"/>
                </a:solidFill>
              </a:rPr>
              <a:t>In </a:t>
            </a:r>
            <a:r>
              <a:rPr lang="en-US" sz="2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Implementation</a:t>
            </a:r>
            <a:r>
              <a:rPr lang="en-US" sz="2000" dirty="0" smtClean="0">
                <a:solidFill>
                  <a:schemeClr val="bg1"/>
                </a:solidFill>
              </a:rPr>
              <a:t> phase we use to </a:t>
            </a:r>
            <a:r>
              <a:rPr lang="en-US" sz="2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code</a:t>
            </a:r>
            <a:r>
              <a:rPr lang="en-US" sz="2000" dirty="0" smtClean="0">
                <a:solidFill>
                  <a:schemeClr val="bg1"/>
                </a:solidFill>
              </a:rPr>
              <a:t> or </a:t>
            </a:r>
            <a:r>
              <a:rPr lang="en-US" sz="2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developed</a:t>
            </a:r>
            <a:r>
              <a:rPr lang="en-US" sz="2000" dirty="0" smtClean="0">
                <a:solidFill>
                  <a:schemeClr val="bg1"/>
                </a:solidFill>
              </a:rPr>
              <a:t> the </a:t>
            </a:r>
            <a:r>
              <a:rPr lang="en-US" sz="2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Registration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Management System </a:t>
            </a:r>
          </a:p>
          <a:p>
            <a:pPr>
              <a:buClr>
                <a:schemeClr val="accent2">
                  <a:lumMod val="60000"/>
                  <a:lumOff val="40000"/>
                </a:schemeClr>
              </a:buClr>
            </a:pPr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buClr>
                <a:schemeClr val="accent2">
                  <a:lumMod val="60000"/>
                  <a:lumOff val="40000"/>
                </a:schemeClr>
              </a:buClr>
              <a:buFontTx/>
              <a:buChar char="-"/>
            </a:pPr>
            <a:r>
              <a:rPr lang="en-US" sz="2000" dirty="0" smtClean="0">
                <a:solidFill>
                  <a:schemeClr val="bg1"/>
                </a:solidFill>
              </a:rPr>
              <a:t>Implementation will be performing using </a:t>
            </a:r>
            <a:r>
              <a:rPr lang="en-US" sz="2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NetBeans</a:t>
            </a:r>
          </a:p>
          <a:p>
            <a:pPr marL="342900" indent="-342900">
              <a:buClr>
                <a:schemeClr val="accent2">
                  <a:lumMod val="60000"/>
                  <a:lumOff val="40000"/>
                </a:schemeClr>
              </a:buClr>
              <a:buFontTx/>
              <a:buChar char="-"/>
            </a:pPr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buClr>
                <a:schemeClr val="accent2">
                  <a:lumMod val="60000"/>
                  <a:lumOff val="40000"/>
                </a:schemeClr>
              </a:buClr>
              <a:buFontTx/>
              <a:buChar char="-"/>
            </a:pPr>
            <a:r>
              <a:rPr lang="en-US" sz="2000" dirty="0" smtClean="0">
                <a:solidFill>
                  <a:schemeClr val="bg1"/>
                </a:solidFill>
              </a:rPr>
              <a:t>We’re using </a:t>
            </a:r>
            <a:r>
              <a:rPr lang="en-US" sz="20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J</a:t>
            </a:r>
            <a:r>
              <a:rPr lang="en-US" sz="20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frame</a:t>
            </a:r>
            <a:r>
              <a:rPr lang="en-US" sz="2000" dirty="0" smtClean="0">
                <a:solidFill>
                  <a:schemeClr val="bg1"/>
                </a:solidFill>
              </a:rPr>
              <a:t> with implementation to design a user friendly interface as well with implementation.</a:t>
            </a:r>
          </a:p>
          <a:p>
            <a:pPr marL="342900" indent="-342900">
              <a:buClr>
                <a:schemeClr val="accent2">
                  <a:lumMod val="60000"/>
                  <a:lumOff val="40000"/>
                </a:schemeClr>
              </a:buClr>
              <a:buFontTx/>
              <a:buChar char="-"/>
            </a:pPr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buClr>
                <a:schemeClr val="accent2">
                  <a:lumMod val="60000"/>
                  <a:lumOff val="40000"/>
                </a:schemeClr>
              </a:buClr>
              <a:buFontTx/>
              <a:buChar char="-"/>
            </a:pPr>
            <a:r>
              <a:rPr lang="en-US" sz="2000" dirty="0" smtClean="0">
                <a:solidFill>
                  <a:schemeClr val="bg1"/>
                </a:solidFill>
              </a:rPr>
              <a:t> We’re using </a:t>
            </a:r>
            <a:r>
              <a:rPr lang="en-US" sz="20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Phpmyadmin</a:t>
            </a:r>
            <a:r>
              <a:rPr lang="en-US" sz="2000" dirty="0" smtClean="0">
                <a:solidFill>
                  <a:schemeClr val="bg1"/>
                </a:solidFill>
              </a:rPr>
              <a:t> (Localhost)  for storing Student, Admin and Registration details.</a:t>
            </a:r>
          </a:p>
          <a:p>
            <a:pPr marL="342900" indent="-342900">
              <a:buClr>
                <a:schemeClr val="accent2">
                  <a:lumMod val="60000"/>
                  <a:lumOff val="40000"/>
                </a:schemeClr>
              </a:buClr>
              <a:buFontTx/>
              <a:buChar char="-"/>
            </a:pPr>
            <a:endParaRPr lang="en-US" sz="20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342900" indent="-342900">
              <a:buClr>
                <a:schemeClr val="accent2">
                  <a:lumMod val="60000"/>
                  <a:lumOff val="40000"/>
                </a:schemeClr>
              </a:buClr>
              <a:buFontTx/>
              <a:buChar char="-"/>
            </a:pPr>
            <a:endParaRPr lang="en-US" sz="2000" dirty="0" smtClean="0">
              <a:solidFill>
                <a:schemeClr val="bg1"/>
              </a:solidFill>
            </a:endParaRPr>
          </a:p>
          <a:p>
            <a:pPr>
              <a:buClr>
                <a:schemeClr val="accent2">
                  <a:lumMod val="60000"/>
                  <a:lumOff val="40000"/>
                </a:schemeClr>
              </a:buClr>
            </a:pPr>
            <a:endParaRPr lang="en-US" sz="2000" dirty="0">
              <a:solidFill>
                <a:schemeClr val="bg1"/>
              </a:solidFill>
            </a:endParaRPr>
          </a:p>
          <a:p>
            <a:pPr>
              <a:buClr>
                <a:schemeClr val="accent2">
                  <a:lumMod val="60000"/>
                  <a:lumOff val="40000"/>
                </a:schemeClr>
              </a:buClr>
            </a:pPr>
            <a:endParaRPr lang="en-US" sz="2000" dirty="0">
              <a:solidFill>
                <a:schemeClr val="bg1"/>
              </a:solidFill>
            </a:endParaRP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99958637-625B-4257-9F51-B26D34BCFC08}"/>
              </a:ext>
            </a:extLst>
          </p:cNvPr>
          <p:cNvGrpSpPr/>
          <p:nvPr/>
        </p:nvGrpSpPr>
        <p:grpSpPr>
          <a:xfrm>
            <a:off x="708060" y="2824781"/>
            <a:ext cx="2114882" cy="215444"/>
            <a:chOff x="668958" y="2550768"/>
            <a:chExt cx="2114882" cy="215444"/>
          </a:xfrm>
        </p:grpSpPr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4F64B31A-C1F3-4C3E-A5D5-EA5BDDF9D9F1}"/>
                </a:ext>
              </a:extLst>
            </p:cNvPr>
            <p:cNvGrpSpPr/>
            <p:nvPr/>
          </p:nvGrpSpPr>
          <p:grpSpPr>
            <a:xfrm>
              <a:off x="668958" y="2560871"/>
              <a:ext cx="211507" cy="195238"/>
              <a:chOff x="519113" y="1628775"/>
              <a:chExt cx="371475" cy="342900"/>
            </a:xfr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2700000" scaled="0"/>
            </a:gradFill>
          </p:grpSpPr>
          <p:sp>
            <p:nvSpPr>
              <p:cNvPr id="103" name="Freeform 28">
                <a:extLst>
                  <a:ext uri="{FF2B5EF4-FFF2-40B4-BE49-F238E27FC236}">
                    <a16:creationId xmlns:a16="http://schemas.microsoft.com/office/drawing/2014/main" id="{8FDB1A53-33BB-475A-BF26-644AD890578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19113" y="1736725"/>
                <a:ext cx="371475" cy="234950"/>
              </a:xfrm>
              <a:custGeom>
                <a:avLst/>
                <a:gdLst>
                  <a:gd name="T0" fmla="*/ 88 w 96"/>
                  <a:gd name="T1" fmla="*/ 60 h 60"/>
                  <a:gd name="T2" fmla="*/ 8 w 96"/>
                  <a:gd name="T3" fmla="*/ 60 h 60"/>
                  <a:gd name="T4" fmla="*/ 0 w 96"/>
                  <a:gd name="T5" fmla="*/ 52 h 60"/>
                  <a:gd name="T6" fmla="*/ 0 w 96"/>
                  <a:gd name="T7" fmla="*/ 2 h 60"/>
                  <a:gd name="T8" fmla="*/ 2 w 96"/>
                  <a:gd name="T9" fmla="*/ 0 h 60"/>
                  <a:gd name="T10" fmla="*/ 94 w 96"/>
                  <a:gd name="T11" fmla="*/ 0 h 60"/>
                  <a:gd name="T12" fmla="*/ 96 w 96"/>
                  <a:gd name="T13" fmla="*/ 2 h 60"/>
                  <a:gd name="T14" fmla="*/ 96 w 96"/>
                  <a:gd name="T15" fmla="*/ 52 h 60"/>
                  <a:gd name="T16" fmla="*/ 88 w 96"/>
                  <a:gd name="T17" fmla="*/ 60 h 60"/>
                  <a:gd name="T18" fmla="*/ 4 w 96"/>
                  <a:gd name="T19" fmla="*/ 4 h 60"/>
                  <a:gd name="T20" fmla="*/ 4 w 96"/>
                  <a:gd name="T21" fmla="*/ 52 h 60"/>
                  <a:gd name="T22" fmla="*/ 8 w 96"/>
                  <a:gd name="T23" fmla="*/ 56 h 60"/>
                  <a:gd name="T24" fmla="*/ 88 w 96"/>
                  <a:gd name="T25" fmla="*/ 56 h 60"/>
                  <a:gd name="T26" fmla="*/ 92 w 96"/>
                  <a:gd name="T27" fmla="*/ 52 h 60"/>
                  <a:gd name="T28" fmla="*/ 92 w 96"/>
                  <a:gd name="T29" fmla="*/ 4 h 60"/>
                  <a:gd name="T30" fmla="*/ 4 w 96"/>
                  <a:gd name="T31" fmla="*/ 4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96" h="60">
                    <a:moveTo>
                      <a:pt x="88" y="60"/>
                    </a:moveTo>
                    <a:cubicBezTo>
                      <a:pt x="8" y="60"/>
                      <a:pt x="8" y="60"/>
                      <a:pt x="8" y="60"/>
                    </a:cubicBezTo>
                    <a:cubicBezTo>
                      <a:pt x="3" y="60"/>
                      <a:pt x="0" y="57"/>
                      <a:pt x="0" y="5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0"/>
                      <a:pt x="96" y="1"/>
                      <a:pt x="96" y="2"/>
                    </a:cubicBezTo>
                    <a:cubicBezTo>
                      <a:pt x="96" y="52"/>
                      <a:pt x="96" y="52"/>
                      <a:pt x="96" y="52"/>
                    </a:cubicBezTo>
                    <a:cubicBezTo>
                      <a:pt x="96" y="57"/>
                      <a:pt x="93" y="60"/>
                      <a:pt x="88" y="60"/>
                    </a:cubicBezTo>
                    <a:close/>
                    <a:moveTo>
                      <a:pt x="4" y="4"/>
                    </a:moveTo>
                    <a:cubicBezTo>
                      <a:pt x="4" y="52"/>
                      <a:pt x="4" y="52"/>
                      <a:pt x="4" y="52"/>
                    </a:cubicBezTo>
                    <a:cubicBezTo>
                      <a:pt x="4" y="54"/>
                      <a:pt x="6" y="56"/>
                      <a:pt x="8" y="56"/>
                    </a:cubicBezTo>
                    <a:cubicBezTo>
                      <a:pt x="88" y="56"/>
                      <a:pt x="88" y="56"/>
                      <a:pt x="88" y="56"/>
                    </a:cubicBezTo>
                    <a:cubicBezTo>
                      <a:pt x="90" y="56"/>
                      <a:pt x="92" y="54"/>
                      <a:pt x="92" y="52"/>
                    </a:cubicBezTo>
                    <a:cubicBezTo>
                      <a:pt x="92" y="4"/>
                      <a:pt x="92" y="4"/>
                      <a:pt x="92" y="4"/>
                    </a:cubicBezTo>
                    <a:lnTo>
                      <a:pt x="4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" name="Freeform 29">
                <a:extLst>
                  <a:ext uri="{FF2B5EF4-FFF2-40B4-BE49-F238E27FC236}">
                    <a16:creationId xmlns:a16="http://schemas.microsoft.com/office/drawing/2014/main" id="{563049A2-5C9B-4836-A3C4-CE88B48FCA5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42938" y="1784350"/>
                <a:ext cx="139700" cy="139700"/>
              </a:xfrm>
              <a:custGeom>
                <a:avLst/>
                <a:gdLst>
                  <a:gd name="T0" fmla="*/ 2 w 36"/>
                  <a:gd name="T1" fmla="*/ 36 h 36"/>
                  <a:gd name="T2" fmla="*/ 1 w 36"/>
                  <a:gd name="T3" fmla="*/ 36 h 36"/>
                  <a:gd name="T4" fmla="*/ 0 w 36"/>
                  <a:gd name="T5" fmla="*/ 34 h 36"/>
                  <a:gd name="T6" fmla="*/ 0 w 36"/>
                  <a:gd name="T7" fmla="*/ 2 h 36"/>
                  <a:gd name="T8" fmla="*/ 1 w 36"/>
                  <a:gd name="T9" fmla="*/ 0 h 36"/>
                  <a:gd name="T10" fmla="*/ 3 w 36"/>
                  <a:gd name="T11" fmla="*/ 0 h 36"/>
                  <a:gd name="T12" fmla="*/ 35 w 36"/>
                  <a:gd name="T13" fmla="*/ 16 h 36"/>
                  <a:gd name="T14" fmla="*/ 36 w 36"/>
                  <a:gd name="T15" fmla="*/ 18 h 36"/>
                  <a:gd name="T16" fmla="*/ 35 w 36"/>
                  <a:gd name="T17" fmla="*/ 20 h 36"/>
                  <a:gd name="T18" fmla="*/ 3 w 36"/>
                  <a:gd name="T19" fmla="*/ 36 h 36"/>
                  <a:gd name="T20" fmla="*/ 2 w 36"/>
                  <a:gd name="T21" fmla="*/ 36 h 36"/>
                  <a:gd name="T22" fmla="*/ 4 w 36"/>
                  <a:gd name="T23" fmla="*/ 5 h 36"/>
                  <a:gd name="T24" fmla="*/ 4 w 36"/>
                  <a:gd name="T25" fmla="*/ 31 h 36"/>
                  <a:gd name="T26" fmla="*/ 30 w 36"/>
                  <a:gd name="T27" fmla="*/ 18 h 36"/>
                  <a:gd name="T28" fmla="*/ 4 w 36"/>
                  <a:gd name="T29" fmla="*/ 5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6" h="36">
                    <a:moveTo>
                      <a:pt x="2" y="36"/>
                    </a:moveTo>
                    <a:cubicBezTo>
                      <a:pt x="2" y="36"/>
                      <a:pt x="1" y="36"/>
                      <a:pt x="1" y="36"/>
                    </a:cubicBezTo>
                    <a:cubicBezTo>
                      <a:pt x="0" y="35"/>
                      <a:pt x="0" y="35"/>
                      <a:pt x="0" y="34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0" y="1"/>
                      <a:pt x="1" y="0"/>
                    </a:cubicBezTo>
                    <a:cubicBezTo>
                      <a:pt x="2" y="0"/>
                      <a:pt x="2" y="0"/>
                      <a:pt x="3" y="0"/>
                    </a:cubicBezTo>
                    <a:cubicBezTo>
                      <a:pt x="35" y="16"/>
                      <a:pt x="35" y="16"/>
                      <a:pt x="35" y="16"/>
                    </a:cubicBezTo>
                    <a:cubicBezTo>
                      <a:pt x="36" y="17"/>
                      <a:pt x="36" y="17"/>
                      <a:pt x="36" y="18"/>
                    </a:cubicBezTo>
                    <a:cubicBezTo>
                      <a:pt x="36" y="19"/>
                      <a:pt x="36" y="19"/>
                      <a:pt x="35" y="20"/>
                    </a:cubicBezTo>
                    <a:cubicBezTo>
                      <a:pt x="3" y="36"/>
                      <a:pt x="3" y="36"/>
                      <a:pt x="3" y="36"/>
                    </a:cubicBezTo>
                    <a:cubicBezTo>
                      <a:pt x="3" y="36"/>
                      <a:pt x="2" y="36"/>
                      <a:pt x="2" y="36"/>
                    </a:cubicBezTo>
                    <a:close/>
                    <a:moveTo>
                      <a:pt x="4" y="5"/>
                    </a:moveTo>
                    <a:cubicBezTo>
                      <a:pt x="4" y="31"/>
                      <a:pt x="4" y="31"/>
                      <a:pt x="4" y="31"/>
                    </a:cubicBezTo>
                    <a:cubicBezTo>
                      <a:pt x="30" y="18"/>
                      <a:pt x="30" y="18"/>
                      <a:pt x="30" y="18"/>
                    </a:cubicBezTo>
                    <a:lnTo>
                      <a:pt x="4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" name="Freeform 30">
                <a:extLst>
                  <a:ext uri="{FF2B5EF4-FFF2-40B4-BE49-F238E27FC236}">
                    <a16:creationId xmlns:a16="http://schemas.microsoft.com/office/drawing/2014/main" id="{913840AB-EA76-4ED8-8987-65B13CD79D7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19113" y="1628775"/>
                <a:ext cx="371475" cy="92075"/>
              </a:xfrm>
              <a:custGeom>
                <a:avLst/>
                <a:gdLst>
                  <a:gd name="T0" fmla="*/ 94 w 96"/>
                  <a:gd name="T1" fmla="*/ 24 h 24"/>
                  <a:gd name="T2" fmla="*/ 2 w 96"/>
                  <a:gd name="T3" fmla="*/ 24 h 24"/>
                  <a:gd name="T4" fmla="*/ 0 w 96"/>
                  <a:gd name="T5" fmla="*/ 22 h 24"/>
                  <a:gd name="T6" fmla="*/ 0 w 96"/>
                  <a:gd name="T7" fmla="*/ 6 h 24"/>
                  <a:gd name="T8" fmla="*/ 6 w 96"/>
                  <a:gd name="T9" fmla="*/ 0 h 24"/>
                  <a:gd name="T10" fmla="*/ 90 w 96"/>
                  <a:gd name="T11" fmla="*/ 0 h 24"/>
                  <a:gd name="T12" fmla="*/ 96 w 96"/>
                  <a:gd name="T13" fmla="*/ 6 h 24"/>
                  <a:gd name="T14" fmla="*/ 96 w 96"/>
                  <a:gd name="T15" fmla="*/ 22 h 24"/>
                  <a:gd name="T16" fmla="*/ 94 w 96"/>
                  <a:gd name="T17" fmla="*/ 24 h 24"/>
                  <a:gd name="T18" fmla="*/ 4 w 96"/>
                  <a:gd name="T19" fmla="*/ 20 h 24"/>
                  <a:gd name="T20" fmla="*/ 92 w 96"/>
                  <a:gd name="T21" fmla="*/ 20 h 24"/>
                  <a:gd name="T22" fmla="*/ 92 w 96"/>
                  <a:gd name="T23" fmla="*/ 6 h 24"/>
                  <a:gd name="T24" fmla="*/ 90 w 96"/>
                  <a:gd name="T25" fmla="*/ 4 h 24"/>
                  <a:gd name="T26" fmla="*/ 6 w 96"/>
                  <a:gd name="T27" fmla="*/ 4 h 24"/>
                  <a:gd name="T28" fmla="*/ 4 w 96"/>
                  <a:gd name="T29" fmla="*/ 6 h 24"/>
                  <a:gd name="T30" fmla="*/ 4 w 96"/>
                  <a:gd name="T31" fmla="*/ 2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96" h="24">
                    <a:moveTo>
                      <a:pt x="94" y="24"/>
                    </a:moveTo>
                    <a:cubicBezTo>
                      <a:pt x="2" y="24"/>
                      <a:pt x="2" y="24"/>
                      <a:pt x="2" y="24"/>
                    </a:cubicBezTo>
                    <a:cubicBezTo>
                      <a:pt x="1" y="24"/>
                      <a:pt x="0" y="23"/>
                      <a:pt x="0" y="22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90" y="0"/>
                      <a:pt x="90" y="0"/>
                      <a:pt x="90" y="0"/>
                    </a:cubicBezTo>
                    <a:cubicBezTo>
                      <a:pt x="93" y="0"/>
                      <a:pt x="96" y="3"/>
                      <a:pt x="96" y="6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3"/>
                      <a:pt x="95" y="24"/>
                      <a:pt x="94" y="24"/>
                    </a:cubicBezTo>
                    <a:close/>
                    <a:moveTo>
                      <a:pt x="4" y="20"/>
                    </a:moveTo>
                    <a:cubicBezTo>
                      <a:pt x="92" y="20"/>
                      <a:pt x="92" y="20"/>
                      <a:pt x="92" y="20"/>
                    </a:cubicBezTo>
                    <a:cubicBezTo>
                      <a:pt x="92" y="6"/>
                      <a:pt x="92" y="6"/>
                      <a:pt x="92" y="6"/>
                    </a:cubicBezTo>
                    <a:cubicBezTo>
                      <a:pt x="92" y="5"/>
                      <a:pt x="91" y="4"/>
                      <a:pt x="90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5" y="4"/>
                      <a:pt x="4" y="5"/>
                      <a:pt x="4" y="6"/>
                    </a:cubicBezTo>
                    <a:lnTo>
                      <a:pt x="4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" name="Freeform 31">
                <a:extLst>
                  <a:ext uri="{FF2B5EF4-FFF2-40B4-BE49-F238E27FC236}">
                    <a16:creationId xmlns:a16="http://schemas.microsoft.com/office/drawing/2014/main" id="{2F84762E-3244-4BAE-B483-9CE2BD379C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2288" y="1631950"/>
                <a:ext cx="77788" cy="77787"/>
              </a:xfrm>
              <a:custGeom>
                <a:avLst/>
                <a:gdLst>
                  <a:gd name="T0" fmla="*/ 5 w 49"/>
                  <a:gd name="T1" fmla="*/ 49 h 49"/>
                  <a:gd name="T2" fmla="*/ 0 w 49"/>
                  <a:gd name="T3" fmla="*/ 44 h 49"/>
                  <a:gd name="T4" fmla="*/ 44 w 49"/>
                  <a:gd name="T5" fmla="*/ 0 h 49"/>
                  <a:gd name="T6" fmla="*/ 49 w 49"/>
                  <a:gd name="T7" fmla="*/ 5 h 49"/>
                  <a:gd name="T8" fmla="*/ 5 w 49"/>
                  <a:gd name="T9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49">
                    <a:moveTo>
                      <a:pt x="5" y="49"/>
                    </a:moveTo>
                    <a:lnTo>
                      <a:pt x="0" y="44"/>
                    </a:lnTo>
                    <a:lnTo>
                      <a:pt x="44" y="0"/>
                    </a:lnTo>
                    <a:lnTo>
                      <a:pt x="49" y="5"/>
                    </a:lnTo>
                    <a:lnTo>
                      <a:pt x="5" y="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" name="Freeform 32">
                <a:extLst>
                  <a:ext uri="{FF2B5EF4-FFF2-40B4-BE49-F238E27FC236}">
                    <a16:creationId xmlns:a16="http://schemas.microsoft.com/office/drawing/2014/main" id="{C7503F4A-FD76-411F-89B9-CDB61E95C9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9913" y="1631950"/>
                <a:ext cx="84138" cy="85725"/>
              </a:xfrm>
              <a:custGeom>
                <a:avLst/>
                <a:gdLst>
                  <a:gd name="T0" fmla="*/ 5 w 53"/>
                  <a:gd name="T1" fmla="*/ 54 h 54"/>
                  <a:gd name="T2" fmla="*/ 0 w 53"/>
                  <a:gd name="T3" fmla="*/ 49 h 54"/>
                  <a:gd name="T4" fmla="*/ 48 w 53"/>
                  <a:gd name="T5" fmla="*/ 0 h 54"/>
                  <a:gd name="T6" fmla="*/ 53 w 53"/>
                  <a:gd name="T7" fmla="*/ 5 h 54"/>
                  <a:gd name="T8" fmla="*/ 5 w 53"/>
                  <a:gd name="T9" fmla="*/ 5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3" h="54">
                    <a:moveTo>
                      <a:pt x="5" y="54"/>
                    </a:moveTo>
                    <a:lnTo>
                      <a:pt x="0" y="49"/>
                    </a:lnTo>
                    <a:lnTo>
                      <a:pt x="48" y="0"/>
                    </a:lnTo>
                    <a:lnTo>
                      <a:pt x="53" y="5"/>
                    </a:lnTo>
                    <a:lnTo>
                      <a:pt x="5" y="5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" name="Freeform 33">
                <a:extLst>
                  <a:ext uri="{FF2B5EF4-FFF2-40B4-BE49-F238E27FC236}">
                    <a16:creationId xmlns:a16="http://schemas.microsoft.com/office/drawing/2014/main" id="{E21A373E-1AB2-47DA-9F91-CFC4A10E48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1826" y="1631950"/>
                <a:ext cx="84138" cy="85725"/>
              </a:xfrm>
              <a:custGeom>
                <a:avLst/>
                <a:gdLst>
                  <a:gd name="T0" fmla="*/ 5 w 53"/>
                  <a:gd name="T1" fmla="*/ 54 h 54"/>
                  <a:gd name="T2" fmla="*/ 0 w 53"/>
                  <a:gd name="T3" fmla="*/ 49 h 54"/>
                  <a:gd name="T4" fmla="*/ 48 w 53"/>
                  <a:gd name="T5" fmla="*/ 0 h 54"/>
                  <a:gd name="T6" fmla="*/ 53 w 53"/>
                  <a:gd name="T7" fmla="*/ 5 h 54"/>
                  <a:gd name="T8" fmla="*/ 5 w 53"/>
                  <a:gd name="T9" fmla="*/ 5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3" h="54">
                    <a:moveTo>
                      <a:pt x="5" y="54"/>
                    </a:moveTo>
                    <a:lnTo>
                      <a:pt x="0" y="49"/>
                    </a:lnTo>
                    <a:lnTo>
                      <a:pt x="48" y="0"/>
                    </a:lnTo>
                    <a:lnTo>
                      <a:pt x="53" y="5"/>
                    </a:lnTo>
                    <a:lnTo>
                      <a:pt x="5" y="5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" name="Freeform 34">
                <a:extLst>
                  <a:ext uri="{FF2B5EF4-FFF2-40B4-BE49-F238E27FC236}">
                    <a16:creationId xmlns:a16="http://schemas.microsoft.com/office/drawing/2014/main" id="{9F8AE030-7DF2-49F5-A2BF-79F8D3F359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3738" y="1631950"/>
                <a:ext cx="84138" cy="85725"/>
              </a:xfrm>
              <a:custGeom>
                <a:avLst/>
                <a:gdLst>
                  <a:gd name="T0" fmla="*/ 5 w 53"/>
                  <a:gd name="T1" fmla="*/ 54 h 54"/>
                  <a:gd name="T2" fmla="*/ 0 w 53"/>
                  <a:gd name="T3" fmla="*/ 49 h 54"/>
                  <a:gd name="T4" fmla="*/ 48 w 53"/>
                  <a:gd name="T5" fmla="*/ 0 h 54"/>
                  <a:gd name="T6" fmla="*/ 53 w 53"/>
                  <a:gd name="T7" fmla="*/ 5 h 54"/>
                  <a:gd name="T8" fmla="*/ 5 w 53"/>
                  <a:gd name="T9" fmla="*/ 5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3" h="54">
                    <a:moveTo>
                      <a:pt x="5" y="54"/>
                    </a:moveTo>
                    <a:lnTo>
                      <a:pt x="0" y="49"/>
                    </a:lnTo>
                    <a:lnTo>
                      <a:pt x="48" y="0"/>
                    </a:lnTo>
                    <a:lnTo>
                      <a:pt x="53" y="5"/>
                    </a:lnTo>
                    <a:lnTo>
                      <a:pt x="5" y="5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" name="Freeform 35">
                <a:extLst>
                  <a:ext uri="{FF2B5EF4-FFF2-40B4-BE49-F238E27FC236}">
                    <a16:creationId xmlns:a16="http://schemas.microsoft.com/office/drawing/2014/main" id="{75A014CB-52C2-4CAC-92B1-039250C931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5651" y="1631950"/>
                <a:ext cx="84138" cy="85725"/>
              </a:xfrm>
              <a:custGeom>
                <a:avLst/>
                <a:gdLst>
                  <a:gd name="T0" fmla="*/ 5 w 53"/>
                  <a:gd name="T1" fmla="*/ 54 h 54"/>
                  <a:gd name="T2" fmla="*/ 0 w 53"/>
                  <a:gd name="T3" fmla="*/ 49 h 54"/>
                  <a:gd name="T4" fmla="*/ 48 w 53"/>
                  <a:gd name="T5" fmla="*/ 0 h 54"/>
                  <a:gd name="T6" fmla="*/ 53 w 53"/>
                  <a:gd name="T7" fmla="*/ 5 h 54"/>
                  <a:gd name="T8" fmla="*/ 5 w 53"/>
                  <a:gd name="T9" fmla="*/ 5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3" h="54">
                    <a:moveTo>
                      <a:pt x="5" y="54"/>
                    </a:moveTo>
                    <a:lnTo>
                      <a:pt x="0" y="49"/>
                    </a:lnTo>
                    <a:lnTo>
                      <a:pt x="48" y="0"/>
                    </a:lnTo>
                    <a:lnTo>
                      <a:pt x="53" y="5"/>
                    </a:lnTo>
                    <a:lnTo>
                      <a:pt x="5" y="5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" name="Freeform 36">
                <a:extLst>
                  <a:ext uri="{FF2B5EF4-FFF2-40B4-BE49-F238E27FC236}">
                    <a16:creationId xmlns:a16="http://schemas.microsoft.com/office/drawing/2014/main" id="{38C98745-0FA1-4770-98C3-6BFA0B5BE6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7563" y="1647825"/>
                <a:ext cx="69850" cy="69850"/>
              </a:xfrm>
              <a:custGeom>
                <a:avLst/>
                <a:gdLst>
                  <a:gd name="T0" fmla="*/ 5 w 44"/>
                  <a:gd name="T1" fmla="*/ 44 h 44"/>
                  <a:gd name="T2" fmla="*/ 0 w 44"/>
                  <a:gd name="T3" fmla="*/ 39 h 44"/>
                  <a:gd name="T4" fmla="*/ 39 w 44"/>
                  <a:gd name="T5" fmla="*/ 0 h 44"/>
                  <a:gd name="T6" fmla="*/ 44 w 44"/>
                  <a:gd name="T7" fmla="*/ 5 h 44"/>
                  <a:gd name="T8" fmla="*/ 5 w 44"/>
                  <a:gd name="T9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44">
                    <a:moveTo>
                      <a:pt x="5" y="44"/>
                    </a:moveTo>
                    <a:lnTo>
                      <a:pt x="0" y="39"/>
                    </a:lnTo>
                    <a:lnTo>
                      <a:pt x="39" y="0"/>
                    </a:lnTo>
                    <a:lnTo>
                      <a:pt x="44" y="5"/>
                    </a:lnTo>
                    <a:lnTo>
                      <a:pt x="5" y="4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467DF15F-1E58-4CE6-A513-EA5E427E84B5}"/>
                </a:ext>
              </a:extLst>
            </p:cNvPr>
            <p:cNvSpPr txBox="1"/>
            <p:nvPr/>
          </p:nvSpPr>
          <p:spPr>
            <a:xfrm>
              <a:off x="1022550" y="2550768"/>
              <a:ext cx="1761290" cy="215444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Requirement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1A8A2D57-0137-4128-99F4-4B7A61D4410A}"/>
              </a:ext>
            </a:extLst>
          </p:cNvPr>
          <p:cNvGrpSpPr/>
          <p:nvPr/>
        </p:nvGrpSpPr>
        <p:grpSpPr>
          <a:xfrm>
            <a:off x="712293" y="1819797"/>
            <a:ext cx="2110649" cy="215444"/>
            <a:chOff x="673191" y="1583558"/>
            <a:chExt cx="2110649" cy="215444"/>
          </a:xfrm>
        </p:grpSpPr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3885EC3B-435C-4EE6-85EB-1A1CB96012CB}"/>
                </a:ext>
              </a:extLst>
            </p:cNvPr>
            <p:cNvSpPr txBox="1"/>
            <p:nvPr/>
          </p:nvSpPr>
          <p:spPr>
            <a:xfrm>
              <a:off x="1022550" y="1583558"/>
              <a:ext cx="1761290" cy="215444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 anchor="ctr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chemeClr val="bg1"/>
                  </a:solidFill>
                </a:defRPr>
              </a:lvl1pPr>
            </a:lstStyle>
            <a:p>
              <a:r>
                <a:rPr lang="en-US" dirty="0" smtClean="0"/>
                <a:t>Introduction</a:t>
              </a:r>
              <a:endParaRPr lang="en-US" dirty="0"/>
            </a:p>
          </p:txBody>
        </p: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3ACC1DB5-94A0-463E-9D17-415515BE117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3191" y="1593661"/>
              <a:ext cx="203040" cy="194400"/>
              <a:chOff x="-638175" y="3963988"/>
              <a:chExt cx="373062" cy="357187"/>
            </a:xfr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2700000" scaled="0"/>
            </a:gradFill>
          </p:grpSpPr>
          <p:sp>
            <p:nvSpPr>
              <p:cNvPr id="139" name="Freeform 40">
                <a:extLst>
                  <a:ext uri="{FF2B5EF4-FFF2-40B4-BE49-F238E27FC236}">
                    <a16:creationId xmlns:a16="http://schemas.microsoft.com/office/drawing/2014/main" id="{A687222F-35CE-48AB-85F9-5B65E6D907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92138" y="4149725"/>
                <a:ext cx="280987" cy="171450"/>
              </a:xfrm>
              <a:custGeom>
                <a:avLst/>
                <a:gdLst>
                  <a:gd name="T0" fmla="*/ 70 w 72"/>
                  <a:gd name="T1" fmla="*/ 44 h 44"/>
                  <a:gd name="T2" fmla="*/ 46 w 72"/>
                  <a:gd name="T3" fmla="*/ 44 h 44"/>
                  <a:gd name="T4" fmla="*/ 44 w 72"/>
                  <a:gd name="T5" fmla="*/ 42 h 44"/>
                  <a:gd name="T6" fmla="*/ 44 w 72"/>
                  <a:gd name="T7" fmla="*/ 16 h 44"/>
                  <a:gd name="T8" fmla="*/ 28 w 72"/>
                  <a:gd name="T9" fmla="*/ 16 h 44"/>
                  <a:gd name="T10" fmla="*/ 28 w 72"/>
                  <a:gd name="T11" fmla="*/ 42 h 44"/>
                  <a:gd name="T12" fmla="*/ 26 w 72"/>
                  <a:gd name="T13" fmla="*/ 44 h 44"/>
                  <a:gd name="T14" fmla="*/ 2 w 72"/>
                  <a:gd name="T15" fmla="*/ 44 h 44"/>
                  <a:gd name="T16" fmla="*/ 0 w 72"/>
                  <a:gd name="T17" fmla="*/ 42 h 44"/>
                  <a:gd name="T18" fmla="*/ 0 w 72"/>
                  <a:gd name="T19" fmla="*/ 2 h 44"/>
                  <a:gd name="T20" fmla="*/ 2 w 72"/>
                  <a:gd name="T21" fmla="*/ 0 h 44"/>
                  <a:gd name="T22" fmla="*/ 4 w 72"/>
                  <a:gd name="T23" fmla="*/ 2 h 44"/>
                  <a:gd name="T24" fmla="*/ 4 w 72"/>
                  <a:gd name="T25" fmla="*/ 40 h 44"/>
                  <a:gd name="T26" fmla="*/ 24 w 72"/>
                  <a:gd name="T27" fmla="*/ 40 h 44"/>
                  <a:gd name="T28" fmla="*/ 24 w 72"/>
                  <a:gd name="T29" fmla="*/ 14 h 44"/>
                  <a:gd name="T30" fmla="*/ 26 w 72"/>
                  <a:gd name="T31" fmla="*/ 12 h 44"/>
                  <a:gd name="T32" fmla="*/ 46 w 72"/>
                  <a:gd name="T33" fmla="*/ 12 h 44"/>
                  <a:gd name="T34" fmla="*/ 48 w 72"/>
                  <a:gd name="T35" fmla="*/ 14 h 44"/>
                  <a:gd name="T36" fmla="*/ 48 w 72"/>
                  <a:gd name="T37" fmla="*/ 40 h 44"/>
                  <a:gd name="T38" fmla="*/ 68 w 72"/>
                  <a:gd name="T39" fmla="*/ 40 h 44"/>
                  <a:gd name="T40" fmla="*/ 68 w 72"/>
                  <a:gd name="T41" fmla="*/ 4 h 44"/>
                  <a:gd name="T42" fmla="*/ 70 w 72"/>
                  <a:gd name="T43" fmla="*/ 2 h 44"/>
                  <a:gd name="T44" fmla="*/ 72 w 72"/>
                  <a:gd name="T45" fmla="*/ 4 h 44"/>
                  <a:gd name="T46" fmla="*/ 72 w 72"/>
                  <a:gd name="T47" fmla="*/ 42 h 44"/>
                  <a:gd name="T48" fmla="*/ 70 w 72"/>
                  <a:gd name="T49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72" h="44">
                    <a:moveTo>
                      <a:pt x="70" y="44"/>
                    </a:moveTo>
                    <a:cubicBezTo>
                      <a:pt x="46" y="44"/>
                      <a:pt x="46" y="44"/>
                      <a:pt x="46" y="44"/>
                    </a:cubicBezTo>
                    <a:cubicBezTo>
                      <a:pt x="45" y="44"/>
                      <a:pt x="44" y="43"/>
                      <a:pt x="44" y="42"/>
                    </a:cubicBezTo>
                    <a:cubicBezTo>
                      <a:pt x="44" y="16"/>
                      <a:pt x="44" y="16"/>
                      <a:pt x="44" y="16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28" y="42"/>
                      <a:pt x="28" y="42"/>
                      <a:pt x="28" y="42"/>
                    </a:cubicBezTo>
                    <a:cubicBezTo>
                      <a:pt x="28" y="43"/>
                      <a:pt x="27" y="44"/>
                      <a:pt x="26" y="44"/>
                    </a:cubicBezTo>
                    <a:cubicBezTo>
                      <a:pt x="2" y="44"/>
                      <a:pt x="2" y="44"/>
                      <a:pt x="2" y="44"/>
                    </a:cubicBezTo>
                    <a:cubicBezTo>
                      <a:pt x="1" y="44"/>
                      <a:pt x="0" y="43"/>
                      <a:pt x="0" y="4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3" y="0"/>
                      <a:pt x="4" y="1"/>
                      <a:pt x="4" y="2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24" y="40"/>
                      <a:pt x="24" y="40"/>
                      <a:pt x="24" y="40"/>
                    </a:cubicBezTo>
                    <a:cubicBezTo>
                      <a:pt x="24" y="14"/>
                      <a:pt x="24" y="14"/>
                      <a:pt x="24" y="14"/>
                    </a:cubicBezTo>
                    <a:cubicBezTo>
                      <a:pt x="24" y="13"/>
                      <a:pt x="25" y="12"/>
                      <a:pt x="26" y="12"/>
                    </a:cubicBezTo>
                    <a:cubicBezTo>
                      <a:pt x="46" y="12"/>
                      <a:pt x="46" y="12"/>
                      <a:pt x="46" y="12"/>
                    </a:cubicBezTo>
                    <a:cubicBezTo>
                      <a:pt x="47" y="12"/>
                      <a:pt x="48" y="13"/>
                      <a:pt x="48" y="14"/>
                    </a:cubicBezTo>
                    <a:cubicBezTo>
                      <a:pt x="48" y="40"/>
                      <a:pt x="48" y="40"/>
                      <a:pt x="48" y="40"/>
                    </a:cubicBezTo>
                    <a:cubicBezTo>
                      <a:pt x="68" y="40"/>
                      <a:pt x="68" y="40"/>
                      <a:pt x="68" y="40"/>
                    </a:cubicBezTo>
                    <a:cubicBezTo>
                      <a:pt x="68" y="4"/>
                      <a:pt x="68" y="4"/>
                      <a:pt x="68" y="4"/>
                    </a:cubicBezTo>
                    <a:cubicBezTo>
                      <a:pt x="68" y="3"/>
                      <a:pt x="69" y="2"/>
                      <a:pt x="70" y="2"/>
                    </a:cubicBezTo>
                    <a:cubicBezTo>
                      <a:pt x="71" y="2"/>
                      <a:pt x="72" y="3"/>
                      <a:pt x="72" y="4"/>
                    </a:cubicBezTo>
                    <a:cubicBezTo>
                      <a:pt x="72" y="42"/>
                      <a:pt x="72" y="42"/>
                      <a:pt x="72" y="42"/>
                    </a:cubicBezTo>
                    <a:cubicBezTo>
                      <a:pt x="72" y="43"/>
                      <a:pt x="71" y="44"/>
                      <a:pt x="70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" name="Freeform 41">
                <a:extLst>
                  <a:ext uri="{FF2B5EF4-FFF2-40B4-BE49-F238E27FC236}">
                    <a16:creationId xmlns:a16="http://schemas.microsoft.com/office/drawing/2014/main" id="{F0AC3D10-8537-4F5C-BA51-BE86E4C157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638175" y="3963988"/>
                <a:ext cx="373062" cy="193675"/>
              </a:xfrm>
              <a:custGeom>
                <a:avLst/>
                <a:gdLst>
                  <a:gd name="T0" fmla="*/ 94 w 96"/>
                  <a:gd name="T1" fmla="*/ 50 h 50"/>
                  <a:gd name="T2" fmla="*/ 93 w 96"/>
                  <a:gd name="T3" fmla="*/ 49 h 50"/>
                  <a:gd name="T4" fmla="*/ 48 w 96"/>
                  <a:gd name="T5" fmla="*/ 5 h 50"/>
                  <a:gd name="T6" fmla="*/ 3 w 96"/>
                  <a:gd name="T7" fmla="*/ 49 h 50"/>
                  <a:gd name="T8" fmla="*/ 1 w 96"/>
                  <a:gd name="T9" fmla="*/ 49 h 50"/>
                  <a:gd name="T10" fmla="*/ 1 w 96"/>
                  <a:gd name="T11" fmla="*/ 47 h 50"/>
                  <a:gd name="T12" fmla="*/ 47 w 96"/>
                  <a:gd name="T13" fmla="*/ 1 h 50"/>
                  <a:gd name="T14" fmla="*/ 49 w 96"/>
                  <a:gd name="T15" fmla="*/ 1 h 50"/>
                  <a:gd name="T16" fmla="*/ 95 w 96"/>
                  <a:gd name="T17" fmla="*/ 47 h 50"/>
                  <a:gd name="T18" fmla="*/ 95 w 96"/>
                  <a:gd name="T19" fmla="*/ 49 h 50"/>
                  <a:gd name="T20" fmla="*/ 94 w 96"/>
                  <a:gd name="T21" fmla="*/ 5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6" h="50">
                    <a:moveTo>
                      <a:pt x="94" y="50"/>
                    </a:moveTo>
                    <a:cubicBezTo>
                      <a:pt x="93" y="50"/>
                      <a:pt x="93" y="50"/>
                      <a:pt x="93" y="49"/>
                    </a:cubicBezTo>
                    <a:cubicBezTo>
                      <a:pt x="48" y="5"/>
                      <a:pt x="48" y="5"/>
                      <a:pt x="48" y="5"/>
                    </a:cubicBezTo>
                    <a:cubicBezTo>
                      <a:pt x="3" y="49"/>
                      <a:pt x="3" y="49"/>
                      <a:pt x="3" y="49"/>
                    </a:cubicBezTo>
                    <a:cubicBezTo>
                      <a:pt x="3" y="50"/>
                      <a:pt x="1" y="50"/>
                      <a:pt x="1" y="49"/>
                    </a:cubicBezTo>
                    <a:cubicBezTo>
                      <a:pt x="0" y="49"/>
                      <a:pt x="0" y="47"/>
                      <a:pt x="1" y="47"/>
                    </a:cubicBezTo>
                    <a:cubicBezTo>
                      <a:pt x="47" y="1"/>
                      <a:pt x="47" y="1"/>
                      <a:pt x="47" y="1"/>
                    </a:cubicBezTo>
                    <a:cubicBezTo>
                      <a:pt x="47" y="0"/>
                      <a:pt x="49" y="0"/>
                      <a:pt x="49" y="1"/>
                    </a:cubicBezTo>
                    <a:cubicBezTo>
                      <a:pt x="95" y="47"/>
                      <a:pt x="95" y="47"/>
                      <a:pt x="95" y="47"/>
                    </a:cubicBezTo>
                    <a:cubicBezTo>
                      <a:pt x="96" y="47"/>
                      <a:pt x="96" y="49"/>
                      <a:pt x="95" y="49"/>
                    </a:cubicBezTo>
                    <a:cubicBezTo>
                      <a:pt x="95" y="50"/>
                      <a:pt x="95" y="50"/>
                      <a:pt x="94" y="5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" name="Freeform 42">
                <a:extLst>
                  <a:ext uri="{FF2B5EF4-FFF2-40B4-BE49-F238E27FC236}">
                    <a16:creationId xmlns:a16="http://schemas.microsoft.com/office/drawing/2014/main" id="{EA0E21D1-2DD0-4E7F-A71A-4247943FDC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96875" y="3979863"/>
                <a:ext cx="69850" cy="69850"/>
              </a:xfrm>
              <a:custGeom>
                <a:avLst/>
                <a:gdLst>
                  <a:gd name="T0" fmla="*/ 16 w 18"/>
                  <a:gd name="T1" fmla="*/ 18 h 18"/>
                  <a:gd name="T2" fmla="*/ 14 w 18"/>
                  <a:gd name="T3" fmla="*/ 16 h 18"/>
                  <a:gd name="T4" fmla="*/ 14 w 18"/>
                  <a:gd name="T5" fmla="*/ 4 h 18"/>
                  <a:gd name="T6" fmla="*/ 2 w 18"/>
                  <a:gd name="T7" fmla="*/ 4 h 18"/>
                  <a:gd name="T8" fmla="*/ 0 w 18"/>
                  <a:gd name="T9" fmla="*/ 2 h 18"/>
                  <a:gd name="T10" fmla="*/ 2 w 18"/>
                  <a:gd name="T11" fmla="*/ 0 h 18"/>
                  <a:gd name="T12" fmla="*/ 16 w 18"/>
                  <a:gd name="T13" fmla="*/ 0 h 18"/>
                  <a:gd name="T14" fmla="*/ 18 w 18"/>
                  <a:gd name="T15" fmla="*/ 2 h 18"/>
                  <a:gd name="T16" fmla="*/ 18 w 18"/>
                  <a:gd name="T17" fmla="*/ 16 h 18"/>
                  <a:gd name="T18" fmla="*/ 16 w 18"/>
                  <a:gd name="T1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8" h="18">
                    <a:moveTo>
                      <a:pt x="16" y="18"/>
                    </a:moveTo>
                    <a:cubicBezTo>
                      <a:pt x="15" y="18"/>
                      <a:pt x="14" y="17"/>
                      <a:pt x="14" y="16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1" y="4"/>
                      <a:pt x="0" y="3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7" y="0"/>
                      <a:pt x="18" y="1"/>
                      <a:pt x="18" y="2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18" y="17"/>
                      <a:pt x="17" y="18"/>
                      <a:pt x="16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CDB53A22-8AEE-4243-9DB2-84D154565F3E}"/>
              </a:ext>
            </a:extLst>
          </p:cNvPr>
          <p:cNvGrpSpPr/>
          <p:nvPr/>
        </p:nvGrpSpPr>
        <p:grpSpPr>
          <a:xfrm>
            <a:off x="706437" y="2322289"/>
            <a:ext cx="2116505" cy="215444"/>
            <a:chOff x="667335" y="2067163"/>
            <a:chExt cx="2116505" cy="215444"/>
          </a:xfrm>
        </p:grpSpPr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9C893A6B-97BB-45BD-9037-912AC433153B}"/>
                </a:ext>
              </a:extLst>
            </p:cNvPr>
            <p:cNvSpPr txBox="1"/>
            <p:nvPr/>
          </p:nvSpPr>
          <p:spPr>
            <a:xfrm>
              <a:off x="1022550" y="2067163"/>
              <a:ext cx="1761290" cy="215444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Documentation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74E23A1E-9E28-42D8-B6A6-DBAA170B92A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67335" y="2067546"/>
              <a:ext cx="214753" cy="213840"/>
              <a:chOff x="-523875" y="3440113"/>
              <a:chExt cx="373062" cy="371476"/>
            </a:xfr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2700000" scaled="0"/>
            </a:gradFill>
          </p:grpSpPr>
          <p:sp>
            <p:nvSpPr>
              <p:cNvPr id="146" name="Freeform 46">
                <a:extLst>
                  <a:ext uri="{FF2B5EF4-FFF2-40B4-BE49-F238E27FC236}">
                    <a16:creationId xmlns:a16="http://schemas.microsoft.com/office/drawing/2014/main" id="{A6F64926-EAD6-411D-B4C7-86595D6B860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523875" y="3440113"/>
                <a:ext cx="373062" cy="317500"/>
              </a:xfrm>
              <a:custGeom>
                <a:avLst/>
                <a:gdLst>
                  <a:gd name="T0" fmla="*/ 15 w 96"/>
                  <a:gd name="T1" fmla="*/ 82 h 82"/>
                  <a:gd name="T2" fmla="*/ 14 w 96"/>
                  <a:gd name="T3" fmla="*/ 82 h 82"/>
                  <a:gd name="T4" fmla="*/ 0 w 96"/>
                  <a:gd name="T5" fmla="*/ 48 h 82"/>
                  <a:gd name="T6" fmla="*/ 48 w 96"/>
                  <a:gd name="T7" fmla="*/ 0 h 82"/>
                  <a:gd name="T8" fmla="*/ 96 w 96"/>
                  <a:gd name="T9" fmla="*/ 48 h 82"/>
                  <a:gd name="T10" fmla="*/ 82 w 96"/>
                  <a:gd name="T11" fmla="*/ 82 h 82"/>
                  <a:gd name="T12" fmla="*/ 80 w 96"/>
                  <a:gd name="T13" fmla="*/ 82 h 82"/>
                  <a:gd name="T14" fmla="*/ 62 w 96"/>
                  <a:gd name="T15" fmla="*/ 74 h 82"/>
                  <a:gd name="T16" fmla="*/ 55 w 96"/>
                  <a:gd name="T17" fmla="*/ 72 h 82"/>
                  <a:gd name="T18" fmla="*/ 54 w 96"/>
                  <a:gd name="T19" fmla="*/ 70 h 82"/>
                  <a:gd name="T20" fmla="*/ 54 w 96"/>
                  <a:gd name="T21" fmla="*/ 60 h 82"/>
                  <a:gd name="T22" fmla="*/ 55 w 96"/>
                  <a:gd name="T23" fmla="*/ 58 h 82"/>
                  <a:gd name="T24" fmla="*/ 60 w 96"/>
                  <a:gd name="T25" fmla="*/ 48 h 82"/>
                  <a:gd name="T26" fmla="*/ 62 w 96"/>
                  <a:gd name="T27" fmla="*/ 46 h 82"/>
                  <a:gd name="T28" fmla="*/ 62 w 96"/>
                  <a:gd name="T29" fmla="*/ 44 h 82"/>
                  <a:gd name="T30" fmla="*/ 62 w 96"/>
                  <a:gd name="T31" fmla="*/ 42 h 82"/>
                  <a:gd name="T32" fmla="*/ 60 w 96"/>
                  <a:gd name="T33" fmla="*/ 40 h 82"/>
                  <a:gd name="T34" fmla="*/ 61 w 96"/>
                  <a:gd name="T35" fmla="*/ 38 h 82"/>
                  <a:gd name="T36" fmla="*/ 62 w 96"/>
                  <a:gd name="T37" fmla="*/ 26 h 82"/>
                  <a:gd name="T38" fmla="*/ 51 w 96"/>
                  <a:gd name="T39" fmla="*/ 22 h 82"/>
                  <a:gd name="T40" fmla="*/ 40 w 96"/>
                  <a:gd name="T41" fmla="*/ 26 h 82"/>
                  <a:gd name="T42" fmla="*/ 38 w 96"/>
                  <a:gd name="T43" fmla="*/ 28 h 82"/>
                  <a:gd name="T44" fmla="*/ 35 w 96"/>
                  <a:gd name="T45" fmla="*/ 28 h 82"/>
                  <a:gd name="T46" fmla="*/ 36 w 96"/>
                  <a:gd name="T47" fmla="*/ 38 h 82"/>
                  <a:gd name="T48" fmla="*/ 36 w 96"/>
                  <a:gd name="T49" fmla="*/ 40 h 82"/>
                  <a:gd name="T50" fmla="*/ 34 w 96"/>
                  <a:gd name="T51" fmla="*/ 42 h 82"/>
                  <a:gd name="T52" fmla="*/ 34 w 96"/>
                  <a:gd name="T53" fmla="*/ 44 h 82"/>
                  <a:gd name="T54" fmla="*/ 34 w 96"/>
                  <a:gd name="T55" fmla="*/ 46 h 82"/>
                  <a:gd name="T56" fmla="*/ 36 w 96"/>
                  <a:gd name="T57" fmla="*/ 48 h 82"/>
                  <a:gd name="T58" fmla="*/ 41 w 96"/>
                  <a:gd name="T59" fmla="*/ 58 h 82"/>
                  <a:gd name="T60" fmla="*/ 42 w 96"/>
                  <a:gd name="T61" fmla="*/ 60 h 82"/>
                  <a:gd name="T62" fmla="*/ 42 w 96"/>
                  <a:gd name="T63" fmla="*/ 70 h 82"/>
                  <a:gd name="T64" fmla="*/ 41 w 96"/>
                  <a:gd name="T65" fmla="*/ 72 h 82"/>
                  <a:gd name="T66" fmla="*/ 35 w 96"/>
                  <a:gd name="T67" fmla="*/ 74 h 82"/>
                  <a:gd name="T68" fmla="*/ 16 w 96"/>
                  <a:gd name="T69" fmla="*/ 82 h 82"/>
                  <a:gd name="T70" fmla="*/ 15 w 96"/>
                  <a:gd name="T71" fmla="*/ 82 h 82"/>
                  <a:gd name="T72" fmla="*/ 48 w 96"/>
                  <a:gd name="T73" fmla="*/ 4 h 82"/>
                  <a:gd name="T74" fmla="*/ 4 w 96"/>
                  <a:gd name="T75" fmla="*/ 48 h 82"/>
                  <a:gd name="T76" fmla="*/ 16 w 96"/>
                  <a:gd name="T77" fmla="*/ 78 h 82"/>
                  <a:gd name="T78" fmla="*/ 33 w 96"/>
                  <a:gd name="T79" fmla="*/ 70 h 82"/>
                  <a:gd name="T80" fmla="*/ 38 w 96"/>
                  <a:gd name="T81" fmla="*/ 69 h 82"/>
                  <a:gd name="T82" fmla="*/ 38 w 96"/>
                  <a:gd name="T83" fmla="*/ 61 h 82"/>
                  <a:gd name="T84" fmla="*/ 32 w 96"/>
                  <a:gd name="T85" fmla="*/ 49 h 82"/>
                  <a:gd name="T86" fmla="*/ 30 w 96"/>
                  <a:gd name="T87" fmla="*/ 44 h 82"/>
                  <a:gd name="T88" fmla="*/ 32 w 96"/>
                  <a:gd name="T89" fmla="*/ 39 h 82"/>
                  <a:gd name="T90" fmla="*/ 32 w 96"/>
                  <a:gd name="T91" fmla="*/ 26 h 82"/>
                  <a:gd name="T92" fmla="*/ 37 w 96"/>
                  <a:gd name="T93" fmla="*/ 24 h 82"/>
                  <a:gd name="T94" fmla="*/ 51 w 96"/>
                  <a:gd name="T95" fmla="*/ 18 h 82"/>
                  <a:gd name="T96" fmla="*/ 66 w 96"/>
                  <a:gd name="T97" fmla="*/ 26 h 82"/>
                  <a:gd name="T98" fmla="*/ 64 w 96"/>
                  <a:gd name="T99" fmla="*/ 39 h 82"/>
                  <a:gd name="T100" fmla="*/ 66 w 96"/>
                  <a:gd name="T101" fmla="*/ 44 h 82"/>
                  <a:gd name="T102" fmla="*/ 64 w 96"/>
                  <a:gd name="T103" fmla="*/ 49 h 82"/>
                  <a:gd name="T104" fmla="*/ 58 w 96"/>
                  <a:gd name="T105" fmla="*/ 61 h 82"/>
                  <a:gd name="T106" fmla="*/ 58 w 96"/>
                  <a:gd name="T107" fmla="*/ 69 h 82"/>
                  <a:gd name="T108" fmla="*/ 63 w 96"/>
                  <a:gd name="T109" fmla="*/ 70 h 82"/>
                  <a:gd name="T110" fmla="*/ 80 w 96"/>
                  <a:gd name="T111" fmla="*/ 78 h 82"/>
                  <a:gd name="T112" fmla="*/ 92 w 96"/>
                  <a:gd name="T113" fmla="*/ 48 h 82"/>
                  <a:gd name="T114" fmla="*/ 48 w 96"/>
                  <a:gd name="T115" fmla="*/ 4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96" h="82">
                    <a:moveTo>
                      <a:pt x="15" y="82"/>
                    </a:moveTo>
                    <a:cubicBezTo>
                      <a:pt x="15" y="82"/>
                      <a:pt x="14" y="82"/>
                      <a:pt x="14" y="82"/>
                    </a:cubicBezTo>
                    <a:cubicBezTo>
                      <a:pt x="5" y="73"/>
                      <a:pt x="0" y="61"/>
                      <a:pt x="0" y="48"/>
                    </a:cubicBezTo>
                    <a:cubicBezTo>
                      <a:pt x="0" y="22"/>
                      <a:pt x="22" y="0"/>
                      <a:pt x="48" y="0"/>
                    </a:cubicBezTo>
                    <a:cubicBezTo>
                      <a:pt x="74" y="0"/>
                      <a:pt x="96" y="22"/>
                      <a:pt x="96" y="48"/>
                    </a:cubicBezTo>
                    <a:cubicBezTo>
                      <a:pt x="96" y="61"/>
                      <a:pt x="91" y="73"/>
                      <a:pt x="82" y="82"/>
                    </a:cubicBezTo>
                    <a:cubicBezTo>
                      <a:pt x="81" y="82"/>
                      <a:pt x="80" y="82"/>
                      <a:pt x="80" y="82"/>
                    </a:cubicBezTo>
                    <a:cubicBezTo>
                      <a:pt x="76" y="79"/>
                      <a:pt x="69" y="77"/>
                      <a:pt x="62" y="74"/>
                    </a:cubicBezTo>
                    <a:cubicBezTo>
                      <a:pt x="60" y="73"/>
                      <a:pt x="57" y="73"/>
                      <a:pt x="55" y="72"/>
                    </a:cubicBezTo>
                    <a:cubicBezTo>
                      <a:pt x="55" y="72"/>
                      <a:pt x="54" y="71"/>
                      <a:pt x="54" y="70"/>
                    </a:cubicBezTo>
                    <a:cubicBezTo>
                      <a:pt x="54" y="60"/>
                      <a:pt x="54" y="60"/>
                      <a:pt x="54" y="60"/>
                    </a:cubicBezTo>
                    <a:cubicBezTo>
                      <a:pt x="54" y="59"/>
                      <a:pt x="55" y="58"/>
                      <a:pt x="55" y="58"/>
                    </a:cubicBezTo>
                    <a:cubicBezTo>
                      <a:pt x="56" y="58"/>
                      <a:pt x="60" y="56"/>
                      <a:pt x="60" y="48"/>
                    </a:cubicBezTo>
                    <a:cubicBezTo>
                      <a:pt x="60" y="47"/>
                      <a:pt x="61" y="46"/>
                      <a:pt x="62" y="46"/>
                    </a:cubicBezTo>
                    <a:cubicBezTo>
                      <a:pt x="62" y="46"/>
                      <a:pt x="62" y="45"/>
                      <a:pt x="62" y="44"/>
                    </a:cubicBezTo>
                    <a:cubicBezTo>
                      <a:pt x="62" y="43"/>
                      <a:pt x="62" y="42"/>
                      <a:pt x="62" y="42"/>
                    </a:cubicBezTo>
                    <a:cubicBezTo>
                      <a:pt x="61" y="42"/>
                      <a:pt x="60" y="41"/>
                      <a:pt x="60" y="40"/>
                    </a:cubicBezTo>
                    <a:cubicBezTo>
                      <a:pt x="60" y="39"/>
                      <a:pt x="60" y="39"/>
                      <a:pt x="61" y="38"/>
                    </a:cubicBezTo>
                    <a:cubicBezTo>
                      <a:pt x="61" y="35"/>
                      <a:pt x="63" y="30"/>
                      <a:pt x="62" y="26"/>
                    </a:cubicBezTo>
                    <a:cubicBezTo>
                      <a:pt x="61" y="24"/>
                      <a:pt x="57" y="22"/>
                      <a:pt x="51" y="22"/>
                    </a:cubicBezTo>
                    <a:cubicBezTo>
                      <a:pt x="45" y="22"/>
                      <a:pt x="41" y="24"/>
                      <a:pt x="40" y="26"/>
                    </a:cubicBezTo>
                    <a:cubicBezTo>
                      <a:pt x="40" y="28"/>
                      <a:pt x="39" y="28"/>
                      <a:pt x="38" y="28"/>
                    </a:cubicBezTo>
                    <a:cubicBezTo>
                      <a:pt x="37" y="28"/>
                      <a:pt x="35" y="28"/>
                      <a:pt x="35" y="28"/>
                    </a:cubicBezTo>
                    <a:cubicBezTo>
                      <a:pt x="33" y="30"/>
                      <a:pt x="35" y="36"/>
                      <a:pt x="36" y="38"/>
                    </a:cubicBezTo>
                    <a:cubicBezTo>
                      <a:pt x="36" y="39"/>
                      <a:pt x="36" y="40"/>
                      <a:pt x="36" y="40"/>
                    </a:cubicBezTo>
                    <a:cubicBezTo>
                      <a:pt x="36" y="41"/>
                      <a:pt x="35" y="42"/>
                      <a:pt x="34" y="42"/>
                    </a:cubicBezTo>
                    <a:cubicBezTo>
                      <a:pt x="34" y="42"/>
                      <a:pt x="34" y="43"/>
                      <a:pt x="34" y="44"/>
                    </a:cubicBezTo>
                    <a:cubicBezTo>
                      <a:pt x="34" y="45"/>
                      <a:pt x="34" y="46"/>
                      <a:pt x="34" y="46"/>
                    </a:cubicBezTo>
                    <a:cubicBezTo>
                      <a:pt x="35" y="46"/>
                      <a:pt x="36" y="47"/>
                      <a:pt x="36" y="48"/>
                    </a:cubicBezTo>
                    <a:cubicBezTo>
                      <a:pt x="36" y="56"/>
                      <a:pt x="40" y="58"/>
                      <a:pt x="41" y="58"/>
                    </a:cubicBezTo>
                    <a:cubicBezTo>
                      <a:pt x="41" y="58"/>
                      <a:pt x="42" y="59"/>
                      <a:pt x="42" y="60"/>
                    </a:cubicBezTo>
                    <a:cubicBezTo>
                      <a:pt x="42" y="70"/>
                      <a:pt x="42" y="70"/>
                      <a:pt x="42" y="70"/>
                    </a:cubicBezTo>
                    <a:cubicBezTo>
                      <a:pt x="42" y="71"/>
                      <a:pt x="41" y="72"/>
                      <a:pt x="41" y="72"/>
                    </a:cubicBezTo>
                    <a:cubicBezTo>
                      <a:pt x="39" y="73"/>
                      <a:pt x="37" y="73"/>
                      <a:pt x="35" y="74"/>
                    </a:cubicBezTo>
                    <a:cubicBezTo>
                      <a:pt x="28" y="77"/>
                      <a:pt x="20" y="79"/>
                      <a:pt x="16" y="82"/>
                    </a:cubicBezTo>
                    <a:cubicBezTo>
                      <a:pt x="16" y="82"/>
                      <a:pt x="16" y="82"/>
                      <a:pt x="15" y="82"/>
                    </a:cubicBezTo>
                    <a:close/>
                    <a:moveTo>
                      <a:pt x="48" y="4"/>
                    </a:moveTo>
                    <a:cubicBezTo>
                      <a:pt x="24" y="4"/>
                      <a:pt x="4" y="24"/>
                      <a:pt x="4" y="48"/>
                    </a:cubicBezTo>
                    <a:cubicBezTo>
                      <a:pt x="4" y="59"/>
                      <a:pt x="8" y="70"/>
                      <a:pt x="16" y="78"/>
                    </a:cubicBezTo>
                    <a:cubicBezTo>
                      <a:pt x="20" y="75"/>
                      <a:pt x="27" y="73"/>
                      <a:pt x="33" y="70"/>
                    </a:cubicBezTo>
                    <a:cubicBezTo>
                      <a:pt x="35" y="70"/>
                      <a:pt x="36" y="69"/>
                      <a:pt x="38" y="69"/>
                    </a:cubicBezTo>
                    <a:cubicBezTo>
                      <a:pt x="38" y="61"/>
                      <a:pt x="38" y="61"/>
                      <a:pt x="38" y="61"/>
                    </a:cubicBezTo>
                    <a:cubicBezTo>
                      <a:pt x="36" y="60"/>
                      <a:pt x="32" y="57"/>
                      <a:pt x="32" y="49"/>
                    </a:cubicBezTo>
                    <a:cubicBezTo>
                      <a:pt x="30" y="49"/>
                      <a:pt x="30" y="47"/>
                      <a:pt x="30" y="44"/>
                    </a:cubicBezTo>
                    <a:cubicBezTo>
                      <a:pt x="30" y="42"/>
                      <a:pt x="30" y="40"/>
                      <a:pt x="32" y="39"/>
                    </a:cubicBezTo>
                    <a:cubicBezTo>
                      <a:pt x="31" y="35"/>
                      <a:pt x="29" y="29"/>
                      <a:pt x="32" y="26"/>
                    </a:cubicBezTo>
                    <a:cubicBezTo>
                      <a:pt x="33" y="24"/>
                      <a:pt x="35" y="24"/>
                      <a:pt x="37" y="24"/>
                    </a:cubicBezTo>
                    <a:cubicBezTo>
                      <a:pt x="39" y="20"/>
                      <a:pt x="46" y="18"/>
                      <a:pt x="51" y="18"/>
                    </a:cubicBezTo>
                    <a:cubicBezTo>
                      <a:pt x="57" y="18"/>
                      <a:pt x="65" y="20"/>
                      <a:pt x="66" y="26"/>
                    </a:cubicBezTo>
                    <a:cubicBezTo>
                      <a:pt x="67" y="30"/>
                      <a:pt x="65" y="36"/>
                      <a:pt x="64" y="39"/>
                    </a:cubicBezTo>
                    <a:cubicBezTo>
                      <a:pt x="66" y="40"/>
                      <a:pt x="66" y="42"/>
                      <a:pt x="66" y="44"/>
                    </a:cubicBezTo>
                    <a:cubicBezTo>
                      <a:pt x="66" y="47"/>
                      <a:pt x="66" y="49"/>
                      <a:pt x="64" y="49"/>
                    </a:cubicBezTo>
                    <a:cubicBezTo>
                      <a:pt x="64" y="57"/>
                      <a:pt x="60" y="60"/>
                      <a:pt x="58" y="61"/>
                    </a:cubicBezTo>
                    <a:cubicBezTo>
                      <a:pt x="58" y="69"/>
                      <a:pt x="58" y="69"/>
                      <a:pt x="58" y="69"/>
                    </a:cubicBezTo>
                    <a:cubicBezTo>
                      <a:pt x="60" y="69"/>
                      <a:pt x="61" y="70"/>
                      <a:pt x="63" y="70"/>
                    </a:cubicBezTo>
                    <a:cubicBezTo>
                      <a:pt x="70" y="73"/>
                      <a:pt x="76" y="75"/>
                      <a:pt x="80" y="78"/>
                    </a:cubicBezTo>
                    <a:cubicBezTo>
                      <a:pt x="88" y="70"/>
                      <a:pt x="92" y="59"/>
                      <a:pt x="92" y="48"/>
                    </a:cubicBezTo>
                    <a:cubicBezTo>
                      <a:pt x="92" y="24"/>
                      <a:pt x="72" y="4"/>
                      <a:pt x="48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" name="Freeform 47">
                <a:extLst>
                  <a:ext uri="{FF2B5EF4-FFF2-40B4-BE49-F238E27FC236}">
                    <a16:creationId xmlns:a16="http://schemas.microsoft.com/office/drawing/2014/main" id="{67D2AC67-79B2-4FC2-98A8-3CB49FAC71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469900" y="3746501"/>
                <a:ext cx="265112" cy="65088"/>
              </a:xfrm>
              <a:custGeom>
                <a:avLst/>
                <a:gdLst>
                  <a:gd name="T0" fmla="*/ 34 w 68"/>
                  <a:gd name="T1" fmla="*/ 17 h 17"/>
                  <a:gd name="T2" fmla="*/ 0 w 68"/>
                  <a:gd name="T3" fmla="*/ 3 h 17"/>
                  <a:gd name="T4" fmla="*/ 3 w 68"/>
                  <a:gd name="T5" fmla="*/ 0 h 17"/>
                  <a:gd name="T6" fmla="*/ 34 w 68"/>
                  <a:gd name="T7" fmla="*/ 13 h 17"/>
                  <a:gd name="T8" fmla="*/ 65 w 68"/>
                  <a:gd name="T9" fmla="*/ 0 h 17"/>
                  <a:gd name="T10" fmla="*/ 68 w 68"/>
                  <a:gd name="T11" fmla="*/ 3 h 17"/>
                  <a:gd name="T12" fmla="*/ 34 w 68"/>
                  <a:gd name="T13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8" h="17">
                    <a:moveTo>
                      <a:pt x="34" y="17"/>
                    </a:moveTo>
                    <a:cubicBezTo>
                      <a:pt x="21" y="17"/>
                      <a:pt x="9" y="12"/>
                      <a:pt x="0" y="3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11" y="8"/>
                      <a:pt x="22" y="13"/>
                      <a:pt x="34" y="13"/>
                    </a:cubicBezTo>
                    <a:cubicBezTo>
                      <a:pt x="46" y="13"/>
                      <a:pt x="57" y="8"/>
                      <a:pt x="65" y="0"/>
                    </a:cubicBezTo>
                    <a:cubicBezTo>
                      <a:pt x="68" y="3"/>
                      <a:pt x="68" y="3"/>
                      <a:pt x="68" y="3"/>
                    </a:cubicBezTo>
                    <a:cubicBezTo>
                      <a:pt x="59" y="12"/>
                      <a:pt x="47" y="17"/>
                      <a:pt x="34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61B3BF31-A3E7-428A-AA5C-CA9936151361}"/>
              </a:ext>
            </a:extLst>
          </p:cNvPr>
          <p:cNvGrpSpPr/>
          <p:nvPr/>
        </p:nvGrpSpPr>
        <p:grpSpPr>
          <a:xfrm>
            <a:off x="737463" y="3327273"/>
            <a:ext cx="2085479" cy="215444"/>
            <a:chOff x="698361" y="3034373"/>
            <a:chExt cx="2085479" cy="215444"/>
          </a:xfrm>
        </p:grpSpPr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C6F65731-6003-4E2B-8CAA-066B5E03522D}"/>
                </a:ext>
              </a:extLst>
            </p:cNvPr>
            <p:cNvSpPr txBox="1"/>
            <p:nvPr/>
          </p:nvSpPr>
          <p:spPr>
            <a:xfrm>
              <a:off x="1022550" y="3034373"/>
              <a:ext cx="1761290" cy="215444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System Features</a:t>
              </a:r>
            </a:p>
          </p:txBody>
        </p:sp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5901D3A6-BF18-4F5D-BCD6-9EA2451F5E6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8361" y="3041295"/>
              <a:ext cx="152701" cy="201600"/>
              <a:chOff x="-582613" y="3649663"/>
              <a:chExt cx="282575" cy="373062"/>
            </a:xfr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2700000" scaled="0"/>
            </a:gradFill>
          </p:grpSpPr>
          <p:sp>
            <p:nvSpPr>
              <p:cNvPr id="155" name="Freeform 51">
                <a:extLst>
                  <a:ext uri="{FF2B5EF4-FFF2-40B4-BE49-F238E27FC236}">
                    <a16:creationId xmlns:a16="http://schemas.microsoft.com/office/drawing/2014/main" id="{E86D3BA9-73D0-4CBA-8925-AB4CA225057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582613" y="3649663"/>
                <a:ext cx="282575" cy="373062"/>
              </a:xfrm>
              <a:custGeom>
                <a:avLst/>
                <a:gdLst>
                  <a:gd name="T0" fmla="*/ 70 w 72"/>
                  <a:gd name="T1" fmla="*/ 96 h 96"/>
                  <a:gd name="T2" fmla="*/ 2 w 72"/>
                  <a:gd name="T3" fmla="*/ 96 h 96"/>
                  <a:gd name="T4" fmla="*/ 0 w 72"/>
                  <a:gd name="T5" fmla="*/ 94 h 96"/>
                  <a:gd name="T6" fmla="*/ 0 w 72"/>
                  <a:gd name="T7" fmla="*/ 2 h 96"/>
                  <a:gd name="T8" fmla="*/ 2 w 72"/>
                  <a:gd name="T9" fmla="*/ 0 h 96"/>
                  <a:gd name="T10" fmla="*/ 70 w 72"/>
                  <a:gd name="T11" fmla="*/ 0 h 96"/>
                  <a:gd name="T12" fmla="*/ 72 w 72"/>
                  <a:gd name="T13" fmla="*/ 2 h 96"/>
                  <a:gd name="T14" fmla="*/ 72 w 72"/>
                  <a:gd name="T15" fmla="*/ 94 h 96"/>
                  <a:gd name="T16" fmla="*/ 70 w 72"/>
                  <a:gd name="T17" fmla="*/ 96 h 96"/>
                  <a:gd name="T18" fmla="*/ 4 w 72"/>
                  <a:gd name="T19" fmla="*/ 92 h 96"/>
                  <a:gd name="T20" fmla="*/ 68 w 72"/>
                  <a:gd name="T21" fmla="*/ 92 h 96"/>
                  <a:gd name="T22" fmla="*/ 68 w 72"/>
                  <a:gd name="T23" fmla="*/ 4 h 96"/>
                  <a:gd name="T24" fmla="*/ 4 w 72"/>
                  <a:gd name="T25" fmla="*/ 4 h 96"/>
                  <a:gd name="T26" fmla="*/ 4 w 72"/>
                  <a:gd name="T27" fmla="*/ 92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2" h="96">
                    <a:moveTo>
                      <a:pt x="70" y="96"/>
                    </a:moveTo>
                    <a:cubicBezTo>
                      <a:pt x="2" y="96"/>
                      <a:pt x="2" y="96"/>
                      <a:pt x="2" y="96"/>
                    </a:cubicBezTo>
                    <a:cubicBezTo>
                      <a:pt x="1" y="96"/>
                      <a:pt x="0" y="95"/>
                      <a:pt x="0" y="94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70" y="0"/>
                      <a:pt x="70" y="0"/>
                      <a:pt x="70" y="0"/>
                    </a:cubicBezTo>
                    <a:cubicBezTo>
                      <a:pt x="71" y="0"/>
                      <a:pt x="72" y="1"/>
                      <a:pt x="72" y="2"/>
                    </a:cubicBezTo>
                    <a:cubicBezTo>
                      <a:pt x="72" y="94"/>
                      <a:pt x="72" y="94"/>
                      <a:pt x="72" y="94"/>
                    </a:cubicBezTo>
                    <a:cubicBezTo>
                      <a:pt x="72" y="95"/>
                      <a:pt x="71" y="96"/>
                      <a:pt x="70" y="96"/>
                    </a:cubicBezTo>
                    <a:close/>
                    <a:moveTo>
                      <a:pt x="4" y="92"/>
                    </a:moveTo>
                    <a:cubicBezTo>
                      <a:pt x="68" y="92"/>
                      <a:pt x="68" y="92"/>
                      <a:pt x="68" y="92"/>
                    </a:cubicBezTo>
                    <a:cubicBezTo>
                      <a:pt x="68" y="4"/>
                      <a:pt x="68" y="4"/>
                      <a:pt x="68" y="4"/>
                    </a:cubicBezTo>
                    <a:cubicBezTo>
                      <a:pt x="4" y="4"/>
                      <a:pt x="4" y="4"/>
                      <a:pt x="4" y="4"/>
                    </a:cubicBezTo>
                    <a:lnTo>
                      <a:pt x="4" y="9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" name="Freeform 52">
                <a:extLst>
                  <a:ext uri="{FF2B5EF4-FFF2-40B4-BE49-F238E27FC236}">
                    <a16:creationId xmlns:a16="http://schemas.microsoft.com/office/drawing/2014/main" id="{BBFFE739-4620-481B-8E2D-969BA6985D1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504826" y="3681413"/>
                <a:ext cx="127000" cy="92075"/>
              </a:xfrm>
              <a:custGeom>
                <a:avLst/>
                <a:gdLst>
                  <a:gd name="T0" fmla="*/ 30 w 32"/>
                  <a:gd name="T1" fmla="*/ 24 h 24"/>
                  <a:gd name="T2" fmla="*/ 2 w 32"/>
                  <a:gd name="T3" fmla="*/ 24 h 24"/>
                  <a:gd name="T4" fmla="*/ 0 w 32"/>
                  <a:gd name="T5" fmla="*/ 22 h 24"/>
                  <a:gd name="T6" fmla="*/ 0 w 32"/>
                  <a:gd name="T7" fmla="*/ 2 h 24"/>
                  <a:gd name="T8" fmla="*/ 2 w 32"/>
                  <a:gd name="T9" fmla="*/ 0 h 24"/>
                  <a:gd name="T10" fmla="*/ 30 w 32"/>
                  <a:gd name="T11" fmla="*/ 0 h 24"/>
                  <a:gd name="T12" fmla="*/ 32 w 32"/>
                  <a:gd name="T13" fmla="*/ 2 h 24"/>
                  <a:gd name="T14" fmla="*/ 32 w 32"/>
                  <a:gd name="T15" fmla="*/ 22 h 24"/>
                  <a:gd name="T16" fmla="*/ 30 w 32"/>
                  <a:gd name="T17" fmla="*/ 24 h 24"/>
                  <a:gd name="T18" fmla="*/ 4 w 32"/>
                  <a:gd name="T19" fmla="*/ 20 h 24"/>
                  <a:gd name="T20" fmla="*/ 28 w 32"/>
                  <a:gd name="T21" fmla="*/ 20 h 24"/>
                  <a:gd name="T22" fmla="*/ 28 w 32"/>
                  <a:gd name="T23" fmla="*/ 4 h 24"/>
                  <a:gd name="T24" fmla="*/ 4 w 32"/>
                  <a:gd name="T25" fmla="*/ 4 h 24"/>
                  <a:gd name="T26" fmla="*/ 4 w 32"/>
                  <a:gd name="T27" fmla="*/ 2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2" h="24">
                    <a:moveTo>
                      <a:pt x="30" y="24"/>
                    </a:moveTo>
                    <a:cubicBezTo>
                      <a:pt x="2" y="24"/>
                      <a:pt x="2" y="24"/>
                      <a:pt x="2" y="24"/>
                    </a:cubicBezTo>
                    <a:cubicBezTo>
                      <a:pt x="1" y="24"/>
                      <a:pt x="0" y="23"/>
                      <a:pt x="0" y="2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1" y="0"/>
                      <a:pt x="32" y="1"/>
                      <a:pt x="32" y="2"/>
                    </a:cubicBezTo>
                    <a:cubicBezTo>
                      <a:pt x="32" y="22"/>
                      <a:pt x="32" y="22"/>
                      <a:pt x="32" y="22"/>
                    </a:cubicBezTo>
                    <a:cubicBezTo>
                      <a:pt x="32" y="23"/>
                      <a:pt x="31" y="24"/>
                      <a:pt x="30" y="24"/>
                    </a:cubicBezTo>
                    <a:close/>
                    <a:moveTo>
                      <a:pt x="4" y="20"/>
                    </a:moveTo>
                    <a:cubicBezTo>
                      <a:pt x="28" y="20"/>
                      <a:pt x="28" y="20"/>
                      <a:pt x="28" y="20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4" y="4"/>
                      <a:pt x="4" y="4"/>
                      <a:pt x="4" y="4"/>
                    </a:cubicBezTo>
                    <a:lnTo>
                      <a:pt x="4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" name="Freeform 53">
                <a:extLst>
                  <a:ext uri="{FF2B5EF4-FFF2-40B4-BE49-F238E27FC236}">
                    <a16:creationId xmlns:a16="http://schemas.microsoft.com/office/drawing/2014/main" id="{4FE8EA05-6F9D-43B7-BB21-8DDFCDE825B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504826" y="3789363"/>
                <a:ext cx="127000" cy="93662"/>
              </a:xfrm>
              <a:custGeom>
                <a:avLst/>
                <a:gdLst>
                  <a:gd name="T0" fmla="*/ 30 w 32"/>
                  <a:gd name="T1" fmla="*/ 24 h 24"/>
                  <a:gd name="T2" fmla="*/ 2 w 32"/>
                  <a:gd name="T3" fmla="*/ 24 h 24"/>
                  <a:gd name="T4" fmla="*/ 0 w 32"/>
                  <a:gd name="T5" fmla="*/ 22 h 24"/>
                  <a:gd name="T6" fmla="*/ 0 w 32"/>
                  <a:gd name="T7" fmla="*/ 2 h 24"/>
                  <a:gd name="T8" fmla="*/ 2 w 32"/>
                  <a:gd name="T9" fmla="*/ 0 h 24"/>
                  <a:gd name="T10" fmla="*/ 30 w 32"/>
                  <a:gd name="T11" fmla="*/ 0 h 24"/>
                  <a:gd name="T12" fmla="*/ 32 w 32"/>
                  <a:gd name="T13" fmla="*/ 2 h 24"/>
                  <a:gd name="T14" fmla="*/ 32 w 32"/>
                  <a:gd name="T15" fmla="*/ 22 h 24"/>
                  <a:gd name="T16" fmla="*/ 30 w 32"/>
                  <a:gd name="T17" fmla="*/ 24 h 24"/>
                  <a:gd name="T18" fmla="*/ 4 w 32"/>
                  <a:gd name="T19" fmla="*/ 20 h 24"/>
                  <a:gd name="T20" fmla="*/ 28 w 32"/>
                  <a:gd name="T21" fmla="*/ 20 h 24"/>
                  <a:gd name="T22" fmla="*/ 28 w 32"/>
                  <a:gd name="T23" fmla="*/ 4 h 24"/>
                  <a:gd name="T24" fmla="*/ 4 w 32"/>
                  <a:gd name="T25" fmla="*/ 4 h 24"/>
                  <a:gd name="T26" fmla="*/ 4 w 32"/>
                  <a:gd name="T27" fmla="*/ 2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2" h="24">
                    <a:moveTo>
                      <a:pt x="30" y="24"/>
                    </a:moveTo>
                    <a:cubicBezTo>
                      <a:pt x="2" y="24"/>
                      <a:pt x="2" y="24"/>
                      <a:pt x="2" y="24"/>
                    </a:cubicBezTo>
                    <a:cubicBezTo>
                      <a:pt x="1" y="24"/>
                      <a:pt x="0" y="23"/>
                      <a:pt x="0" y="2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1" y="0"/>
                      <a:pt x="32" y="1"/>
                      <a:pt x="32" y="2"/>
                    </a:cubicBezTo>
                    <a:cubicBezTo>
                      <a:pt x="32" y="22"/>
                      <a:pt x="32" y="22"/>
                      <a:pt x="32" y="22"/>
                    </a:cubicBezTo>
                    <a:cubicBezTo>
                      <a:pt x="32" y="23"/>
                      <a:pt x="31" y="24"/>
                      <a:pt x="30" y="24"/>
                    </a:cubicBezTo>
                    <a:close/>
                    <a:moveTo>
                      <a:pt x="4" y="20"/>
                    </a:moveTo>
                    <a:cubicBezTo>
                      <a:pt x="28" y="20"/>
                      <a:pt x="28" y="20"/>
                      <a:pt x="28" y="20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4" y="4"/>
                      <a:pt x="4" y="4"/>
                      <a:pt x="4" y="4"/>
                    </a:cubicBezTo>
                    <a:lnTo>
                      <a:pt x="4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" name="Freeform 54">
                <a:extLst>
                  <a:ext uri="{FF2B5EF4-FFF2-40B4-BE49-F238E27FC236}">
                    <a16:creationId xmlns:a16="http://schemas.microsoft.com/office/drawing/2014/main" id="{DF427472-8E5C-495A-B2AD-7E79000EA41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504826" y="3898900"/>
                <a:ext cx="127000" cy="92075"/>
              </a:xfrm>
              <a:custGeom>
                <a:avLst/>
                <a:gdLst>
                  <a:gd name="T0" fmla="*/ 30 w 32"/>
                  <a:gd name="T1" fmla="*/ 24 h 24"/>
                  <a:gd name="T2" fmla="*/ 2 w 32"/>
                  <a:gd name="T3" fmla="*/ 24 h 24"/>
                  <a:gd name="T4" fmla="*/ 0 w 32"/>
                  <a:gd name="T5" fmla="*/ 22 h 24"/>
                  <a:gd name="T6" fmla="*/ 0 w 32"/>
                  <a:gd name="T7" fmla="*/ 2 h 24"/>
                  <a:gd name="T8" fmla="*/ 2 w 32"/>
                  <a:gd name="T9" fmla="*/ 0 h 24"/>
                  <a:gd name="T10" fmla="*/ 30 w 32"/>
                  <a:gd name="T11" fmla="*/ 0 h 24"/>
                  <a:gd name="T12" fmla="*/ 32 w 32"/>
                  <a:gd name="T13" fmla="*/ 2 h 24"/>
                  <a:gd name="T14" fmla="*/ 32 w 32"/>
                  <a:gd name="T15" fmla="*/ 22 h 24"/>
                  <a:gd name="T16" fmla="*/ 30 w 32"/>
                  <a:gd name="T17" fmla="*/ 24 h 24"/>
                  <a:gd name="T18" fmla="*/ 4 w 32"/>
                  <a:gd name="T19" fmla="*/ 20 h 24"/>
                  <a:gd name="T20" fmla="*/ 28 w 32"/>
                  <a:gd name="T21" fmla="*/ 20 h 24"/>
                  <a:gd name="T22" fmla="*/ 28 w 32"/>
                  <a:gd name="T23" fmla="*/ 4 h 24"/>
                  <a:gd name="T24" fmla="*/ 4 w 32"/>
                  <a:gd name="T25" fmla="*/ 4 h 24"/>
                  <a:gd name="T26" fmla="*/ 4 w 32"/>
                  <a:gd name="T27" fmla="*/ 2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2" h="24">
                    <a:moveTo>
                      <a:pt x="30" y="24"/>
                    </a:moveTo>
                    <a:cubicBezTo>
                      <a:pt x="2" y="24"/>
                      <a:pt x="2" y="24"/>
                      <a:pt x="2" y="24"/>
                    </a:cubicBezTo>
                    <a:cubicBezTo>
                      <a:pt x="1" y="24"/>
                      <a:pt x="0" y="23"/>
                      <a:pt x="0" y="2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1" y="0"/>
                      <a:pt x="32" y="1"/>
                      <a:pt x="32" y="2"/>
                    </a:cubicBezTo>
                    <a:cubicBezTo>
                      <a:pt x="32" y="22"/>
                      <a:pt x="32" y="22"/>
                      <a:pt x="32" y="22"/>
                    </a:cubicBezTo>
                    <a:cubicBezTo>
                      <a:pt x="32" y="23"/>
                      <a:pt x="31" y="24"/>
                      <a:pt x="30" y="24"/>
                    </a:cubicBezTo>
                    <a:close/>
                    <a:moveTo>
                      <a:pt x="4" y="20"/>
                    </a:moveTo>
                    <a:cubicBezTo>
                      <a:pt x="28" y="20"/>
                      <a:pt x="28" y="20"/>
                      <a:pt x="28" y="20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4" y="4"/>
                      <a:pt x="4" y="4"/>
                      <a:pt x="4" y="4"/>
                    </a:cubicBezTo>
                    <a:lnTo>
                      <a:pt x="4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" name="Freeform 55">
                <a:extLst>
                  <a:ext uri="{FF2B5EF4-FFF2-40B4-BE49-F238E27FC236}">
                    <a16:creationId xmlns:a16="http://schemas.microsoft.com/office/drawing/2014/main" id="{E10EC1A7-84A2-4CF3-B6A2-E85B1D7F29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50863" y="3681413"/>
                <a:ext cx="31750" cy="30162"/>
              </a:xfrm>
              <a:custGeom>
                <a:avLst/>
                <a:gdLst>
                  <a:gd name="T0" fmla="*/ 6 w 8"/>
                  <a:gd name="T1" fmla="*/ 8 h 8"/>
                  <a:gd name="T2" fmla="*/ 2 w 8"/>
                  <a:gd name="T3" fmla="*/ 8 h 8"/>
                  <a:gd name="T4" fmla="*/ 0 w 8"/>
                  <a:gd name="T5" fmla="*/ 6 h 8"/>
                  <a:gd name="T6" fmla="*/ 0 w 8"/>
                  <a:gd name="T7" fmla="*/ 2 h 8"/>
                  <a:gd name="T8" fmla="*/ 2 w 8"/>
                  <a:gd name="T9" fmla="*/ 0 h 8"/>
                  <a:gd name="T10" fmla="*/ 6 w 8"/>
                  <a:gd name="T11" fmla="*/ 0 h 8"/>
                  <a:gd name="T12" fmla="*/ 8 w 8"/>
                  <a:gd name="T13" fmla="*/ 2 h 8"/>
                  <a:gd name="T14" fmla="*/ 8 w 8"/>
                  <a:gd name="T15" fmla="*/ 6 h 8"/>
                  <a:gd name="T16" fmla="*/ 6 w 8"/>
                  <a:gd name="T17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8">
                    <a:moveTo>
                      <a:pt x="6" y="8"/>
                    </a:moveTo>
                    <a:cubicBezTo>
                      <a:pt x="2" y="8"/>
                      <a:pt x="2" y="8"/>
                      <a:pt x="2" y="8"/>
                    </a:cubicBezTo>
                    <a:cubicBezTo>
                      <a:pt x="1" y="8"/>
                      <a:pt x="0" y="7"/>
                      <a:pt x="0" y="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7" y="0"/>
                      <a:pt x="8" y="1"/>
                      <a:pt x="8" y="2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7"/>
                      <a:pt x="7" y="8"/>
                      <a:pt x="6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" name="Freeform 56">
                <a:extLst>
                  <a:ext uri="{FF2B5EF4-FFF2-40B4-BE49-F238E27FC236}">
                    <a16:creationId xmlns:a16="http://schemas.microsoft.com/office/drawing/2014/main" id="{5893021A-A8B5-473E-B7E9-E2AF095023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50863" y="3743325"/>
                <a:ext cx="31750" cy="30162"/>
              </a:xfrm>
              <a:custGeom>
                <a:avLst/>
                <a:gdLst>
                  <a:gd name="T0" fmla="*/ 6 w 8"/>
                  <a:gd name="T1" fmla="*/ 8 h 8"/>
                  <a:gd name="T2" fmla="*/ 2 w 8"/>
                  <a:gd name="T3" fmla="*/ 8 h 8"/>
                  <a:gd name="T4" fmla="*/ 0 w 8"/>
                  <a:gd name="T5" fmla="*/ 6 h 8"/>
                  <a:gd name="T6" fmla="*/ 0 w 8"/>
                  <a:gd name="T7" fmla="*/ 2 h 8"/>
                  <a:gd name="T8" fmla="*/ 2 w 8"/>
                  <a:gd name="T9" fmla="*/ 0 h 8"/>
                  <a:gd name="T10" fmla="*/ 6 w 8"/>
                  <a:gd name="T11" fmla="*/ 0 h 8"/>
                  <a:gd name="T12" fmla="*/ 8 w 8"/>
                  <a:gd name="T13" fmla="*/ 2 h 8"/>
                  <a:gd name="T14" fmla="*/ 8 w 8"/>
                  <a:gd name="T15" fmla="*/ 6 h 8"/>
                  <a:gd name="T16" fmla="*/ 6 w 8"/>
                  <a:gd name="T17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8">
                    <a:moveTo>
                      <a:pt x="6" y="8"/>
                    </a:moveTo>
                    <a:cubicBezTo>
                      <a:pt x="2" y="8"/>
                      <a:pt x="2" y="8"/>
                      <a:pt x="2" y="8"/>
                    </a:cubicBezTo>
                    <a:cubicBezTo>
                      <a:pt x="1" y="8"/>
                      <a:pt x="0" y="7"/>
                      <a:pt x="0" y="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7" y="0"/>
                      <a:pt x="8" y="1"/>
                      <a:pt x="8" y="2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7"/>
                      <a:pt x="7" y="8"/>
                      <a:pt x="6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" name="Freeform 57">
                <a:extLst>
                  <a:ext uri="{FF2B5EF4-FFF2-40B4-BE49-F238E27FC236}">
                    <a16:creationId xmlns:a16="http://schemas.microsoft.com/office/drawing/2014/main" id="{402A112C-6563-42CD-BC23-69BC990A8C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50863" y="3789363"/>
                <a:ext cx="31750" cy="31750"/>
              </a:xfrm>
              <a:custGeom>
                <a:avLst/>
                <a:gdLst>
                  <a:gd name="T0" fmla="*/ 6 w 8"/>
                  <a:gd name="T1" fmla="*/ 8 h 8"/>
                  <a:gd name="T2" fmla="*/ 2 w 8"/>
                  <a:gd name="T3" fmla="*/ 8 h 8"/>
                  <a:gd name="T4" fmla="*/ 0 w 8"/>
                  <a:gd name="T5" fmla="*/ 6 h 8"/>
                  <a:gd name="T6" fmla="*/ 0 w 8"/>
                  <a:gd name="T7" fmla="*/ 2 h 8"/>
                  <a:gd name="T8" fmla="*/ 2 w 8"/>
                  <a:gd name="T9" fmla="*/ 0 h 8"/>
                  <a:gd name="T10" fmla="*/ 6 w 8"/>
                  <a:gd name="T11" fmla="*/ 0 h 8"/>
                  <a:gd name="T12" fmla="*/ 8 w 8"/>
                  <a:gd name="T13" fmla="*/ 2 h 8"/>
                  <a:gd name="T14" fmla="*/ 8 w 8"/>
                  <a:gd name="T15" fmla="*/ 6 h 8"/>
                  <a:gd name="T16" fmla="*/ 6 w 8"/>
                  <a:gd name="T17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8">
                    <a:moveTo>
                      <a:pt x="6" y="8"/>
                    </a:moveTo>
                    <a:cubicBezTo>
                      <a:pt x="2" y="8"/>
                      <a:pt x="2" y="8"/>
                      <a:pt x="2" y="8"/>
                    </a:cubicBezTo>
                    <a:cubicBezTo>
                      <a:pt x="1" y="8"/>
                      <a:pt x="0" y="7"/>
                      <a:pt x="0" y="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7" y="0"/>
                      <a:pt x="8" y="1"/>
                      <a:pt x="8" y="2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7"/>
                      <a:pt x="7" y="8"/>
                      <a:pt x="6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" name="Freeform 58">
                <a:extLst>
                  <a:ext uri="{FF2B5EF4-FFF2-40B4-BE49-F238E27FC236}">
                    <a16:creationId xmlns:a16="http://schemas.microsoft.com/office/drawing/2014/main" id="{77119A48-50FE-4105-B01B-415FCE9B73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50863" y="3851275"/>
                <a:ext cx="31750" cy="31750"/>
              </a:xfrm>
              <a:custGeom>
                <a:avLst/>
                <a:gdLst>
                  <a:gd name="T0" fmla="*/ 6 w 8"/>
                  <a:gd name="T1" fmla="*/ 8 h 8"/>
                  <a:gd name="T2" fmla="*/ 2 w 8"/>
                  <a:gd name="T3" fmla="*/ 8 h 8"/>
                  <a:gd name="T4" fmla="*/ 0 w 8"/>
                  <a:gd name="T5" fmla="*/ 6 h 8"/>
                  <a:gd name="T6" fmla="*/ 0 w 8"/>
                  <a:gd name="T7" fmla="*/ 2 h 8"/>
                  <a:gd name="T8" fmla="*/ 2 w 8"/>
                  <a:gd name="T9" fmla="*/ 0 h 8"/>
                  <a:gd name="T10" fmla="*/ 6 w 8"/>
                  <a:gd name="T11" fmla="*/ 0 h 8"/>
                  <a:gd name="T12" fmla="*/ 8 w 8"/>
                  <a:gd name="T13" fmla="*/ 2 h 8"/>
                  <a:gd name="T14" fmla="*/ 8 w 8"/>
                  <a:gd name="T15" fmla="*/ 6 h 8"/>
                  <a:gd name="T16" fmla="*/ 6 w 8"/>
                  <a:gd name="T17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8">
                    <a:moveTo>
                      <a:pt x="6" y="8"/>
                    </a:moveTo>
                    <a:cubicBezTo>
                      <a:pt x="2" y="8"/>
                      <a:pt x="2" y="8"/>
                      <a:pt x="2" y="8"/>
                    </a:cubicBezTo>
                    <a:cubicBezTo>
                      <a:pt x="1" y="8"/>
                      <a:pt x="0" y="7"/>
                      <a:pt x="0" y="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7" y="0"/>
                      <a:pt x="8" y="1"/>
                      <a:pt x="8" y="2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7"/>
                      <a:pt x="7" y="8"/>
                      <a:pt x="6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" name="Freeform 59">
                <a:extLst>
                  <a:ext uri="{FF2B5EF4-FFF2-40B4-BE49-F238E27FC236}">
                    <a16:creationId xmlns:a16="http://schemas.microsoft.com/office/drawing/2014/main" id="{266FB4EA-D038-4C07-B66E-3870F6687A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50863" y="3898900"/>
                <a:ext cx="31750" cy="30162"/>
              </a:xfrm>
              <a:custGeom>
                <a:avLst/>
                <a:gdLst>
                  <a:gd name="T0" fmla="*/ 6 w 8"/>
                  <a:gd name="T1" fmla="*/ 8 h 8"/>
                  <a:gd name="T2" fmla="*/ 2 w 8"/>
                  <a:gd name="T3" fmla="*/ 8 h 8"/>
                  <a:gd name="T4" fmla="*/ 0 w 8"/>
                  <a:gd name="T5" fmla="*/ 6 h 8"/>
                  <a:gd name="T6" fmla="*/ 0 w 8"/>
                  <a:gd name="T7" fmla="*/ 2 h 8"/>
                  <a:gd name="T8" fmla="*/ 2 w 8"/>
                  <a:gd name="T9" fmla="*/ 0 h 8"/>
                  <a:gd name="T10" fmla="*/ 6 w 8"/>
                  <a:gd name="T11" fmla="*/ 0 h 8"/>
                  <a:gd name="T12" fmla="*/ 8 w 8"/>
                  <a:gd name="T13" fmla="*/ 2 h 8"/>
                  <a:gd name="T14" fmla="*/ 8 w 8"/>
                  <a:gd name="T15" fmla="*/ 6 h 8"/>
                  <a:gd name="T16" fmla="*/ 6 w 8"/>
                  <a:gd name="T17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8">
                    <a:moveTo>
                      <a:pt x="6" y="8"/>
                    </a:moveTo>
                    <a:cubicBezTo>
                      <a:pt x="2" y="8"/>
                      <a:pt x="2" y="8"/>
                      <a:pt x="2" y="8"/>
                    </a:cubicBezTo>
                    <a:cubicBezTo>
                      <a:pt x="1" y="8"/>
                      <a:pt x="0" y="7"/>
                      <a:pt x="0" y="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7" y="0"/>
                      <a:pt x="8" y="1"/>
                      <a:pt x="8" y="2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7"/>
                      <a:pt x="7" y="8"/>
                      <a:pt x="6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" name="Freeform 60">
                <a:extLst>
                  <a:ext uri="{FF2B5EF4-FFF2-40B4-BE49-F238E27FC236}">
                    <a16:creationId xmlns:a16="http://schemas.microsoft.com/office/drawing/2014/main" id="{585194A3-652F-41E9-A72C-E0AB7BB550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50863" y="3960813"/>
                <a:ext cx="31750" cy="30162"/>
              </a:xfrm>
              <a:custGeom>
                <a:avLst/>
                <a:gdLst>
                  <a:gd name="T0" fmla="*/ 6 w 8"/>
                  <a:gd name="T1" fmla="*/ 8 h 8"/>
                  <a:gd name="T2" fmla="*/ 2 w 8"/>
                  <a:gd name="T3" fmla="*/ 8 h 8"/>
                  <a:gd name="T4" fmla="*/ 0 w 8"/>
                  <a:gd name="T5" fmla="*/ 6 h 8"/>
                  <a:gd name="T6" fmla="*/ 0 w 8"/>
                  <a:gd name="T7" fmla="*/ 2 h 8"/>
                  <a:gd name="T8" fmla="*/ 2 w 8"/>
                  <a:gd name="T9" fmla="*/ 0 h 8"/>
                  <a:gd name="T10" fmla="*/ 6 w 8"/>
                  <a:gd name="T11" fmla="*/ 0 h 8"/>
                  <a:gd name="T12" fmla="*/ 8 w 8"/>
                  <a:gd name="T13" fmla="*/ 2 h 8"/>
                  <a:gd name="T14" fmla="*/ 8 w 8"/>
                  <a:gd name="T15" fmla="*/ 6 h 8"/>
                  <a:gd name="T16" fmla="*/ 6 w 8"/>
                  <a:gd name="T17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8">
                    <a:moveTo>
                      <a:pt x="6" y="8"/>
                    </a:moveTo>
                    <a:cubicBezTo>
                      <a:pt x="2" y="8"/>
                      <a:pt x="2" y="8"/>
                      <a:pt x="2" y="8"/>
                    </a:cubicBezTo>
                    <a:cubicBezTo>
                      <a:pt x="1" y="8"/>
                      <a:pt x="0" y="7"/>
                      <a:pt x="0" y="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7" y="0"/>
                      <a:pt x="8" y="1"/>
                      <a:pt x="8" y="2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7"/>
                      <a:pt x="7" y="8"/>
                      <a:pt x="6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" name="Freeform 61">
                <a:extLst>
                  <a:ext uri="{FF2B5EF4-FFF2-40B4-BE49-F238E27FC236}">
                    <a16:creationId xmlns:a16="http://schemas.microsoft.com/office/drawing/2014/main" id="{01CD788C-72C5-44D3-BB3D-F8C311A55C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63538" y="3681413"/>
                <a:ext cx="31750" cy="30162"/>
              </a:xfrm>
              <a:custGeom>
                <a:avLst/>
                <a:gdLst>
                  <a:gd name="T0" fmla="*/ 6 w 8"/>
                  <a:gd name="T1" fmla="*/ 8 h 8"/>
                  <a:gd name="T2" fmla="*/ 2 w 8"/>
                  <a:gd name="T3" fmla="*/ 8 h 8"/>
                  <a:gd name="T4" fmla="*/ 0 w 8"/>
                  <a:gd name="T5" fmla="*/ 6 h 8"/>
                  <a:gd name="T6" fmla="*/ 0 w 8"/>
                  <a:gd name="T7" fmla="*/ 2 h 8"/>
                  <a:gd name="T8" fmla="*/ 2 w 8"/>
                  <a:gd name="T9" fmla="*/ 0 h 8"/>
                  <a:gd name="T10" fmla="*/ 6 w 8"/>
                  <a:gd name="T11" fmla="*/ 0 h 8"/>
                  <a:gd name="T12" fmla="*/ 8 w 8"/>
                  <a:gd name="T13" fmla="*/ 2 h 8"/>
                  <a:gd name="T14" fmla="*/ 8 w 8"/>
                  <a:gd name="T15" fmla="*/ 6 h 8"/>
                  <a:gd name="T16" fmla="*/ 6 w 8"/>
                  <a:gd name="T17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8">
                    <a:moveTo>
                      <a:pt x="6" y="8"/>
                    </a:moveTo>
                    <a:cubicBezTo>
                      <a:pt x="2" y="8"/>
                      <a:pt x="2" y="8"/>
                      <a:pt x="2" y="8"/>
                    </a:cubicBezTo>
                    <a:cubicBezTo>
                      <a:pt x="1" y="8"/>
                      <a:pt x="0" y="7"/>
                      <a:pt x="0" y="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7" y="0"/>
                      <a:pt x="8" y="1"/>
                      <a:pt x="8" y="2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7"/>
                      <a:pt x="7" y="8"/>
                      <a:pt x="6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" name="Freeform 62">
                <a:extLst>
                  <a:ext uri="{FF2B5EF4-FFF2-40B4-BE49-F238E27FC236}">
                    <a16:creationId xmlns:a16="http://schemas.microsoft.com/office/drawing/2014/main" id="{DD08BFB3-C0E3-4A1B-B3B4-94222F3D1B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63538" y="3743325"/>
                <a:ext cx="31750" cy="30162"/>
              </a:xfrm>
              <a:custGeom>
                <a:avLst/>
                <a:gdLst>
                  <a:gd name="T0" fmla="*/ 6 w 8"/>
                  <a:gd name="T1" fmla="*/ 8 h 8"/>
                  <a:gd name="T2" fmla="*/ 2 w 8"/>
                  <a:gd name="T3" fmla="*/ 8 h 8"/>
                  <a:gd name="T4" fmla="*/ 0 w 8"/>
                  <a:gd name="T5" fmla="*/ 6 h 8"/>
                  <a:gd name="T6" fmla="*/ 0 w 8"/>
                  <a:gd name="T7" fmla="*/ 2 h 8"/>
                  <a:gd name="T8" fmla="*/ 2 w 8"/>
                  <a:gd name="T9" fmla="*/ 0 h 8"/>
                  <a:gd name="T10" fmla="*/ 6 w 8"/>
                  <a:gd name="T11" fmla="*/ 0 h 8"/>
                  <a:gd name="T12" fmla="*/ 8 w 8"/>
                  <a:gd name="T13" fmla="*/ 2 h 8"/>
                  <a:gd name="T14" fmla="*/ 8 w 8"/>
                  <a:gd name="T15" fmla="*/ 6 h 8"/>
                  <a:gd name="T16" fmla="*/ 6 w 8"/>
                  <a:gd name="T17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8">
                    <a:moveTo>
                      <a:pt x="6" y="8"/>
                    </a:moveTo>
                    <a:cubicBezTo>
                      <a:pt x="2" y="8"/>
                      <a:pt x="2" y="8"/>
                      <a:pt x="2" y="8"/>
                    </a:cubicBezTo>
                    <a:cubicBezTo>
                      <a:pt x="1" y="8"/>
                      <a:pt x="0" y="7"/>
                      <a:pt x="0" y="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7" y="0"/>
                      <a:pt x="8" y="1"/>
                      <a:pt x="8" y="2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7"/>
                      <a:pt x="7" y="8"/>
                      <a:pt x="6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" name="Freeform 63">
                <a:extLst>
                  <a:ext uri="{FF2B5EF4-FFF2-40B4-BE49-F238E27FC236}">
                    <a16:creationId xmlns:a16="http://schemas.microsoft.com/office/drawing/2014/main" id="{7370070C-8354-4944-826E-4F4706A099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63538" y="3789363"/>
                <a:ext cx="31750" cy="31750"/>
              </a:xfrm>
              <a:custGeom>
                <a:avLst/>
                <a:gdLst>
                  <a:gd name="T0" fmla="*/ 6 w 8"/>
                  <a:gd name="T1" fmla="*/ 8 h 8"/>
                  <a:gd name="T2" fmla="*/ 2 w 8"/>
                  <a:gd name="T3" fmla="*/ 8 h 8"/>
                  <a:gd name="T4" fmla="*/ 0 w 8"/>
                  <a:gd name="T5" fmla="*/ 6 h 8"/>
                  <a:gd name="T6" fmla="*/ 0 w 8"/>
                  <a:gd name="T7" fmla="*/ 2 h 8"/>
                  <a:gd name="T8" fmla="*/ 2 w 8"/>
                  <a:gd name="T9" fmla="*/ 0 h 8"/>
                  <a:gd name="T10" fmla="*/ 6 w 8"/>
                  <a:gd name="T11" fmla="*/ 0 h 8"/>
                  <a:gd name="T12" fmla="*/ 8 w 8"/>
                  <a:gd name="T13" fmla="*/ 2 h 8"/>
                  <a:gd name="T14" fmla="*/ 8 w 8"/>
                  <a:gd name="T15" fmla="*/ 6 h 8"/>
                  <a:gd name="T16" fmla="*/ 6 w 8"/>
                  <a:gd name="T17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8">
                    <a:moveTo>
                      <a:pt x="6" y="8"/>
                    </a:moveTo>
                    <a:cubicBezTo>
                      <a:pt x="2" y="8"/>
                      <a:pt x="2" y="8"/>
                      <a:pt x="2" y="8"/>
                    </a:cubicBezTo>
                    <a:cubicBezTo>
                      <a:pt x="1" y="8"/>
                      <a:pt x="0" y="7"/>
                      <a:pt x="0" y="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7" y="0"/>
                      <a:pt x="8" y="1"/>
                      <a:pt x="8" y="2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7"/>
                      <a:pt x="7" y="8"/>
                      <a:pt x="6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" name="Freeform 64">
                <a:extLst>
                  <a:ext uri="{FF2B5EF4-FFF2-40B4-BE49-F238E27FC236}">
                    <a16:creationId xmlns:a16="http://schemas.microsoft.com/office/drawing/2014/main" id="{CD40DB7B-BCF5-46F9-B4E8-6F842A68B6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63538" y="3851275"/>
                <a:ext cx="31750" cy="31750"/>
              </a:xfrm>
              <a:custGeom>
                <a:avLst/>
                <a:gdLst>
                  <a:gd name="T0" fmla="*/ 6 w 8"/>
                  <a:gd name="T1" fmla="*/ 8 h 8"/>
                  <a:gd name="T2" fmla="*/ 2 w 8"/>
                  <a:gd name="T3" fmla="*/ 8 h 8"/>
                  <a:gd name="T4" fmla="*/ 0 w 8"/>
                  <a:gd name="T5" fmla="*/ 6 h 8"/>
                  <a:gd name="T6" fmla="*/ 0 w 8"/>
                  <a:gd name="T7" fmla="*/ 2 h 8"/>
                  <a:gd name="T8" fmla="*/ 2 w 8"/>
                  <a:gd name="T9" fmla="*/ 0 h 8"/>
                  <a:gd name="T10" fmla="*/ 6 w 8"/>
                  <a:gd name="T11" fmla="*/ 0 h 8"/>
                  <a:gd name="T12" fmla="*/ 8 w 8"/>
                  <a:gd name="T13" fmla="*/ 2 h 8"/>
                  <a:gd name="T14" fmla="*/ 8 w 8"/>
                  <a:gd name="T15" fmla="*/ 6 h 8"/>
                  <a:gd name="T16" fmla="*/ 6 w 8"/>
                  <a:gd name="T17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8">
                    <a:moveTo>
                      <a:pt x="6" y="8"/>
                    </a:moveTo>
                    <a:cubicBezTo>
                      <a:pt x="2" y="8"/>
                      <a:pt x="2" y="8"/>
                      <a:pt x="2" y="8"/>
                    </a:cubicBezTo>
                    <a:cubicBezTo>
                      <a:pt x="1" y="8"/>
                      <a:pt x="0" y="7"/>
                      <a:pt x="0" y="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7" y="0"/>
                      <a:pt x="8" y="1"/>
                      <a:pt x="8" y="2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7"/>
                      <a:pt x="7" y="8"/>
                      <a:pt x="6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" name="Freeform 65">
                <a:extLst>
                  <a:ext uri="{FF2B5EF4-FFF2-40B4-BE49-F238E27FC236}">
                    <a16:creationId xmlns:a16="http://schemas.microsoft.com/office/drawing/2014/main" id="{C48FBC6F-2166-4F63-91E0-3286A6ADF5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63538" y="3898900"/>
                <a:ext cx="31750" cy="30162"/>
              </a:xfrm>
              <a:custGeom>
                <a:avLst/>
                <a:gdLst>
                  <a:gd name="T0" fmla="*/ 6 w 8"/>
                  <a:gd name="T1" fmla="*/ 8 h 8"/>
                  <a:gd name="T2" fmla="*/ 2 w 8"/>
                  <a:gd name="T3" fmla="*/ 8 h 8"/>
                  <a:gd name="T4" fmla="*/ 0 w 8"/>
                  <a:gd name="T5" fmla="*/ 6 h 8"/>
                  <a:gd name="T6" fmla="*/ 0 w 8"/>
                  <a:gd name="T7" fmla="*/ 2 h 8"/>
                  <a:gd name="T8" fmla="*/ 2 w 8"/>
                  <a:gd name="T9" fmla="*/ 0 h 8"/>
                  <a:gd name="T10" fmla="*/ 6 w 8"/>
                  <a:gd name="T11" fmla="*/ 0 h 8"/>
                  <a:gd name="T12" fmla="*/ 8 w 8"/>
                  <a:gd name="T13" fmla="*/ 2 h 8"/>
                  <a:gd name="T14" fmla="*/ 8 w 8"/>
                  <a:gd name="T15" fmla="*/ 6 h 8"/>
                  <a:gd name="T16" fmla="*/ 6 w 8"/>
                  <a:gd name="T17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8">
                    <a:moveTo>
                      <a:pt x="6" y="8"/>
                    </a:moveTo>
                    <a:cubicBezTo>
                      <a:pt x="2" y="8"/>
                      <a:pt x="2" y="8"/>
                      <a:pt x="2" y="8"/>
                    </a:cubicBezTo>
                    <a:cubicBezTo>
                      <a:pt x="1" y="8"/>
                      <a:pt x="0" y="7"/>
                      <a:pt x="0" y="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7" y="0"/>
                      <a:pt x="8" y="1"/>
                      <a:pt x="8" y="2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7"/>
                      <a:pt x="7" y="8"/>
                      <a:pt x="6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" name="Freeform 66">
                <a:extLst>
                  <a:ext uri="{FF2B5EF4-FFF2-40B4-BE49-F238E27FC236}">
                    <a16:creationId xmlns:a16="http://schemas.microsoft.com/office/drawing/2014/main" id="{C24DBFAF-D93E-491A-9316-96227C0513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63538" y="3960813"/>
                <a:ext cx="31750" cy="30162"/>
              </a:xfrm>
              <a:custGeom>
                <a:avLst/>
                <a:gdLst>
                  <a:gd name="T0" fmla="*/ 6 w 8"/>
                  <a:gd name="T1" fmla="*/ 8 h 8"/>
                  <a:gd name="T2" fmla="*/ 2 w 8"/>
                  <a:gd name="T3" fmla="*/ 8 h 8"/>
                  <a:gd name="T4" fmla="*/ 0 w 8"/>
                  <a:gd name="T5" fmla="*/ 6 h 8"/>
                  <a:gd name="T6" fmla="*/ 0 w 8"/>
                  <a:gd name="T7" fmla="*/ 2 h 8"/>
                  <a:gd name="T8" fmla="*/ 2 w 8"/>
                  <a:gd name="T9" fmla="*/ 0 h 8"/>
                  <a:gd name="T10" fmla="*/ 6 w 8"/>
                  <a:gd name="T11" fmla="*/ 0 h 8"/>
                  <a:gd name="T12" fmla="*/ 8 w 8"/>
                  <a:gd name="T13" fmla="*/ 2 h 8"/>
                  <a:gd name="T14" fmla="*/ 8 w 8"/>
                  <a:gd name="T15" fmla="*/ 6 h 8"/>
                  <a:gd name="T16" fmla="*/ 6 w 8"/>
                  <a:gd name="T17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8">
                    <a:moveTo>
                      <a:pt x="6" y="8"/>
                    </a:moveTo>
                    <a:cubicBezTo>
                      <a:pt x="2" y="8"/>
                      <a:pt x="2" y="8"/>
                      <a:pt x="2" y="8"/>
                    </a:cubicBezTo>
                    <a:cubicBezTo>
                      <a:pt x="1" y="8"/>
                      <a:pt x="0" y="7"/>
                      <a:pt x="0" y="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7" y="0"/>
                      <a:pt x="8" y="1"/>
                      <a:pt x="8" y="2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7"/>
                      <a:pt x="7" y="8"/>
                      <a:pt x="6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37F6E39B-C53B-469A-8808-9309240C513A}"/>
              </a:ext>
            </a:extLst>
          </p:cNvPr>
          <p:cNvGrpSpPr/>
          <p:nvPr/>
        </p:nvGrpSpPr>
        <p:grpSpPr>
          <a:xfrm>
            <a:off x="707348" y="3829765"/>
            <a:ext cx="2115594" cy="215444"/>
            <a:chOff x="668246" y="3522227"/>
            <a:chExt cx="2115594" cy="215444"/>
          </a:xfrm>
        </p:grpSpPr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7C6C2B63-B002-4F4E-9AFC-EC4BFAC167C1}"/>
                </a:ext>
              </a:extLst>
            </p:cNvPr>
            <p:cNvSpPr txBox="1"/>
            <p:nvPr/>
          </p:nvSpPr>
          <p:spPr>
            <a:xfrm>
              <a:off x="1022550" y="3522227"/>
              <a:ext cx="1761290" cy="215444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Modeling Phase 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2F914102-1485-4844-A855-5F0116BD7B5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68246" y="3523029"/>
              <a:ext cx="212930" cy="213840"/>
              <a:chOff x="-596900" y="3533775"/>
              <a:chExt cx="371475" cy="373063"/>
            </a:xfr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2700000" scaled="0"/>
            </a:gradFill>
          </p:grpSpPr>
          <p:sp>
            <p:nvSpPr>
              <p:cNvPr id="184" name="Freeform 70">
                <a:extLst>
                  <a:ext uri="{FF2B5EF4-FFF2-40B4-BE49-F238E27FC236}">
                    <a16:creationId xmlns:a16="http://schemas.microsoft.com/office/drawing/2014/main" id="{F4C6C0AB-C743-4ABA-940F-52C8EBEEC8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476250" y="3622675"/>
                <a:ext cx="130175" cy="117475"/>
              </a:xfrm>
              <a:custGeom>
                <a:avLst/>
                <a:gdLst>
                  <a:gd name="T0" fmla="*/ 12 w 34"/>
                  <a:gd name="T1" fmla="*/ 30 h 30"/>
                  <a:gd name="T2" fmla="*/ 11 w 34"/>
                  <a:gd name="T3" fmla="*/ 29 h 30"/>
                  <a:gd name="T4" fmla="*/ 0 w 34"/>
                  <a:gd name="T5" fmla="*/ 18 h 30"/>
                  <a:gd name="T6" fmla="*/ 0 w 34"/>
                  <a:gd name="T7" fmla="*/ 16 h 30"/>
                  <a:gd name="T8" fmla="*/ 3 w 34"/>
                  <a:gd name="T9" fmla="*/ 16 h 30"/>
                  <a:gd name="T10" fmla="*/ 12 w 34"/>
                  <a:gd name="T11" fmla="*/ 25 h 30"/>
                  <a:gd name="T12" fmla="*/ 31 w 34"/>
                  <a:gd name="T13" fmla="*/ 1 h 30"/>
                  <a:gd name="T14" fmla="*/ 33 w 34"/>
                  <a:gd name="T15" fmla="*/ 1 h 30"/>
                  <a:gd name="T16" fmla="*/ 34 w 34"/>
                  <a:gd name="T17" fmla="*/ 4 h 30"/>
                  <a:gd name="T18" fmla="*/ 14 w 34"/>
                  <a:gd name="T19" fmla="*/ 29 h 30"/>
                  <a:gd name="T20" fmla="*/ 13 w 34"/>
                  <a:gd name="T21" fmla="*/ 30 h 30"/>
                  <a:gd name="T22" fmla="*/ 12 w 34"/>
                  <a:gd name="T23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4" h="30">
                    <a:moveTo>
                      <a:pt x="12" y="30"/>
                    </a:moveTo>
                    <a:cubicBezTo>
                      <a:pt x="12" y="30"/>
                      <a:pt x="11" y="29"/>
                      <a:pt x="11" y="29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18"/>
                      <a:pt x="0" y="16"/>
                      <a:pt x="0" y="16"/>
                    </a:cubicBezTo>
                    <a:cubicBezTo>
                      <a:pt x="1" y="15"/>
                      <a:pt x="2" y="15"/>
                      <a:pt x="3" y="16"/>
                    </a:cubicBezTo>
                    <a:cubicBezTo>
                      <a:pt x="12" y="25"/>
                      <a:pt x="12" y="25"/>
                      <a:pt x="12" y="25"/>
                    </a:cubicBezTo>
                    <a:cubicBezTo>
                      <a:pt x="31" y="1"/>
                      <a:pt x="31" y="1"/>
                      <a:pt x="31" y="1"/>
                    </a:cubicBezTo>
                    <a:cubicBezTo>
                      <a:pt x="31" y="0"/>
                      <a:pt x="33" y="0"/>
                      <a:pt x="33" y="1"/>
                    </a:cubicBezTo>
                    <a:cubicBezTo>
                      <a:pt x="34" y="2"/>
                      <a:pt x="34" y="3"/>
                      <a:pt x="34" y="4"/>
                    </a:cubicBezTo>
                    <a:cubicBezTo>
                      <a:pt x="14" y="29"/>
                      <a:pt x="14" y="29"/>
                      <a:pt x="14" y="29"/>
                    </a:cubicBezTo>
                    <a:cubicBezTo>
                      <a:pt x="14" y="29"/>
                      <a:pt x="13" y="30"/>
                      <a:pt x="13" y="30"/>
                    </a:cubicBezTo>
                    <a:cubicBezTo>
                      <a:pt x="12" y="30"/>
                      <a:pt x="12" y="30"/>
                      <a:pt x="12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" name="Freeform 71">
                <a:extLst>
                  <a:ext uri="{FF2B5EF4-FFF2-40B4-BE49-F238E27FC236}">
                    <a16:creationId xmlns:a16="http://schemas.microsoft.com/office/drawing/2014/main" id="{3AE7E8A1-5458-4F89-88D9-A34414634D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96900" y="3748088"/>
                <a:ext cx="147638" cy="158750"/>
              </a:xfrm>
              <a:custGeom>
                <a:avLst/>
                <a:gdLst>
                  <a:gd name="T0" fmla="*/ 23 w 38"/>
                  <a:gd name="T1" fmla="*/ 41 h 41"/>
                  <a:gd name="T2" fmla="*/ 23 w 38"/>
                  <a:gd name="T3" fmla="*/ 41 h 41"/>
                  <a:gd name="T4" fmla="*/ 21 w 38"/>
                  <a:gd name="T5" fmla="*/ 40 h 41"/>
                  <a:gd name="T6" fmla="*/ 16 w 38"/>
                  <a:gd name="T7" fmla="*/ 27 h 41"/>
                  <a:gd name="T8" fmla="*/ 2 w 38"/>
                  <a:gd name="T9" fmla="*/ 29 h 41"/>
                  <a:gd name="T10" fmla="*/ 0 w 38"/>
                  <a:gd name="T11" fmla="*/ 28 h 41"/>
                  <a:gd name="T12" fmla="*/ 0 w 38"/>
                  <a:gd name="T13" fmla="*/ 26 h 41"/>
                  <a:gd name="T14" fmla="*/ 15 w 38"/>
                  <a:gd name="T15" fmla="*/ 0 h 41"/>
                  <a:gd name="T16" fmla="*/ 19 w 38"/>
                  <a:gd name="T17" fmla="*/ 2 h 41"/>
                  <a:gd name="T18" fmla="*/ 6 w 38"/>
                  <a:gd name="T19" fmla="*/ 24 h 41"/>
                  <a:gd name="T20" fmla="*/ 17 w 38"/>
                  <a:gd name="T21" fmla="*/ 22 h 41"/>
                  <a:gd name="T22" fmla="*/ 19 w 38"/>
                  <a:gd name="T23" fmla="*/ 24 h 41"/>
                  <a:gd name="T24" fmla="*/ 23 w 38"/>
                  <a:gd name="T25" fmla="*/ 34 h 41"/>
                  <a:gd name="T26" fmla="*/ 34 w 38"/>
                  <a:gd name="T27" fmla="*/ 16 h 41"/>
                  <a:gd name="T28" fmla="*/ 38 w 38"/>
                  <a:gd name="T29" fmla="*/ 18 h 41"/>
                  <a:gd name="T30" fmla="*/ 24 w 38"/>
                  <a:gd name="T31" fmla="*/ 40 h 41"/>
                  <a:gd name="T32" fmla="*/ 23 w 38"/>
                  <a:gd name="T33" fmla="*/ 4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8" h="41">
                    <a:moveTo>
                      <a:pt x="23" y="41"/>
                    </a:moveTo>
                    <a:cubicBezTo>
                      <a:pt x="23" y="41"/>
                      <a:pt x="23" y="41"/>
                      <a:pt x="23" y="41"/>
                    </a:cubicBezTo>
                    <a:cubicBezTo>
                      <a:pt x="22" y="41"/>
                      <a:pt x="21" y="40"/>
                      <a:pt x="21" y="40"/>
                    </a:cubicBezTo>
                    <a:cubicBezTo>
                      <a:pt x="16" y="27"/>
                      <a:pt x="16" y="27"/>
                      <a:pt x="16" y="27"/>
                    </a:cubicBezTo>
                    <a:cubicBezTo>
                      <a:pt x="2" y="29"/>
                      <a:pt x="2" y="29"/>
                      <a:pt x="2" y="29"/>
                    </a:cubicBezTo>
                    <a:cubicBezTo>
                      <a:pt x="2" y="29"/>
                      <a:pt x="1" y="29"/>
                      <a:pt x="0" y="28"/>
                    </a:cubicBezTo>
                    <a:cubicBezTo>
                      <a:pt x="0" y="27"/>
                      <a:pt x="0" y="27"/>
                      <a:pt x="0" y="26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9" y="23"/>
                      <a:pt x="19" y="24"/>
                    </a:cubicBezTo>
                    <a:cubicBezTo>
                      <a:pt x="23" y="34"/>
                      <a:pt x="23" y="34"/>
                      <a:pt x="23" y="34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8" y="18"/>
                      <a:pt x="38" y="18"/>
                      <a:pt x="38" y="18"/>
                    </a:cubicBezTo>
                    <a:cubicBezTo>
                      <a:pt x="24" y="40"/>
                      <a:pt x="24" y="40"/>
                      <a:pt x="24" y="40"/>
                    </a:cubicBezTo>
                    <a:cubicBezTo>
                      <a:pt x="24" y="41"/>
                      <a:pt x="23" y="41"/>
                      <a:pt x="23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" name="Freeform 72">
                <a:extLst>
                  <a:ext uri="{FF2B5EF4-FFF2-40B4-BE49-F238E27FC236}">
                    <a16:creationId xmlns:a16="http://schemas.microsoft.com/office/drawing/2014/main" id="{EF12CCA8-D2C0-448B-B024-2C5985EE92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73063" y="3748088"/>
                <a:ext cx="147638" cy="158750"/>
              </a:xfrm>
              <a:custGeom>
                <a:avLst/>
                <a:gdLst>
                  <a:gd name="T0" fmla="*/ 15 w 38"/>
                  <a:gd name="T1" fmla="*/ 41 h 41"/>
                  <a:gd name="T2" fmla="*/ 14 w 38"/>
                  <a:gd name="T3" fmla="*/ 40 h 41"/>
                  <a:gd name="T4" fmla="*/ 0 w 38"/>
                  <a:gd name="T5" fmla="*/ 18 h 41"/>
                  <a:gd name="T6" fmla="*/ 4 w 38"/>
                  <a:gd name="T7" fmla="*/ 16 h 41"/>
                  <a:gd name="T8" fmla="*/ 15 w 38"/>
                  <a:gd name="T9" fmla="*/ 34 h 41"/>
                  <a:gd name="T10" fmla="*/ 19 w 38"/>
                  <a:gd name="T11" fmla="*/ 24 h 41"/>
                  <a:gd name="T12" fmla="*/ 21 w 38"/>
                  <a:gd name="T13" fmla="*/ 22 h 41"/>
                  <a:gd name="T14" fmla="*/ 32 w 38"/>
                  <a:gd name="T15" fmla="*/ 24 h 41"/>
                  <a:gd name="T16" fmla="*/ 19 w 38"/>
                  <a:gd name="T17" fmla="*/ 2 h 41"/>
                  <a:gd name="T18" fmla="*/ 23 w 38"/>
                  <a:gd name="T19" fmla="*/ 0 h 41"/>
                  <a:gd name="T20" fmla="*/ 38 w 38"/>
                  <a:gd name="T21" fmla="*/ 26 h 41"/>
                  <a:gd name="T22" fmla="*/ 38 w 38"/>
                  <a:gd name="T23" fmla="*/ 28 h 41"/>
                  <a:gd name="T24" fmla="*/ 36 w 38"/>
                  <a:gd name="T25" fmla="*/ 29 h 41"/>
                  <a:gd name="T26" fmla="*/ 22 w 38"/>
                  <a:gd name="T27" fmla="*/ 27 h 41"/>
                  <a:gd name="T28" fmla="*/ 17 w 38"/>
                  <a:gd name="T29" fmla="*/ 40 h 41"/>
                  <a:gd name="T30" fmla="*/ 15 w 38"/>
                  <a:gd name="T31" fmla="*/ 41 h 41"/>
                  <a:gd name="T32" fmla="*/ 15 w 38"/>
                  <a:gd name="T33" fmla="*/ 4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8" h="41">
                    <a:moveTo>
                      <a:pt x="15" y="41"/>
                    </a:moveTo>
                    <a:cubicBezTo>
                      <a:pt x="15" y="41"/>
                      <a:pt x="14" y="41"/>
                      <a:pt x="14" y="40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15" y="34"/>
                      <a:pt x="15" y="34"/>
                      <a:pt x="15" y="34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9" y="23"/>
                      <a:pt x="20" y="22"/>
                      <a:pt x="21" y="22"/>
                    </a:cubicBezTo>
                    <a:cubicBezTo>
                      <a:pt x="32" y="24"/>
                      <a:pt x="32" y="24"/>
                      <a:pt x="32" y="24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38" y="26"/>
                      <a:pt x="38" y="26"/>
                      <a:pt x="38" y="26"/>
                    </a:cubicBezTo>
                    <a:cubicBezTo>
                      <a:pt x="38" y="27"/>
                      <a:pt x="38" y="27"/>
                      <a:pt x="38" y="28"/>
                    </a:cubicBezTo>
                    <a:cubicBezTo>
                      <a:pt x="37" y="29"/>
                      <a:pt x="36" y="29"/>
                      <a:pt x="36" y="29"/>
                    </a:cubicBezTo>
                    <a:cubicBezTo>
                      <a:pt x="22" y="27"/>
                      <a:pt x="22" y="27"/>
                      <a:pt x="22" y="27"/>
                    </a:cubicBezTo>
                    <a:cubicBezTo>
                      <a:pt x="17" y="40"/>
                      <a:pt x="17" y="40"/>
                      <a:pt x="17" y="40"/>
                    </a:cubicBezTo>
                    <a:cubicBezTo>
                      <a:pt x="17" y="40"/>
                      <a:pt x="16" y="41"/>
                      <a:pt x="15" y="41"/>
                    </a:cubicBezTo>
                    <a:cubicBezTo>
                      <a:pt x="15" y="41"/>
                      <a:pt x="15" y="41"/>
                      <a:pt x="15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" name="Freeform 73">
                <a:extLst>
                  <a:ext uri="{FF2B5EF4-FFF2-40B4-BE49-F238E27FC236}">
                    <a16:creationId xmlns:a16="http://schemas.microsoft.com/office/drawing/2014/main" id="{70F860E1-2A34-477F-B583-4B12DFF61A9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558800" y="3533775"/>
                <a:ext cx="295275" cy="295275"/>
              </a:xfrm>
              <a:custGeom>
                <a:avLst/>
                <a:gdLst>
                  <a:gd name="T0" fmla="*/ 38 w 76"/>
                  <a:gd name="T1" fmla="*/ 76 h 76"/>
                  <a:gd name="T2" fmla="*/ 0 w 76"/>
                  <a:gd name="T3" fmla="*/ 38 h 76"/>
                  <a:gd name="T4" fmla="*/ 38 w 76"/>
                  <a:gd name="T5" fmla="*/ 0 h 76"/>
                  <a:gd name="T6" fmla="*/ 76 w 76"/>
                  <a:gd name="T7" fmla="*/ 38 h 76"/>
                  <a:gd name="T8" fmla="*/ 38 w 76"/>
                  <a:gd name="T9" fmla="*/ 76 h 76"/>
                  <a:gd name="T10" fmla="*/ 38 w 76"/>
                  <a:gd name="T11" fmla="*/ 4 h 76"/>
                  <a:gd name="T12" fmla="*/ 4 w 76"/>
                  <a:gd name="T13" fmla="*/ 38 h 76"/>
                  <a:gd name="T14" fmla="*/ 38 w 76"/>
                  <a:gd name="T15" fmla="*/ 72 h 76"/>
                  <a:gd name="T16" fmla="*/ 72 w 76"/>
                  <a:gd name="T17" fmla="*/ 38 h 76"/>
                  <a:gd name="T18" fmla="*/ 38 w 76"/>
                  <a:gd name="T19" fmla="*/ 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6" h="76">
                    <a:moveTo>
                      <a:pt x="38" y="76"/>
                    </a:moveTo>
                    <a:cubicBezTo>
                      <a:pt x="17" y="76"/>
                      <a:pt x="0" y="59"/>
                      <a:pt x="0" y="38"/>
                    </a:cubicBezTo>
                    <a:cubicBezTo>
                      <a:pt x="0" y="17"/>
                      <a:pt x="17" y="0"/>
                      <a:pt x="38" y="0"/>
                    </a:cubicBezTo>
                    <a:cubicBezTo>
                      <a:pt x="59" y="0"/>
                      <a:pt x="76" y="17"/>
                      <a:pt x="76" y="38"/>
                    </a:cubicBezTo>
                    <a:cubicBezTo>
                      <a:pt x="76" y="59"/>
                      <a:pt x="59" y="76"/>
                      <a:pt x="38" y="76"/>
                    </a:cubicBezTo>
                    <a:close/>
                    <a:moveTo>
                      <a:pt x="38" y="4"/>
                    </a:moveTo>
                    <a:cubicBezTo>
                      <a:pt x="19" y="4"/>
                      <a:pt x="4" y="19"/>
                      <a:pt x="4" y="38"/>
                    </a:cubicBezTo>
                    <a:cubicBezTo>
                      <a:pt x="4" y="57"/>
                      <a:pt x="19" y="72"/>
                      <a:pt x="38" y="72"/>
                    </a:cubicBezTo>
                    <a:cubicBezTo>
                      <a:pt x="57" y="72"/>
                      <a:pt x="72" y="57"/>
                      <a:pt x="72" y="38"/>
                    </a:cubicBezTo>
                    <a:cubicBezTo>
                      <a:pt x="72" y="19"/>
                      <a:pt x="57" y="4"/>
                      <a:pt x="38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D910657B-369E-4D15-9BD1-CA8EA9430E95}"/>
              </a:ext>
            </a:extLst>
          </p:cNvPr>
          <p:cNvGrpSpPr/>
          <p:nvPr/>
        </p:nvGrpSpPr>
        <p:grpSpPr>
          <a:xfrm>
            <a:off x="733158" y="4342779"/>
            <a:ext cx="2066666" cy="430887"/>
            <a:chOff x="694056" y="4012105"/>
            <a:chExt cx="2066666" cy="430887"/>
          </a:xfrm>
        </p:grpSpPr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4DEEBC8C-7500-493F-A4FC-FDEA58A5405D}"/>
                </a:ext>
              </a:extLst>
            </p:cNvPr>
            <p:cNvSpPr txBox="1"/>
            <p:nvPr/>
          </p:nvSpPr>
          <p:spPr>
            <a:xfrm>
              <a:off x="999432" y="4012105"/>
              <a:ext cx="1761290" cy="430887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User </a:t>
              </a:r>
              <a:r>
                <a:rPr lang="en-US" sz="1400" dirty="0" smtClean="0">
                  <a:solidFill>
                    <a:schemeClr val="bg1"/>
                  </a:solidFill>
                </a:rPr>
                <a:t>Interference</a:t>
              </a:r>
              <a:endParaRPr lang="en-US" sz="1400" dirty="0">
                <a:solidFill>
                  <a:schemeClr val="bg1"/>
                </a:solidFill>
              </a:endParaRPr>
            </a:p>
            <a:p>
              <a:endParaRPr lang="en-US" sz="1400" dirty="0">
                <a:solidFill>
                  <a:schemeClr val="bg1"/>
                </a:solidFill>
              </a:endParaRPr>
            </a:p>
          </p:txBody>
        </p:sp>
        <p:grpSp>
          <p:nvGrpSpPr>
            <p:cNvPr id="190" name="Group 189">
              <a:extLst>
                <a:ext uri="{FF2B5EF4-FFF2-40B4-BE49-F238E27FC236}">
                  <a16:creationId xmlns:a16="http://schemas.microsoft.com/office/drawing/2014/main" id="{F61D7388-5C53-4C9C-A9AF-A3876EE0B79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4056" y="4012105"/>
              <a:ext cx="161311" cy="194400"/>
              <a:chOff x="-395288" y="3805238"/>
              <a:chExt cx="309563" cy="373062"/>
            </a:xfr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2700000" scaled="0"/>
            </a:gradFill>
          </p:grpSpPr>
          <p:sp>
            <p:nvSpPr>
              <p:cNvPr id="191" name="Freeform 77">
                <a:extLst>
                  <a:ext uri="{FF2B5EF4-FFF2-40B4-BE49-F238E27FC236}">
                    <a16:creationId xmlns:a16="http://schemas.microsoft.com/office/drawing/2014/main" id="{4D8069C1-27EC-4E6E-BC96-BC70BE42B7A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95288" y="3805238"/>
                <a:ext cx="309563" cy="373062"/>
              </a:xfrm>
              <a:custGeom>
                <a:avLst/>
                <a:gdLst>
                  <a:gd name="T0" fmla="*/ 40 w 80"/>
                  <a:gd name="T1" fmla="*/ 96 h 96"/>
                  <a:gd name="T2" fmla="*/ 0 w 80"/>
                  <a:gd name="T3" fmla="*/ 58 h 96"/>
                  <a:gd name="T4" fmla="*/ 0 w 80"/>
                  <a:gd name="T5" fmla="*/ 56 h 96"/>
                  <a:gd name="T6" fmla="*/ 14 w 80"/>
                  <a:gd name="T7" fmla="*/ 25 h 96"/>
                  <a:gd name="T8" fmla="*/ 16 w 80"/>
                  <a:gd name="T9" fmla="*/ 25 h 96"/>
                  <a:gd name="T10" fmla="*/ 18 w 80"/>
                  <a:gd name="T11" fmla="*/ 26 h 96"/>
                  <a:gd name="T12" fmla="*/ 23 w 80"/>
                  <a:gd name="T13" fmla="*/ 37 h 96"/>
                  <a:gd name="T14" fmla="*/ 26 w 80"/>
                  <a:gd name="T15" fmla="*/ 22 h 96"/>
                  <a:gd name="T16" fmla="*/ 26 w 80"/>
                  <a:gd name="T17" fmla="*/ 20 h 96"/>
                  <a:gd name="T18" fmla="*/ 21 w 80"/>
                  <a:gd name="T19" fmla="*/ 4 h 96"/>
                  <a:gd name="T20" fmla="*/ 21 w 80"/>
                  <a:gd name="T21" fmla="*/ 1 h 96"/>
                  <a:gd name="T22" fmla="*/ 23 w 80"/>
                  <a:gd name="T23" fmla="*/ 1 h 96"/>
                  <a:gd name="T24" fmla="*/ 55 w 80"/>
                  <a:gd name="T25" fmla="*/ 19 h 96"/>
                  <a:gd name="T26" fmla="*/ 66 w 80"/>
                  <a:gd name="T27" fmla="*/ 49 h 96"/>
                  <a:gd name="T28" fmla="*/ 75 w 80"/>
                  <a:gd name="T29" fmla="*/ 44 h 96"/>
                  <a:gd name="T30" fmla="*/ 77 w 80"/>
                  <a:gd name="T31" fmla="*/ 43 h 96"/>
                  <a:gd name="T32" fmla="*/ 78 w 80"/>
                  <a:gd name="T33" fmla="*/ 45 h 96"/>
                  <a:gd name="T34" fmla="*/ 80 w 80"/>
                  <a:gd name="T35" fmla="*/ 56 h 96"/>
                  <a:gd name="T36" fmla="*/ 40 w 80"/>
                  <a:gd name="T37" fmla="*/ 96 h 96"/>
                  <a:gd name="T38" fmla="*/ 15 w 80"/>
                  <a:gd name="T39" fmla="*/ 30 h 96"/>
                  <a:gd name="T40" fmla="*/ 4 w 80"/>
                  <a:gd name="T41" fmla="*/ 56 h 96"/>
                  <a:gd name="T42" fmla="*/ 4 w 80"/>
                  <a:gd name="T43" fmla="*/ 58 h 96"/>
                  <a:gd name="T44" fmla="*/ 40 w 80"/>
                  <a:gd name="T45" fmla="*/ 92 h 96"/>
                  <a:gd name="T46" fmla="*/ 76 w 80"/>
                  <a:gd name="T47" fmla="*/ 56 h 96"/>
                  <a:gd name="T48" fmla="*/ 75 w 80"/>
                  <a:gd name="T49" fmla="*/ 49 h 96"/>
                  <a:gd name="T50" fmla="*/ 65 w 80"/>
                  <a:gd name="T51" fmla="*/ 54 h 96"/>
                  <a:gd name="T52" fmla="*/ 63 w 80"/>
                  <a:gd name="T53" fmla="*/ 54 h 96"/>
                  <a:gd name="T54" fmla="*/ 62 w 80"/>
                  <a:gd name="T55" fmla="*/ 52 h 96"/>
                  <a:gd name="T56" fmla="*/ 62 w 80"/>
                  <a:gd name="T57" fmla="*/ 51 h 96"/>
                  <a:gd name="T58" fmla="*/ 52 w 80"/>
                  <a:gd name="T59" fmla="*/ 22 h 96"/>
                  <a:gd name="T60" fmla="*/ 26 w 80"/>
                  <a:gd name="T61" fmla="*/ 5 h 96"/>
                  <a:gd name="T62" fmla="*/ 30 w 80"/>
                  <a:gd name="T63" fmla="*/ 20 h 96"/>
                  <a:gd name="T64" fmla="*/ 30 w 80"/>
                  <a:gd name="T65" fmla="*/ 22 h 96"/>
                  <a:gd name="T66" fmla="*/ 25 w 80"/>
                  <a:gd name="T67" fmla="*/ 42 h 96"/>
                  <a:gd name="T68" fmla="*/ 23 w 80"/>
                  <a:gd name="T69" fmla="*/ 43 h 96"/>
                  <a:gd name="T70" fmla="*/ 22 w 80"/>
                  <a:gd name="T71" fmla="*/ 42 h 96"/>
                  <a:gd name="T72" fmla="*/ 15 w 80"/>
                  <a:gd name="T73" fmla="*/ 3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80" h="96">
                    <a:moveTo>
                      <a:pt x="40" y="96"/>
                    </a:moveTo>
                    <a:cubicBezTo>
                      <a:pt x="19" y="96"/>
                      <a:pt x="1" y="79"/>
                      <a:pt x="0" y="58"/>
                    </a:cubicBezTo>
                    <a:cubicBezTo>
                      <a:pt x="0" y="57"/>
                      <a:pt x="0" y="57"/>
                      <a:pt x="0" y="56"/>
                    </a:cubicBezTo>
                    <a:cubicBezTo>
                      <a:pt x="0" y="44"/>
                      <a:pt x="5" y="33"/>
                      <a:pt x="14" y="25"/>
                    </a:cubicBezTo>
                    <a:cubicBezTo>
                      <a:pt x="15" y="25"/>
                      <a:pt x="16" y="25"/>
                      <a:pt x="16" y="25"/>
                    </a:cubicBezTo>
                    <a:cubicBezTo>
                      <a:pt x="17" y="25"/>
                      <a:pt x="17" y="26"/>
                      <a:pt x="18" y="26"/>
                    </a:cubicBezTo>
                    <a:cubicBezTo>
                      <a:pt x="19" y="30"/>
                      <a:pt x="20" y="34"/>
                      <a:pt x="23" y="37"/>
                    </a:cubicBezTo>
                    <a:cubicBezTo>
                      <a:pt x="25" y="32"/>
                      <a:pt x="26" y="27"/>
                      <a:pt x="26" y="22"/>
                    </a:cubicBezTo>
                    <a:cubicBezTo>
                      <a:pt x="26" y="21"/>
                      <a:pt x="26" y="21"/>
                      <a:pt x="26" y="20"/>
                    </a:cubicBezTo>
                    <a:cubicBezTo>
                      <a:pt x="26" y="14"/>
                      <a:pt x="24" y="9"/>
                      <a:pt x="21" y="4"/>
                    </a:cubicBezTo>
                    <a:cubicBezTo>
                      <a:pt x="21" y="3"/>
                      <a:pt x="21" y="2"/>
                      <a:pt x="21" y="1"/>
                    </a:cubicBezTo>
                    <a:cubicBezTo>
                      <a:pt x="22" y="1"/>
                      <a:pt x="22" y="0"/>
                      <a:pt x="23" y="1"/>
                    </a:cubicBezTo>
                    <a:cubicBezTo>
                      <a:pt x="36" y="3"/>
                      <a:pt x="47" y="9"/>
                      <a:pt x="55" y="19"/>
                    </a:cubicBezTo>
                    <a:cubicBezTo>
                      <a:pt x="62" y="28"/>
                      <a:pt x="66" y="38"/>
                      <a:pt x="66" y="49"/>
                    </a:cubicBezTo>
                    <a:cubicBezTo>
                      <a:pt x="69" y="48"/>
                      <a:pt x="72" y="46"/>
                      <a:pt x="75" y="44"/>
                    </a:cubicBezTo>
                    <a:cubicBezTo>
                      <a:pt x="76" y="43"/>
                      <a:pt x="76" y="43"/>
                      <a:pt x="77" y="43"/>
                    </a:cubicBezTo>
                    <a:cubicBezTo>
                      <a:pt x="78" y="43"/>
                      <a:pt x="78" y="44"/>
                      <a:pt x="78" y="45"/>
                    </a:cubicBezTo>
                    <a:cubicBezTo>
                      <a:pt x="79" y="48"/>
                      <a:pt x="80" y="52"/>
                      <a:pt x="80" y="56"/>
                    </a:cubicBezTo>
                    <a:cubicBezTo>
                      <a:pt x="80" y="78"/>
                      <a:pt x="62" y="96"/>
                      <a:pt x="40" y="96"/>
                    </a:cubicBezTo>
                    <a:close/>
                    <a:moveTo>
                      <a:pt x="15" y="30"/>
                    </a:moveTo>
                    <a:cubicBezTo>
                      <a:pt x="8" y="37"/>
                      <a:pt x="4" y="46"/>
                      <a:pt x="4" y="56"/>
                    </a:cubicBezTo>
                    <a:cubicBezTo>
                      <a:pt x="4" y="57"/>
                      <a:pt x="4" y="57"/>
                      <a:pt x="4" y="58"/>
                    </a:cubicBezTo>
                    <a:cubicBezTo>
                      <a:pt x="5" y="77"/>
                      <a:pt x="21" y="92"/>
                      <a:pt x="40" y="92"/>
                    </a:cubicBezTo>
                    <a:cubicBezTo>
                      <a:pt x="60" y="92"/>
                      <a:pt x="76" y="76"/>
                      <a:pt x="76" y="56"/>
                    </a:cubicBezTo>
                    <a:cubicBezTo>
                      <a:pt x="76" y="53"/>
                      <a:pt x="76" y="51"/>
                      <a:pt x="75" y="49"/>
                    </a:cubicBezTo>
                    <a:cubicBezTo>
                      <a:pt x="72" y="51"/>
                      <a:pt x="68" y="53"/>
                      <a:pt x="65" y="54"/>
                    </a:cubicBezTo>
                    <a:cubicBezTo>
                      <a:pt x="64" y="54"/>
                      <a:pt x="63" y="54"/>
                      <a:pt x="63" y="54"/>
                    </a:cubicBezTo>
                    <a:cubicBezTo>
                      <a:pt x="62" y="53"/>
                      <a:pt x="62" y="53"/>
                      <a:pt x="62" y="52"/>
                    </a:cubicBezTo>
                    <a:cubicBezTo>
                      <a:pt x="62" y="52"/>
                      <a:pt x="62" y="51"/>
                      <a:pt x="62" y="51"/>
                    </a:cubicBezTo>
                    <a:cubicBezTo>
                      <a:pt x="62" y="40"/>
                      <a:pt x="58" y="30"/>
                      <a:pt x="52" y="22"/>
                    </a:cubicBezTo>
                    <a:cubicBezTo>
                      <a:pt x="45" y="14"/>
                      <a:pt x="36" y="8"/>
                      <a:pt x="26" y="5"/>
                    </a:cubicBezTo>
                    <a:cubicBezTo>
                      <a:pt x="28" y="10"/>
                      <a:pt x="30" y="15"/>
                      <a:pt x="30" y="20"/>
                    </a:cubicBezTo>
                    <a:cubicBezTo>
                      <a:pt x="30" y="21"/>
                      <a:pt x="30" y="21"/>
                      <a:pt x="30" y="22"/>
                    </a:cubicBezTo>
                    <a:cubicBezTo>
                      <a:pt x="30" y="29"/>
                      <a:pt x="28" y="36"/>
                      <a:pt x="25" y="42"/>
                    </a:cubicBezTo>
                    <a:cubicBezTo>
                      <a:pt x="25" y="42"/>
                      <a:pt x="24" y="43"/>
                      <a:pt x="23" y="43"/>
                    </a:cubicBezTo>
                    <a:cubicBezTo>
                      <a:pt x="23" y="43"/>
                      <a:pt x="22" y="42"/>
                      <a:pt x="22" y="42"/>
                    </a:cubicBezTo>
                    <a:cubicBezTo>
                      <a:pt x="19" y="39"/>
                      <a:pt x="16" y="35"/>
                      <a:pt x="15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" name="Freeform 78">
                <a:extLst>
                  <a:ext uri="{FF2B5EF4-FFF2-40B4-BE49-F238E27FC236}">
                    <a16:creationId xmlns:a16="http://schemas.microsoft.com/office/drawing/2014/main" id="{FD842128-F9F4-48DA-8420-FD9B4F55600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11150" y="3987800"/>
                <a:ext cx="141288" cy="190500"/>
              </a:xfrm>
              <a:custGeom>
                <a:avLst/>
                <a:gdLst>
                  <a:gd name="T0" fmla="*/ 18 w 36"/>
                  <a:gd name="T1" fmla="*/ 49 h 49"/>
                  <a:gd name="T2" fmla="*/ 0 w 36"/>
                  <a:gd name="T3" fmla="*/ 31 h 49"/>
                  <a:gd name="T4" fmla="*/ 24 w 36"/>
                  <a:gd name="T5" fmla="*/ 0 h 49"/>
                  <a:gd name="T6" fmla="*/ 26 w 36"/>
                  <a:gd name="T7" fmla="*/ 1 h 49"/>
                  <a:gd name="T8" fmla="*/ 26 w 36"/>
                  <a:gd name="T9" fmla="*/ 3 h 49"/>
                  <a:gd name="T10" fmla="*/ 21 w 36"/>
                  <a:gd name="T11" fmla="*/ 19 h 49"/>
                  <a:gd name="T12" fmla="*/ 23 w 36"/>
                  <a:gd name="T13" fmla="*/ 16 h 49"/>
                  <a:gd name="T14" fmla="*/ 24 w 36"/>
                  <a:gd name="T15" fmla="*/ 14 h 49"/>
                  <a:gd name="T16" fmla="*/ 25 w 36"/>
                  <a:gd name="T17" fmla="*/ 14 h 49"/>
                  <a:gd name="T18" fmla="*/ 36 w 36"/>
                  <a:gd name="T19" fmla="*/ 31 h 49"/>
                  <a:gd name="T20" fmla="*/ 18 w 36"/>
                  <a:gd name="T21" fmla="*/ 49 h 49"/>
                  <a:gd name="T22" fmla="*/ 18 w 36"/>
                  <a:gd name="T23" fmla="*/ 6 h 49"/>
                  <a:gd name="T24" fmla="*/ 4 w 36"/>
                  <a:gd name="T25" fmla="*/ 31 h 49"/>
                  <a:gd name="T26" fmla="*/ 18 w 36"/>
                  <a:gd name="T27" fmla="*/ 45 h 49"/>
                  <a:gd name="T28" fmla="*/ 32 w 36"/>
                  <a:gd name="T29" fmla="*/ 31 h 49"/>
                  <a:gd name="T30" fmla="*/ 26 w 36"/>
                  <a:gd name="T31" fmla="*/ 19 h 49"/>
                  <a:gd name="T32" fmla="*/ 22 w 36"/>
                  <a:gd name="T33" fmla="*/ 24 h 49"/>
                  <a:gd name="T34" fmla="*/ 20 w 36"/>
                  <a:gd name="T35" fmla="*/ 24 h 49"/>
                  <a:gd name="T36" fmla="*/ 19 w 36"/>
                  <a:gd name="T37" fmla="*/ 23 h 49"/>
                  <a:gd name="T38" fmla="*/ 18 w 36"/>
                  <a:gd name="T39" fmla="*/ 6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6" h="49">
                    <a:moveTo>
                      <a:pt x="18" y="49"/>
                    </a:moveTo>
                    <a:cubicBezTo>
                      <a:pt x="8" y="49"/>
                      <a:pt x="0" y="41"/>
                      <a:pt x="0" y="31"/>
                    </a:cubicBezTo>
                    <a:cubicBezTo>
                      <a:pt x="0" y="16"/>
                      <a:pt x="10" y="3"/>
                      <a:pt x="24" y="0"/>
                    </a:cubicBezTo>
                    <a:cubicBezTo>
                      <a:pt x="25" y="0"/>
                      <a:pt x="26" y="0"/>
                      <a:pt x="26" y="1"/>
                    </a:cubicBezTo>
                    <a:cubicBezTo>
                      <a:pt x="27" y="2"/>
                      <a:pt x="27" y="3"/>
                      <a:pt x="26" y="3"/>
                    </a:cubicBezTo>
                    <a:cubicBezTo>
                      <a:pt x="20" y="7"/>
                      <a:pt x="20" y="15"/>
                      <a:pt x="21" y="19"/>
                    </a:cubicBezTo>
                    <a:cubicBezTo>
                      <a:pt x="22" y="18"/>
                      <a:pt x="23" y="17"/>
                      <a:pt x="23" y="16"/>
                    </a:cubicBezTo>
                    <a:cubicBezTo>
                      <a:pt x="23" y="15"/>
                      <a:pt x="23" y="15"/>
                      <a:pt x="24" y="14"/>
                    </a:cubicBezTo>
                    <a:cubicBezTo>
                      <a:pt x="24" y="14"/>
                      <a:pt x="25" y="14"/>
                      <a:pt x="25" y="14"/>
                    </a:cubicBezTo>
                    <a:cubicBezTo>
                      <a:pt x="32" y="17"/>
                      <a:pt x="36" y="23"/>
                      <a:pt x="36" y="31"/>
                    </a:cubicBezTo>
                    <a:cubicBezTo>
                      <a:pt x="36" y="41"/>
                      <a:pt x="28" y="49"/>
                      <a:pt x="18" y="49"/>
                    </a:cubicBezTo>
                    <a:close/>
                    <a:moveTo>
                      <a:pt x="18" y="6"/>
                    </a:moveTo>
                    <a:cubicBezTo>
                      <a:pt x="10" y="11"/>
                      <a:pt x="4" y="20"/>
                      <a:pt x="4" y="31"/>
                    </a:cubicBezTo>
                    <a:cubicBezTo>
                      <a:pt x="4" y="39"/>
                      <a:pt x="10" y="45"/>
                      <a:pt x="18" y="45"/>
                    </a:cubicBezTo>
                    <a:cubicBezTo>
                      <a:pt x="26" y="45"/>
                      <a:pt x="32" y="39"/>
                      <a:pt x="32" y="31"/>
                    </a:cubicBezTo>
                    <a:cubicBezTo>
                      <a:pt x="32" y="27"/>
                      <a:pt x="31" y="22"/>
                      <a:pt x="26" y="19"/>
                    </a:cubicBezTo>
                    <a:cubicBezTo>
                      <a:pt x="25" y="21"/>
                      <a:pt x="23" y="23"/>
                      <a:pt x="22" y="24"/>
                    </a:cubicBezTo>
                    <a:cubicBezTo>
                      <a:pt x="21" y="24"/>
                      <a:pt x="21" y="24"/>
                      <a:pt x="20" y="24"/>
                    </a:cubicBezTo>
                    <a:cubicBezTo>
                      <a:pt x="20" y="24"/>
                      <a:pt x="19" y="24"/>
                      <a:pt x="19" y="23"/>
                    </a:cubicBezTo>
                    <a:cubicBezTo>
                      <a:pt x="16" y="19"/>
                      <a:pt x="16" y="12"/>
                      <a:pt x="18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402E847D-3311-42A2-95D0-B52451098952}"/>
              </a:ext>
            </a:extLst>
          </p:cNvPr>
          <p:cNvGrpSpPr/>
          <p:nvPr/>
        </p:nvGrpSpPr>
        <p:grpSpPr>
          <a:xfrm>
            <a:off x="716613" y="4845271"/>
            <a:ext cx="2083211" cy="229615"/>
            <a:chOff x="677511" y="4495710"/>
            <a:chExt cx="2083211" cy="229615"/>
          </a:xfrm>
        </p:grpSpPr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454FF9A8-3A3A-4AD4-BDAC-F54FE61CC697}"/>
                </a:ext>
              </a:extLst>
            </p:cNvPr>
            <p:cNvSpPr txBox="1"/>
            <p:nvPr/>
          </p:nvSpPr>
          <p:spPr>
            <a:xfrm>
              <a:off x="999432" y="4509881"/>
              <a:ext cx="1761290" cy="215444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Database Connectivity</a:t>
              </a:r>
            </a:p>
          </p:txBody>
        </p:sp>
        <p:grpSp>
          <p:nvGrpSpPr>
            <p:cNvPr id="195" name="Group 194">
              <a:extLst>
                <a:ext uri="{FF2B5EF4-FFF2-40B4-BE49-F238E27FC236}">
                  <a16:creationId xmlns:a16="http://schemas.microsoft.com/office/drawing/2014/main" id="{90990404-4453-4681-9B77-AC011C053C5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7511" y="4495710"/>
              <a:ext cx="194400" cy="194400"/>
              <a:chOff x="-774700" y="4160838"/>
              <a:chExt cx="357187" cy="357187"/>
            </a:xfr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2700000" scaled="0"/>
            </a:gradFill>
          </p:grpSpPr>
          <p:sp>
            <p:nvSpPr>
              <p:cNvPr id="196" name="Freeform 82">
                <a:extLst>
                  <a:ext uri="{FF2B5EF4-FFF2-40B4-BE49-F238E27FC236}">
                    <a16:creationId xmlns:a16="http://schemas.microsoft.com/office/drawing/2014/main" id="{CB5B57D4-D4AF-43AE-A416-78935C60FDC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774700" y="4160838"/>
                <a:ext cx="357187" cy="357187"/>
              </a:xfrm>
              <a:custGeom>
                <a:avLst/>
                <a:gdLst>
                  <a:gd name="T0" fmla="*/ 46 w 92"/>
                  <a:gd name="T1" fmla="*/ 92 h 92"/>
                  <a:gd name="T2" fmla="*/ 0 w 92"/>
                  <a:gd name="T3" fmla="*/ 46 h 92"/>
                  <a:gd name="T4" fmla="*/ 46 w 92"/>
                  <a:gd name="T5" fmla="*/ 0 h 92"/>
                  <a:gd name="T6" fmla="*/ 92 w 92"/>
                  <a:gd name="T7" fmla="*/ 46 h 92"/>
                  <a:gd name="T8" fmla="*/ 46 w 92"/>
                  <a:gd name="T9" fmla="*/ 92 h 92"/>
                  <a:gd name="T10" fmla="*/ 46 w 92"/>
                  <a:gd name="T11" fmla="*/ 4 h 92"/>
                  <a:gd name="T12" fmla="*/ 4 w 92"/>
                  <a:gd name="T13" fmla="*/ 46 h 92"/>
                  <a:gd name="T14" fmla="*/ 46 w 92"/>
                  <a:gd name="T15" fmla="*/ 88 h 92"/>
                  <a:gd name="T16" fmla="*/ 88 w 92"/>
                  <a:gd name="T17" fmla="*/ 46 h 92"/>
                  <a:gd name="T18" fmla="*/ 46 w 92"/>
                  <a:gd name="T19" fmla="*/ 4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2" h="92">
                    <a:moveTo>
                      <a:pt x="46" y="92"/>
                    </a:moveTo>
                    <a:cubicBezTo>
                      <a:pt x="21" y="92"/>
                      <a:pt x="0" y="71"/>
                      <a:pt x="0" y="46"/>
                    </a:cubicBezTo>
                    <a:cubicBezTo>
                      <a:pt x="0" y="21"/>
                      <a:pt x="21" y="0"/>
                      <a:pt x="46" y="0"/>
                    </a:cubicBezTo>
                    <a:cubicBezTo>
                      <a:pt x="71" y="0"/>
                      <a:pt x="92" y="21"/>
                      <a:pt x="92" y="46"/>
                    </a:cubicBezTo>
                    <a:cubicBezTo>
                      <a:pt x="92" y="71"/>
                      <a:pt x="71" y="92"/>
                      <a:pt x="46" y="92"/>
                    </a:cubicBezTo>
                    <a:close/>
                    <a:moveTo>
                      <a:pt x="46" y="4"/>
                    </a:moveTo>
                    <a:cubicBezTo>
                      <a:pt x="23" y="4"/>
                      <a:pt x="4" y="23"/>
                      <a:pt x="4" y="46"/>
                    </a:cubicBezTo>
                    <a:cubicBezTo>
                      <a:pt x="4" y="69"/>
                      <a:pt x="23" y="88"/>
                      <a:pt x="46" y="88"/>
                    </a:cubicBezTo>
                    <a:cubicBezTo>
                      <a:pt x="69" y="88"/>
                      <a:pt x="88" y="69"/>
                      <a:pt x="88" y="46"/>
                    </a:cubicBezTo>
                    <a:cubicBezTo>
                      <a:pt x="88" y="23"/>
                      <a:pt x="69" y="4"/>
                      <a:pt x="4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7" name="Freeform 83">
                <a:extLst>
                  <a:ext uri="{FF2B5EF4-FFF2-40B4-BE49-F238E27FC236}">
                    <a16:creationId xmlns:a16="http://schemas.microsoft.com/office/drawing/2014/main" id="{85A23CFC-4F02-4BA9-8659-73F1ECDCE8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650875" y="4246563"/>
                <a:ext cx="109537" cy="155575"/>
              </a:xfrm>
              <a:custGeom>
                <a:avLst/>
                <a:gdLst>
                  <a:gd name="T0" fmla="*/ 14 w 28"/>
                  <a:gd name="T1" fmla="*/ 40 h 40"/>
                  <a:gd name="T2" fmla="*/ 12 w 28"/>
                  <a:gd name="T3" fmla="*/ 38 h 40"/>
                  <a:gd name="T4" fmla="*/ 12 w 28"/>
                  <a:gd name="T5" fmla="*/ 26 h 40"/>
                  <a:gd name="T6" fmla="*/ 14 w 28"/>
                  <a:gd name="T7" fmla="*/ 24 h 40"/>
                  <a:gd name="T8" fmla="*/ 24 w 28"/>
                  <a:gd name="T9" fmla="*/ 14 h 40"/>
                  <a:gd name="T10" fmla="*/ 14 w 28"/>
                  <a:gd name="T11" fmla="*/ 4 h 40"/>
                  <a:gd name="T12" fmla="*/ 4 w 28"/>
                  <a:gd name="T13" fmla="*/ 14 h 40"/>
                  <a:gd name="T14" fmla="*/ 2 w 28"/>
                  <a:gd name="T15" fmla="*/ 16 h 40"/>
                  <a:gd name="T16" fmla="*/ 0 w 28"/>
                  <a:gd name="T17" fmla="*/ 14 h 40"/>
                  <a:gd name="T18" fmla="*/ 14 w 28"/>
                  <a:gd name="T19" fmla="*/ 0 h 40"/>
                  <a:gd name="T20" fmla="*/ 28 w 28"/>
                  <a:gd name="T21" fmla="*/ 14 h 40"/>
                  <a:gd name="T22" fmla="*/ 16 w 28"/>
                  <a:gd name="T23" fmla="*/ 28 h 40"/>
                  <a:gd name="T24" fmla="*/ 16 w 28"/>
                  <a:gd name="T25" fmla="*/ 38 h 40"/>
                  <a:gd name="T26" fmla="*/ 14 w 28"/>
                  <a:gd name="T27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8" h="40">
                    <a:moveTo>
                      <a:pt x="14" y="40"/>
                    </a:moveTo>
                    <a:cubicBezTo>
                      <a:pt x="13" y="40"/>
                      <a:pt x="12" y="39"/>
                      <a:pt x="12" y="38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12" y="25"/>
                      <a:pt x="13" y="24"/>
                      <a:pt x="14" y="24"/>
                    </a:cubicBezTo>
                    <a:cubicBezTo>
                      <a:pt x="20" y="24"/>
                      <a:pt x="24" y="20"/>
                      <a:pt x="24" y="14"/>
                    </a:cubicBezTo>
                    <a:cubicBezTo>
                      <a:pt x="24" y="8"/>
                      <a:pt x="20" y="4"/>
                      <a:pt x="14" y="4"/>
                    </a:cubicBezTo>
                    <a:cubicBezTo>
                      <a:pt x="8" y="4"/>
                      <a:pt x="4" y="8"/>
                      <a:pt x="4" y="14"/>
                    </a:cubicBezTo>
                    <a:cubicBezTo>
                      <a:pt x="4" y="15"/>
                      <a:pt x="3" y="16"/>
                      <a:pt x="2" y="16"/>
                    </a:cubicBezTo>
                    <a:cubicBezTo>
                      <a:pt x="1" y="16"/>
                      <a:pt x="0" y="15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ubicBezTo>
                      <a:pt x="28" y="21"/>
                      <a:pt x="23" y="27"/>
                      <a:pt x="16" y="28"/>
                    </a:cubicBezTo>
                    <a:cubicBezTo>
                      <a:pt x="16" y="38"/>
                      <a:pt x="16" y="38"/>
                      <a:pt x="16" y="38"/>
                    </a:cubicBezTo>
                    <a:cubicBezTo>
                      <a:pt x="16" y="39"/>
                      <a:pt x="15" y="40"/>
                      <a:pt x="14" y="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8" name="Oval 84">
                <a:extLst>
                  <a:ext uri="{FF2B5EF4-FFF2-40B4-BE49-F238E27FC236}">
                    <a16:creationId xmlns:a16="http://schemas.microsoft.com/office/drawing/2014/main" id="{7E1D8B11-73DD-4CE1-BCB3-ECC4484250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611188" y="4416425"/>
                <a:ext cx="30162" cy="3175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DBBF0E5F-2747-42A3-9FC7-8191EE2E535D}"/>
              </a:ext>
            </a:extLst>
          </p:cNvPr>
          <p:cNvGrpSpPr/>
          <p:nvPr/>
        </p:nvGrpSpPr>
        <p:grpSpPr>
          <a:xfrm>
            <a:off x="729187" y="5319357"/>
            <a:ext cx="2093755" cy="232523"/>
            <a:chOff x="690085" y="4950915"/>
            <a:chExt cx="2093755" cy="232523"/>
          </a:xfrm>
        </p:grpSpPr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04C2DBCB-15D3-4363-A92F-E1A509676B5A}"/>
                </a:ext>
              </a:extLst>
            </p:cNvPr>
            <p:cNvSpPr txBox="1"/>
            <p:nvPr/>
          </p:nvSpPr>
          <p:spPr>
            <a:xfrm>
              <a:off x="1022550" y="4950915"/>
              <a:ext cx="1761290" cy="215444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Implementation </a:t>
              </a:r>
            </a:p>
          </p:txBody>
        </p:sp>
        <p:grpSp>
          <p:nvGrpSpPr>
            <p:cNvPr id="201" name="Group 200">
              <a:extLst>
                <a:ext uri="{FF2B5EF4-FFF2-40B4-BE49-F238E27FC236}">
                  <a16:creationId xmlns:a16="http://schemas.microsoft.com/office/drawing/2014/main" id="{044CBBF4-751B-4A07-9B95-67CEA879676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85" y="4969598"/>
              <a:ext cx="169252" cy="213840"/>
              <a:chOff x="-536575" y="4772025"/>
              <a:chExt cx="295274" cy="373063"/>
            </a:xfr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2700000" scaled="0"/>
            </a:gradFill>
          </p:grpSpPr>
          <p:sp>
            <p:nvSpPr>
              <p:cNvPr id="202" name="Freeform 88">
                <a:extLst>
                  <a:ext uri="{FF2B5EF4-FFF2-40B4-BE49-F238E27FC236}">
                    <a16:creationId xmlns:a16="http://schemas.microsoft.com/office/drawing/2014/main" id="{98961F3B-AD5C-47A1-8157-117BE0BCF99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506413" y="4787900"/>
                <a:ext cx="265112" cy="247650"/>
              </a:xfrm>
              <a:custGeom>
                <a:avLst/>
                <a:gdLst>
                  <a:gd name="T0" fmla="*/ 66 w 68"/>
                  <a:gd name="T1" fmla="*/ 64 h 64"/>
                  <a:gd name="T2" fmla="*/ 14 w 68"/>
                  <a:gd name="T3" fmla="*/ 64 h 64"/>
                  <a:gd name="T4" fmla="*/ 12 w 68"/>
                  <a:gd name="T5" fmla="*/ 62 h 64"/>
                  <a:gd name="T6" fmla="*/ 19 w 68"/>
                  <a:gd name="T7" fmla="*/ 52 h 64"/>
                  <a:gd name="T8" fmla="*/ 2 w 68"/>
                  <a:gd name="T9" fmla="*/ 52 h 64"/>
                  <a:gd name="T10" fmla="*/ 0 w 68"/>
                  <a:gd name="T11" fmla="*/ 50 h 64"/>
                  <a:gd name="T12" fmla="*/ 0 w 68"/>
                  <a:gd name="T13" fmla="*/ 2 h 64"/>
                  <a:gd name="T14" fmla="*/ 2 w 68"/>
                  <a:gd name="T15" fmla="*/ 0 h 64"/>
                  <a:gd name="T16" fmla="*/ 30 w 68"/>
                  <a:gd name="T17" fmla="*/ 0 h 64"/>
                  <a:gd name="T18" fmla="*/ 32 w 68"/>
                  <a:gd name="T19" fmla="*/ 2 h 64"/>
                  <a:gd name="T20" fmla="*/ 32 w 68"/>
                  <a:gd name="T21" fmla="*/ 12 h 64"/>
                  <a:gd name="T22" fmla="*/ 66 w 68"/>
                  <a:gd name="T23" fmla="*/ 12 h 64"/>
                  <a:gd name="T24" fmla="*/ 68 w 68"/>
                  <a:gd name="T25" fmla="*/ 14 h 64"/>
                  <a:gd name="T26" fmla="*/ 68 w 68"/>
                  <a:gd name="T27" fmla="*/ 62 h 64"/>
                  <a:gd name="T28" fmla="*/ 66 w 68"/>
                  <a:gd name="T29" fmla="*/ 64 h 64"/>
                  <a:gd name="T30" fmla="*/ 16 w 68"/>
                  <a:gd name="T31" fmla="*/ 60 h 64"/>
                  <a:gd name="T32" fmla="*/ 64 w 68"/>
                  <a:gd name="T33" fmla="*/ 60 h 64"/>
                  <a:gd name="T34" fmla="*/ 64 w 68"/>
                  <a:gd name="T35" fmla="*/ 16 h 64"/>
                  <a:gd name="T36" fmla="*/ 30 w 68"/>
                  <a:gd name="T37" fmla="*/ 16 h 64"/>
                  <a:gd name="T38" fmla="*/ 28 w 68"/>
                  <a:gd name="T39" fmla="*/ 14 h 64"/>
                  <a:gd name="T40" fmla="*/ 28 w 68"/>
                  <a:gd name="T41" fmla="*/ 4 h 64"/>
                  <a:gd name="T42" fmla="*/ 4 w 68"/>
                  <a:gd name="T43" fmla="*/ 4 h 64"/>
                  <a:gd name="T44" fmla="*/ 4 w 68"/>
                  <a:gd name="T45" fmla="*/ 48 h 64"/>
                  <a:gd name="T46" fmla="*/ 30 w 68"/>
                  <a:gd name="T47" fmla="*/ 48 h 64"/>
                  <a:gd name="T48" fmla="*/ 32 w 68"/>
                  <a:gd name="T49" fmla="*/ 50 h 64"/>
                  <a:gd name="T50" fmla="*/ 30 w 68"/>
                  <a:gd name="T51" fmla="*/ 52 h 64"/>
                  <a:gd name="T52" fmla="*/ 16 w 68"/>
                  <a:gd name="T53" fmla="*/ 6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68" h="64">
                    <a:moveTo>
                      <a:pt x="66" y="64"/>
                    </a:moveTo>
                    <a:cubicBezTo>
                      <a:pt x="14" y="64"/>
                      <a:pt x="14" y="64"/>
                      <a:pt x="14" y="64"/>
                    </a:cubicBezTo>
                    <a:cubicBezTo>
                      <a:pt x="13" y="64"/>
                      <a:pt x="12" y="63"/>
                      <a:pt x="12" y="62"/>
                    </a:cubicBezTo>
                    <a:cubicBezTo>
                      <a:pt x="12" y="57"/>
                      <a:pt x="15" y="54"/>
                      <a:pt x="19" y="52"/>
                    </a:cubicBezTo>
                    <a:cubicBezTo>
                      <a:pt x="2" y="52"/>
                      <a:pt x="2" y="52"/>
                      <a:pt x="2" y="52"/>
                    </a:cubicBezTo>
                    <a:cubicBezTo>
                      <a:pt x="1" y="52"/>
                      <a:pt x="0" y="51"/>
                      <a:pt x="0" y="5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1" y="0"/>
                      <a:pt x="32" y="1"/>
                      <a:pt x="32" y="2"/>
                    </a:cubicBezTo>
                    <a:cubicBezTo>
                      <a:pt x="32" y="12"/>
                      <a:pt x="32" y="12"/>
                      <a:pt x="32" y="12"/>
                    </a:cubicBezTo>
                    <a:cubicBezTo>
                      <a:pt x="66" y="12"/>
                      <a:pt x="66" y="12"/>
                      <a:pt x="66" y="12"/>
                    </a:cubicBezTo>
                    <a:cubicBezTo>
                      <a:pt x="67" y="12"/>
                      <a:pt x="68" y="13"/>
                      <a:pt x="68" y="14"/>
                    </a:cubicBezTo>
                    <a:cubicBezTo>
                      <a:pt x="68" y="62"/>
                      <a:pt x="68" y="62"/>
                      <a:pt x="68" y="62"/>
                    </a:cubicBezTo>
                    <a:cubicBezTo>
                      <a:pt x="68" y="63"/>
                      <a:pt x="67" y="64"/>
                      <a:pt x="66" y="64"/>
                    </a:cubicBezTo>
                    <a:close/>
                    <a:moveTo>
                      <a:pt x="16" y="60"/>
                    </a:moveTo>
                    <a:cubicBezTo>
                      <a:pt x="64" y="60"/>
                      <a:pt x="64" y="60"/>
                      <a:pt x="64" y="60"/>
                    </a:cubicBezTo>
                    <a:cubicBezTo>
                      <a:pt x="64" y="16"/>
                      <a:pt x="64" y="16"/>
                      <a:pt x="64" y="16"/>
                    </a:cubicBezTo>
                    <a:cubicBezTo>
                      <a:pt x="30" y="16"/>
                      <a:pt x="30" y="16"/>
                      <a:pt x="30" y="16"/>
                    </a:cubicBezTo>
                    <a:cubicBezTo>
                      <a:pt x="29" y="16"/>
                      <a:pt x="28" y="15"/>
                      <a:pt x="28" y="14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8"/>
                      <a:pt x="4" y="48"/>
                      <a:pt x="4" y="48"/>
                    </a:cubicBezTo>
                    <a:cubicBezTo>
                      <a:pt x="30" y="48"/>
                      <a:pt x="30" y="48"/>
                      <a:pt x="30" y="48"/>
                    </a:cubicBezTo>
                    <a:cubicBezTo>
                      <a:pt x="31" y="48"/>
                      <a:pt x="32" y="49"/>
                      <a:pt x="32" y="50"/>
                    </a:cubicBezTo>
                    <a:cubicBezTo>
                      <a:pt x="32" y="51"/>
                      <a:pt x="31" y="52"/>
                      <a:pt x="30" y="52"/>
                    </a:cubicBezTo>
                    <a:cubicBezTo>
                      <a:pt x="27" y="53"/>
                      <a:pt x="18" y="55"/>
                      <a:pt x="16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3" name="Freeform 89">
                <a:extLst>
                  <a:ext uri="{FF2B5EF4-FFF2-40B4-BE49-F238E27FC236}">
                    <a16:creationId xmlns:a16="http://schemas.microsoft.com/office/drawing/2014/main" id="{1A46E264-8C84-4E78-B38E-A1D84F88F3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96875" y="4833938"/>
                <a:ext cx="15875" cy="155575"/>
              </a:xfrm>
              <a:custGeom>
                <a:avLst/>
                <a:gdLst>
                  <a:gd name="T0" fmla="*/ 2 w 4"/>
                  <a:gd name="T1" fmla="*/ 40 h 40"/>
                  <a:gd name="T2" fmla="*/ 0 w 4"/>
                  <a:gd name="T3" fmla="*/ 38 h 40"/>
                  <a:gd name="T4" fmla="*/ 0 w 4"/>
                  <a:gd name="T5" fmla="*/ 2 h 40"/>
                  <a:gd name="T6" fmla="*/ 2 w 4"/>
                  <a:gd name="T7" fmla="*/ 0 h 40"/>
                  <a:gd name="T8" fmla="*/ 4 w 4"/>
                  <a:gd name="T9" fmla="*/ 2 h 40"/>
                  <a:gd name="T10" fmla="*/ 4 w 4"/>
                  <a:gd name="T11" fmla="*/ 38 h 40"/>
                  <a:gd name="T12" fmla="*/ 2 w 4"/>
                  <a:gd name="T13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" h="40">
                    <a:moveTo>
                      <a:pt x="2" y="40"/>
                    </a:moveTo>
                    <a:cubicBezTo>
                      <a:pt x="1" y="40"/>
                      <a:pt x="0" y="39"/>
                      <a:pt x="0" y="38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3" y="0"/>
                      <a:pt x="4" y="1"/>
                      <a:pt x="4" y="2"/>
                    </a:cubicBezTo>
                    <a:cubicBezTo>
                      <a:pt x="4" y="38"/>
                      <a:pt x="4" y="38"/>
                      <a:pt x="4" y="38"/>
                    </a:cubicBezTo>
                    <a:cubicBezTo>
                      <a:pt x="4" y="39"/>
                      <a:pt x="3" y="40"/>
                      <a:pt x="2" y="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" name="Freeform 90">
                <a:extLst>
                  <a:ext uri="{FF2B5EF4-FFF2-40B4-BE49-F238E27FC236}">
                    <a16:creationId xmlns:a16="http://schemas.microsoft.com/office/drawing/2014/main" id="{1FF48CAD-57B5-4309-B2E7-F80F42AFFD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36575" y="4772025"/>
                <a:ext cx="14287" cy="373063"/>
              </a:xfrm>
              <a:custGeom>
                <a:avLst/>
                <a:gdLst>
                  <a:gd name="T0" fmla="*/ 2 w 4"/>
                  <a:gd name="T1" fmla="*/ 96 h 96"/>
                  <a:gd name="T2" fmla="*/ 0 w 4"/>
                  <a:gd name="T3" fmla="*/ 94 h 96"/>
                  <a:gd name="T4" fmla="*/ 0 w 4"/>
                  <a:gd name="T5" fmla="*/ 2 h 96"/>
                  <a:gd name="T6" fmla="*/ 2 w 4"/>
                  <a:gd name="T7" fmla="*/ 0 h 96"/>
                  <a:gd name="T8" fmla="*/ 4 w 4"/>
                  <a:gd name="T9" fmla="*/ 2 h 96"/>
                  <a:gd name="T10" fmla="*/ 4 w 4"/>
                  <a:gd name="T11" fmla="*/ 94 h 96"/>
                  <a:gd name="T12" fmla="*/ 2 w 4"/>
                  <a:gd name="T13" fmla="*/ 96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" h="96">
                    <a:moveTo>
                      <a:pt x="2" y="96"/>
                    </a:moveTo>
                    <a:cubicBezTo>
                      <a:pt x="1" y="96"/>
                      <a:pt x="0" y="95"/>
                      <a:pt x="0" y="94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3" y="0"/>
                      <a:pt x="4" y="1"/>
                      <a:pt x="4" y="2"/>
                    </a:cubicBezTo>
                    <a:cubicBezTo>
                      <a:pt x="4" y="94"/>
                      <a:pt x="4" y="94"/>
                      <a:pt x="4" y="94"/>
                    </a:cubicBezTo>
                    <a:cubicBezTo>
                      <a:pt x="4" y="95"/>
                      <a:pt x="3" y="96"/>
                      <a:pt x="2" y="9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" name="Rectangle 91">
                <a:extLst>
                  <a:ext uri="{FF2B5EF4-FFF2-40B4-BE49-F238E27FC236}">
                    <a16:creationId xmlns:a16="http://schemas.microsoft.com/office/drawing/2014/main" id="{879A781F-301C-4D78-B0A9-4111E3E264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458788" y="4981575"/>
                <a:ext cx="14287" cy="476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06" name="TextBox 205">
            <a:extLst>
              <a:ext uri="{FF2B5EF4-FFF2-40B4-BE49-F238E27FC236}">
                <a16:creationId xmlns:a16="http://schemas.microsoft.com/office/drawing/2014/main" id="{04C2DBCB-15D3-4363-A92F-E1A509676B5A}"/>
              </a:ext>
            </a:extLst>
          </p:cNvPr>
          <p:cNvSpPr txBox="1"/>
          <p:nvPr/>
        </p:nvSpPr>
        <p:spPr>
          <a:xfrm>
            <a:off x="1061652" y="5779272"/>
            <a:ext cx="1761290" cy="215444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Maintenance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07" name="Freeform 88">
            <a:extLst>
              <a:ext uri="{FF2B5EF4-FFF2-40B4-BE49-F238E27FC236}">
                <a16:creationId xmlns:a16="http://schemas.microsoft.com/office/drawing/2014/main" id="{98961F3B-AD5C-47A1-8157-117BE0BCF99F}"/>
              </a:ext>
            </a:extLst>
          </p:cNvPr>
          <p:cNvSpPr>
            <a:spLocks noEditPoints="1"/>
          </p:cNvSpPr>
          <p:nvPr/>
        </p:nvSpPr>
        <p:spPr bwMode="auto">
          <a:xfrm>
            <a:off x="746476" y="5789174"/>
            <a:ext cx="151963" cy="141953"/>
          </a:xfrm>
          <a:custGeom>
            <a:avLst/>
            <a:gdLst>
              <a:gd name="T0" fmla="*/ 66 w 68"/>
              <a:gd name="T1" fmla="*/ 64 h 64"/>
              <a:gd name="T2" fmla="*/ 14 w 68"/>
              <a:gd name="T3" fmla="*/ 64 h 64"/>
              <a:gd name="T4" fmla="*/ 12 w 68"/>
              <a:gd name="T5" fmla="*/ 62 h 64"/>
              <a:gd name="T6" fmla="*/ 19 w 68"/>
              <a:gd name="T7" fmla="*/ 52 h 64"/>
              <a:gd name="T8" fmla="*/ 2 w 68"/>
              <a:gd name="T9" fmla="*/ 52 h 64"/>
              <a:gd name="T10" fmla="*/ 0 w 68"/>
              <a:gd name="T11" fmla="*/ 50 h 64"/>
              <a:gd name="T12" fmla="*/ 0 w 68"/>
              <a:gd name="T13" fmla="*/ 2 h 64"/>
              <a:gd name="T14" fmla="*/ 2 w 68"/>
              <a:gd name="T15" fmla="*/ 0 h 64"/>
              <a:gd name="T16" fmla="*/ 30 w 68"/>
              <a:gd name="T17" fmla="*/ 0 h 64"/>
              <a:gd name="T18" fmla="*/ 32 w 68"/>
              <a:gd name="T19" fmla="*/ 2 h 64"/>
              <a:gd name="T20" fmla="*/ 32 w 68"/>
              <a:gd name="T21" fmla="*/ 12 h 64"/>
              <a:gd name="T22" fmla="*/ 66 w 68"/>
              <a:gd name="T23" fmla="*/ 12 h 64"/>
              <a:gd name="T24" fmla="*/ 68 w 68"/>
              <a:gd name="T25" fmla="*/ 14 h 64"/>
              <a:gd name="T26" fmla="*/ 68 w 68"/>
              <a:gd name="T27" fmla="*/ 62 h 64"/>
              <a:gd name="T28" fmla="*/ 66 w 68"/>
              <a:gd name="T29" fmla="*/ 64 h 64"/>
              <a:gd name="T30" fmla="*/ 16 w 68"/>
              <a:gd name="T31" fmla="*/ 60 h 64"/>
              <a:gd name="T32" fmla="*/ 64 w 68"/>
              <a:gd name="T33" fmla="*/ 60 h 64"/>
              <a:gd name="T34" fmla="*/ 64 w 68"/>
              <a:gd name="T35" fmla="*/ 16 h 64"/>
              <a:gd name="T36" fmla="*/ 30 w 68"/>
              <a:gd name="T37" fmla="*/ 16 h 64"/>
              <a:gd name="T38" fmla="*/ 28 w 68"/>
              <a:gd name="T39" fmla="*/ 14 h 64"/>
              <a:gd name="T40" fmla="*/ 28 w 68"/>
              <a:gd name="T41" fmla="*/ 4 h 64"/>
              <a:gd name="T42" fmla="*/ 4 w 68"/>
              <a:gd name="T43" fmla="*/ 4 h 64"/>
              <a:gd name="T44" fmla="*/ 4 w 68"/>
              <a:gd name="T45" fmla="*/ 48 h 64"/>
              <a:gd name="T46" fmla="*/ 30 w 68"/>
              <a:gd name="T47" fmla="*/ 48 h 64"/>
              <a:gd name="T48" fmla="*/ 32 w 68"/>
              <a:gd name="T49" fmla="*/ 50 h 64"/>
              <a:gd name="T50" fmla="*/ 30 w 68"/>
              <a:gd name="T51" fmla="*/ 52 h 64"/>
              <a:gd name="T52" fmla="*/ 16 w 68"/>
              <a:gd name="T53" fmla="*/ 6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68" h="64">
                <a:moveTo>
                  <a:pt x="66" y="64"/>
                </a:moveTo>
                <a:cubicBezTo>
                  <a:pt x="14" y="64"/>
                  <a:pt x="14" y="64"/>
                  <a:pt x="14" y="64"/>
                </a:cubicBezTo>
                <a:cubicBezTo>
                  <a:pt x="13" y="64"/>
                  <a:pt x="12" y="63"/>
                  <a:pt x="12" y="62"/>
                </a:cubicBezTo>
                <a:cubicBezTo>
                  <a:pt x="12" y="57"/>
                  <a:pt x="15" y="54"/>
                  <a:pt x="19" y="52"/>
                </a:cubicBezTo>
                <a:cubicBezTo>
                  <a:pt x="2" y="52"/>
                  <a:pt x="2" y="52"/>
                  <a:pt x="2" y="52"/>
                </a:cubicBezTo>
                <a:cubicBezTo>
                  <a:pt x="1" y="52"/>
                  <a:pt x="0" y="51"/>
                  <a:pt x="0" y="50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1" y="0"/>
                  <a:pt x="32" y="1"/>
                  <a:pt x="32" y="2"/>
                </a:cubicBezTo>
                <a:cubicBezTo>
                  <a:pt x="32" y="12"/>
                  <a:pt x="32" y="12"/>
                  <a:pt x="32" y="12"/>
                </a:cubicBezTo>
                <a:cubicBezTo>
                  <a:pt x="66" y="12"/>
                  <a:pt x="66" y="12"/>
                  <a:pt x="66" y="12"/>
                </a:cubicBezTo>
                <a:cubicBezTo>
                  <a:pt x="67" y="12"/>
                  <a:pt x="68" y="13"/>
                  <a:pt x="68" y="14"/>
                </a:cubicBezTo>
                <a:cubicBezTo>
                  <a:pt x="68" y="62"/>
                  <a:pt x="68" y="62"/>
                  <a:pt x="68" y="62"/>
                </a:cubicBezTo>
                <a:cubicBezTo>
                  <a:pt x="68" y="63"/>
                  <a:pt x="67" y="64"/>
                  <a:pt x="66" y="64"/>
                </a:cubicBezTo>
                <a:close/>
                <a:moveTo>
                  <a:pt x="16" y="60"/>
                </a:moveTo>
                <a:cubicBezTo>
                  <a:pt x="64" y="60"/>
                  <a:pt x="64" y="60"/>
                  <a:pt x="64" y="60"/>
                </a:cubicBezTo>
                <a:cubicBezTo>
                  <a:pt x="64" y="16"/>
                  <a:pt x="64" y="16"/>
                  <a:pt x="64" y="16"/>
                </a:cubicBezTo>
                <a:cubicBezTo>
                  <a:pt x="30" y="16"/>
                  <a:pt x="30" y="16"/>
                  <a:pt x="30" y="16"/>
                </a:cubicBezTo>
                <a:cubicBezTo>
                  <a:pt x="29" y="16"/>
                  <a:pt x="28" y="15"/>
                  <a:pt x="28" y="14"/>
                </a:cubicBezTo>
                <a:cubicBezTo>
                  <a:pt x="28" y="4"/>
                  <a:pt x="28" y="4"/>
                  <a:pt x="28" y="4"/>
                </a:cubicBezTo>
                <a:cubicBezTo>
                  <a:pt x="4" y="4"/>
                  <a:pt x="4" y="4"/>
                  <a:pt x="4" y="4"/>
                </a:cubicBezTo>
                <a:cubicBezTo>
                  <a:pt x="4" y="48"/>
                  <a:pt x="4" y="48"/>
                  <a:pt x="4" y="48"/>
                </a:cubicBezTo>
                <a:cubicBezTo>
                  <a:pt x="30" y="48"/>
                  <a:pt x="30" y="48"/>
                  <a:pt x="30" y="48"/>
                </a:cubicBezTo>
                <a:cubicBezTo>
                  <a:pt x="31" y="48"/>
                  <a:pt x="32" y="49"/>
                  <a:pt x="32" y="50"/>
                </a:cubicBezTo>
                <a:cubicBezTo>
                  <a:pt x="32" y="51"/>
                  <a:pt x="31" y="52"/>
                  <a:pt x="30" y="52"/>
                </a:cubicBezTo>
                <a:cubicBezTo>
                  <a:pt x="27" y="53"/>
                  <a:pt x="18" y="55"/>
                  <a:pt x="16" y="6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27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E8BC80A0-9718-4704-A6F8-7F095C3899FA}"/>
              </a:ext>
            </a:extLst>
          </p:cNvPr>
          <p:cNvSpPr txBox="1"/>
          <p:nvPr/>
        </p:nvSpPr>
        <p:spPr>
          <a:xfrm>
            <a:off x="3293608" y="1270164"/>
            <a:ext cx="411480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Implementation </a:t>
            </a:r>
            <a:endParaRPr lang="en-US" sz="3600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96486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8AD93755-FD6A-4B3F-B29C-1FB584CCDED5}"/>
              </a:ext>
            </a:extLst>
          </p:cNvPr>
          <p:cNvSpPr/>
          <p:nvPr/>
        </p:nvSpPr>
        <p:spPr>
          <a:xfrm>
            <a:off x="-19413" y="31302"/>
            <a:ext cx="2842355" cy="6858000"/>
          </a:xfrm>
          <a:prstGeom prst="rect">
            <a:avLst/>
          </a:prstGeom>
          <a:gradFill>
            <a:gsLst>
              <a:gs pos="0">
                <a:srgbClr val="172041"/>
              </a:gs>
              <a:gs pos="100000">
                <a:srgbClr val="172041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EAF5AEEF-D1CD-44A5-90FD-81E1A589A454}"/>
              </a:ext>
            </a:extLst>
          </p:cNvPr>
          <p:cNvGrpSpPr/>
          <p:nvPr/>
        </p:nvGrpSpPr>
        <p:grpSpPr>
          <a:xfrm>
            <a:off x="5982890" y="471136"/>
            <a:ext cx="602457" cy="57150"/>
            <a:chOff x="10806101" y="5722143"/>
            <a:chExt cx="602457" cy="57150"/>
          </a:xfrm>
        </p:grpSpPr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886D5364-6813-46FC-AB1F-36C6D80875A0}"/>
                </a:ext>
              </a:extLst>
            </p:cNvPr>
            <p:cNvSpPr/>
            <p:nvPr/>
          </p:nvSpPr>
          <p:spPr>
            <a:xfrm>
              <a:off x="11351408" y="5722143"/>
              <a:ext cx="57150" cy="5715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0CF49D4F-B83E-4D0B-9E29-855FC12C8247}"/>
                </a:ext>
              </a:extLst>
            </p:cNvPr>
            <p:cNvSpPr/>
            <p:nvPr/>
          </p:nvSpPr>
          <p:spPr>
            <a:xfrm>
              <a:off x="11169639" y="5722143"/>
              <a:ext cx="57150" cy="5715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BCB5CC74-8A09-40F9-A0DB-F92ADDEB1464}"/>
                </a:ext>
              </a:extLst>
            </p:cNvPr>
            <p:cNvSpPr/>
            <p:nvPr/>
          </p:nvSpPr>
          <p:spPr>
            <a:xfrm>
              <a:off x="10987870" y="5722143"/>
              <a:ext cx="57150" cy="57150"/>
            </a:xfrm>
            <a:prstGeom prst="ellipse">
              <a:avLst/>
            </a:prstGeom>
            <a:solidFill>
              <a:schemeClr val="accent1">
                <a:alpha val="2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5B4CDACE-E69C-4180-B368-6EB2AC7884CF}"/>
                </a:ext>
              </a:extLst>
            </p:cNvPr>
            <p:cNvSpPr/>
            <p:nvPr/>
          </p:nvSpPr>
          <p:spPr>
            <a:xfrm>
              <a:off x="10806101" y="5722143"/>
              <a:ext cx="57150" cy="57150"/>
            </a:xfrm>
            <a:prstGeom prst="ellipse">
              <a:avLst/>
            </a:prstGeom>
            <a:solidFill>
              <a:schemeClr val="accent1">
                <a:alpha val="2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112D09B7-E76A-48E0-89F8-EA857D978483}"/>
              </a:ext>
            </a:extLst>
          </p:cNvPr>
          <p:cNvGrpSpPr/>
          <p:nvPr/>
        </p:nvGrpSpPr>
        <p:grpSpPr>
          <a:xfrm>
            <a:off x="376238" y="382125"/>
            <a:ext cx="2466116" cy="1174880"/>
            <a:chOff x="376239" y="1549789"/>
            <a:chExt cx="2466116" cy="768879"/>
          </a:xfrm>
        </p:grpSpPr>
        <p:sp>
          <p:nvSpPr>
            <p:cNvPr id="122" name="Rectangle: Top Corners Rounded 187">
              <a:extLst>
                <a:ext uri="{FF2B5EF4-FFF2-40B4-BE49-F238E27FC236}">
                  <a16:creationId xmlns:a16="http://schemas.microsoft.com/office/drawing/2014/main" id="{64238EC8-053C-4A7B-AE44-3C9AD781896A}"/>
                </a:ext>
              </a:extLst>
            </p:cNvPr>
            <p:cNvSpPr/>
            <p:nvPr/>
          </p:nvSpPr>
          <p:spPr>
            <a:xfrm rot="16200000">
              <a:off x="1360019" y="702250"/>
              <a:ext cx="498555" cy="246611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90E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Freeform 95">
              <a:extLst>
                <a:ext uri="{FF2B5EF4-FFF2-40B4-BE49-F238E27FC236}">
                  <a16:creationId xmlns:a16="http://schemas.microsoft.com/office/drawing/2014/main" id="{64ADCABE-A594-4600-956A-733BBF14D8F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4030" y="1549789"/>
              <a:ext cx="138324" cy="137848"/>
            </a:xfrm>
            <a:custGeom>
              <a:avLst/>
              <a:gdLst>
                <a:gd name="T0" fmla="*/ 610 w 610"/>
                <a:gd name="T1" fmla="*/ 0 h 608"/>
                <a:gd name="T2" fmla="*/ 610 w 610"/>
                <a:gd name="T3" fmla="*/ 608 h 608"/>
                <a:gd name="T4" fmla="*/ 0 w 610"/>
                <a:gd name="T5" fmla="*/ 608 h 608"/>
                <a:gd name="T6" fmla="*/ 0 w 610"/>
                <a:gd name="T7" fmla="*/ 607 h 608"/>
                <a:gd name="T8" fmla="*/ 610 w 610"/>
                <a:gd name="T9" fmla="*/ 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0" h="608">
                  <a:moveTo>
                    <a:pt x="610" y="0"/>
                  </a:moveTo>
                  <a:cubicBezTo>
                    <a:pt x="610" y="608"/>
                    <a:pt x="610" y="608"/>
                    <a:pt x="610" y="608"/>
                  </a:cubicBezTo>
                  <a:cubicBezTo>
                    <a:pt x="0" y="608"/>
                    <a:pt x="0" y="608"/>
                    <a:pt x="0" y="608"/>
                  </a:cubicBezTo>
                  <a:cubicBezTo>
                    <a:pt x="0" y="607"/>
                    <a:pt x="0" y="607"/>
                    <a:pt x="0" y="607"/>
                  </a:cubicBezTo>
                  <a:cubicBezTo>
                    <a:pt x="291" y="519"/>
                    <a:pt x="521" y="290"/>
                    <a:pt x="610" y="0"/>
                  </a:cubicBezTo>
                  <a:close/>
                </a:path>
              </a:pathLst>
            </a:custGeom>
            <a:solidFill>
              <a:srgbClr val="090E21"/>
            </a:solidFill>
            <a:ln w="158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95">
              <a:extLst>
                <a:ext uri="{FF2B5EF4-FFF2-40B4-BE49-F238E27FC236}">
                  <a16:creationId xmlns:a16="http://schemas.microsoft.com/office/drawing/2014/main" id="{77823DE5-92D6-4B78-834B-674025137976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704030" y="2180820"/>
              <a:ext cx="138324" cy="137848"/>
            </a:xfrm>
            <a:custGeom>
              <a:avLst/>
              <a:gdLst>
                <a:gd name="T0" fmla="*/ 610 w 610"/>
                <a:gd name="T1" fmla="*/ 0 h 608"/>
                <a:gd name="T2" fmla="*/ 610 w 610"/>
                <a:gd name="T3" fmla="*/ 608 h 608"/>
                <a:gd name="T4" fmla="*/ 0 w 610"/>
                <a:gd name="T5" fmla="*/ 608 h 608"/>
                <a:gd name="T6" fmla="*/ 0 w 610"/>
                <a:gd name="T7" fmla="*/ 607 h 608"/>
                <a:gd name="T8" fmla="*/ 610 w 610"/>
                <a:gd name="T9" fmla="*/ 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0" h="608">
                  <a:moveTo>
                    <a:pt x="610" y="0"/>
                  </a:moveTo>
                  <a:cubicBezTo>
                    <a:pt x="610" y="608"/>
                    <a:pt x="610" y="608"/>
                    <a:pt x="610" y="608"/>
                  </a:cubicBezTo>
                  <a:cubicBezTo>
                    <a:pt x="0" y="608"/>
                    <a:pt x="0" y="608"/>
                    <a:pt x="0" y="608"/>
                  </a:cubicBezTo>
                  <a:cubicBezTo>
                    <a:pt x="0" y="607"/>
                    <a:pt x="0" y="607"/>
                    <a:pt x="0" y="607"/>
                  </a:cubicBezTo>
                  <a:cubicBezTo>
                    <a:pt x="291" y="519"/>
                    <a:pt x="521" y="290"/>
                    <a:pt x="610" y="0"/>
                  </a:cubicBezTo>
                  <a:close/>
                </a:path>
              </a:pathLst>
            </a:custGeom>
            <a:solidFill>
              <a:srgbClr val="090E21"/>
            </a:solidFill>
            <a:ln w="158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056" name="TextBox 2055">
            <a:extLst>
              <a:ext uri="{FF2B5EF4-FFF2-40B4-BE49-F238E27FC236}">
                <a16:creationId xmlns:a16="http://schemas.microsoft.com/office/drawing/2014/main" id="{52EEAFF4-DAC7-44E9-8AFB-B2AA4DA32BAF}"/>
              </a:ext>
            </a:extLst>
          </p:cNvPr>
          <p:cNvSpPr txBox="1"/>
          <p:nvPr/>
        </p:nvSpPr>
        <p:spPr>
          <a:xfrm>
            <a:off x="348600" y="814880"/>
            <a:ext cx="2709348" cy="307777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b="1" spc="300" dirty="0" smtClean="0">
                <a:solidFill>
                  <a:schemeClr val="bg1"/>
                </a:solidFill>
                <a:latin typeface="+mj-lt"/>
              </a:rPr>
              <a:t>Registration</a:t>
            </a:r>
          </a:p>
        </p:txBody>
      </p: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112D09B7-E76A-48E0-89F8-EA857D978483}"/>
              </a:ext>
            </a:extLst>
          </p:cNvPr>
          <p:cNvGrpSpPr/>
          <p:nvPr/>
        </p:nvGrpSpPr>
        <p:grpSpPr>
          <a:xfrm>
            <a:off x="388594" y="5545789"/>
            <a:ext cx="2466116" cy="768879"/>
            <a:chOff x="376239" y="1549789"/>
            <a:chExt cx="2466116" cy="768879"/>
          </a:xfrm>
        </p:grpSpPr>
        <p:sp>
          <p:nvSpPr>
            <p:cNvPr id="149" name="Rectangle: Top Corners Rounded 187">
              <a:extLst>
                <a:ext uri="{FF2B5EF4-FFF2-40B4-BE49-F238E27FC236}">
                  <a16:creationId xmlns:a16="http://schemas.microsoft.com/office/drawing/2014/main" id="{64238EC8-053C-4A7B-AE44-3C9AD781896A}"/>
                </a:ext>
              </a:extLst>
            </p:cNvPr>
            <p:cNvSpPr/>
            <p:nvPr/>
          </p:nvSpPr>
          <p:spPr>
            <a:xfrm rot="16200000">
              <a:off x="1360019" y="702250"/>
              <a:ext cx="498555" cy="246611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90E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Freeform 95">
              <a:extLst>
                <a:ext uri="{FF2B5EF4-FFF2-40B4-BE49-F238E27FC236}">
                  <a16:creationId xmlns:a16="http://schemas.microsoft.com/office/drawing/2014/main" id="{64ADCABE-A594-4600-956A-733BBF14D8F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4030" y="1549789"/>
              <a:ext cx="138324" cy="137848"/>
            </a:xfrm>
            <a:custGeom>
              <a:avLst/>
              <a:gdLst>
                <a:gd name="T0" fmla="*/ 610 w 610"/>
                <a:gd name="T1" fmla="*/ 0 h 608"/>
                <a:gd name="T2" fmla="*/ 610 w 610"/>
                <a:gd name="T3" fmla="*/ 608 h 608"/>
                <a:gd name="T4" fmla="*/ 0 w 610"/>
                <a:gd name="T5" fmla="*/ 608 h 608"/>
                <a:gd name="T6" fmla="*/ 0 w 610"/>
                <a:gd name="T7" fmla="*/ 607 h 608"/>
                <a:gd name="T8" fmla="*/ 610 w 610"/>
                <a:gd name="T9" fmla="*/ 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0" h="608">
                  <a:moveTo>
                    <a:pt x="610" y="0"/>
                  </a:moveTo>
                  <a:cubicBezTo>
                    <a:pt x="610" y="608"/>
                    <a:pt x="610" y="608"/>
                    <a:pt x="610" y="608"/>
                  </a:cubicBezTo>
                  <a:cubicBezTo>
                    <a:pt x="0" y="608"/>
                    <a:pt x="0" y="608"/>
                    <a:pt x="0" y="608"/>
                  </a:cubicBezTo>
                  <a:cubicBezTo>
                    <a:pt x="0" y="607"/>
                    <a:pt x="0" y="607"/>
                    <a:pt x="0" y="607"/>
                  </a:cubicBezTo>
                  <a:cubicBezTo>
                    <a:pt x="291" y="519"/>
                    <a:pt x="521" y="290"/>
                    <a:pt x="610" y="0"/>
                  </a:cubicBezTo>
                  <a:close/>
                </a:path>
              </a:pathLst>
            </a:custGeom>
            <a:solidFill>
              <a:srgbClr val="090E21"/>
            </a:solidFill>
            <a:ln w="158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95">
              <a:extLst>
                <a:ext uri="{FF2B5EF4-FFF2-40B4-BE49-F238E27FC236}">
                  <a16:creationId xmlns:a16="http://schemas.microsoft.com/office/drawing/2014/main" id="{77823DE5-92D6-4B78-834B-674025137976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704030" y="2180820"/>
              <a:ext cx="138324" cy="137848"/>
            </a:xfrm>
            <a:custGeom>
              <a:avLst/>
              <a:gdLst>
                <a:gd name="T0" fmla="*/ 610 w 610"/>
                <a:gd name="T1" fmla="*/ 0 h 608"/>
                <a:gd name="T2" fmla="*/ 610 w 610"/>
                <a:gd name="T3" fmla="*/ 608 h 608"/>
                <a:gd name="T4" fmla="*/ 0 w 610"/>
                <a:gd name="T5" fmla="*/ 608 h 608"/>
                <a:gd name="T6" fmla="*/ 0 w 610"/>
                <a:gd name="T7" fmla="*/ 607 h 608"/>
                <a:gd name="T8" fmla="*/ 610 w 610"/>
                <a:gd name="T9" fmla="*/ 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0" h="608">
                  <a:moveTo>
                    <a:pt x="610" y="0"/>
                  </a:moveTo>
                  <a:cubicBezTo>
                    <a:pt x="610" y="608"/>
                    <a:pt x="610" y="608"/>
                    <a:pt x="610" y="608"/>
                  </a:cubicBezTo>
                  <a:cubicBezTo>
                    <a:pt x="0" y="608"/>
                    <a:pt x="0" y="608"/>
                    <a:pt x="0" y="608"/>
                  </a:cubicBezTo>
                  <a:cubicBezTo>
                    <a:pt x="0" y="607"/>
                    <a:pt x="0" y="607"/>
                    <a:pt x="0" y="607"/>
                  </a:cubicBezTo>
                  <a:cubicBezTo>
                    <a:pt x="291" y="519"/>
                    <a:pt x="521" y="290"/>
                    <a:pt x="610" y="0"/>
                  </a:cubicBezTo>
                  <a:close/>
                </a:path>
              </a:pathLst>
            </a:custGeom>
            <a:solidFill>
              <a:srgbClr val="090E21"/>
            </a:solidFill>
            <a:ln w="158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9" name="Footer Placeholder 15">
            <a:extLst>
              <a:ext uri="{FF2B5EF4-FFF2-40B4-BE49-F238E27FC236}">
                <a16:creationId xmlns:a16="http://schemas.microsoft.com/office/drawing/2014/main" id="{E4383B3B-C795-4E26-93F2-2A329ECAD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5938" y="6308725"/>
            <a:ext cx="4114800" cy="169277"/>
          </a:xfrm>
        </p:spPr>
        <p:txBody>
          <a:bodyPr/>
          <a:lstStyle/>
          <a:p>
            <a:r>
              <a:rPr lang="en-US" i="0" dirty="0" smtClean="0"/>
              <a:t>Semester Project </a:t>
            </a:r>
            <a:endParaRPr lang="en-US" i="0" dirty="0"/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112D09B7-E76A-48E0-89F8-EA857D978483}"/>
              </a:ext>
            </a:extLst>
          </p:cNvPr>
          <p:cNvGrpSpPr/>
          <p:nvPr/>
        </p:nvGrpSpPr>
        <p:grpSpPr>
          <a:xfrm rot="10800000">
            <a:off x="10548945" y="129248"/>
            <a:ext cx="1623828" cy="1174880"/>
            <a:chOff x="376239" y="1549789"/>
            <a:chExt cx="2466116" cy="768879"/>
          </a:xfrm>
        </p:grpSpPr>
        <p:sp>
          <p:nvSpPr>
            <p:cNvPr id="92" name="Rectangle: Top Corners Rounded 187">
              <a:extLst>
                <a:ext uri="{FF2B5EF4-FFF2-40B4-BE49-F238E27FC236}">
                  <a16:creationId xmlns:a16="http://schemas.microsoft.com/office/drawing/2014/main" id="{64238EC8-053C-4A7B-AE44-3C9AD781896A}"/>
                </a:ext>
              </a:extLst>
            </p:cNvPr>
            <p:cNvSpPr/>
            <p:nvPr/>
          </p:nvSpPr>
          <p:spPr>
            <a:xfrm rot="16200000">
              <a:off x="1360019" y="702250"/>
              <a:ext cx="498555" cy="246611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90E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Freeform 95">
              <a:extLst>
                <a:ext uri="{FF2B5EF4-FFF2-40B4-BE49-F238E27FC236}">
                  <a16:creationId xmlns:a16="http://schemas.microsoft.com/office/drawing/2014/main" id="{64ADCABE-A594-4600-956A-733BBF14D8F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4030" y="1549789"/>
              <a:ext cx="138324" cy="137848"/>
            </a:xfrm>
            <a:custGeom>
              <a:avLst/>
              <a:gdLst>
                <a:gd name="T0" fmla="*/ 610 w 610"/>
                <a:gd name="T1" fmla="*/ 0 h 608"/>
                <a:gd name="T2" fmla="*/ 610 w 610"/>
                <a:gd name="T3" fmla="*/ 608 h 608"/>
                <a:gd name="T4" fmla="*/ 0 w 610"/>
                <a:gd name="T5" fmla="*/ 608 h 608"/>
                <a:gd name="T6" fmla="*/ 0 w 610"/>
                <a:gd name="T7" fmla="*/ 607 h 608"/>
                <a:gd name="T8" fmla="*/ 610 w 610"/>
                <a:gd name="T9" fmla="*/ 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0" h="608">
                  <a:moveTo>
                    <a:pt x="610" y="0"/>
                  </a:moveTo>
                  <a:cubicBezTo>
                    <a:pt x="610" y="608"/>
                    <a:pt x="610" y="608"/>
                    <a:pt x="610" y="608"/>
                  </a:cubicBezTo>
                  <a:cubicBezTo>
                    <a:pt x="0" y="608"/>
                    <a:pt x="0" y="608"/>
                    <a:pt x="0" y="608"/>
                  </a:cubicBezTo>
                  <a:cubicBezTo>
                    <a:pt x="0" y="607"/>
                    <a:pt x="0" y="607"/>
                    <a:pt x="0" y="607"/>
                  </a:cubicBezTo>
                  <a:cubicBezTo>
                    <a:pt x="291" y="519"/>
                    <a:pt x="521" y="290"/>
                    <a:pt x="610" y="0"/>
                  </a:cubicBezTo>
                  <a:close/>
                </a:path>
              </a:pathLst>
            </a:custGeom>
            <a:solidFill>
              <a:srgbClr val="090E21"/>
            </a:solidFill>
            <a:ln w="158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95">
              <a:extLst>
                <a:ext uri="{FF2B5EF4-FFF2-40B4-BE49-F238E27FC236}">
                  <a16:creationId xmlns:a16="http://schemas.microsoft.com/office/drawing/2014/main" id="{77823DE5-92D6-4B78-834B-674025137976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704030" y="2180820"/>
              <a:ext cx="138324" cy="137848"/>
            </a:xfrm>
            <a:custGeom>
              <a:avLst/>
              <a:gdLst>
                <a:gd name="T0" fmla="*/ 610 w 610"/>
                <a:gd name="T1" fmla="*/ 0 h 608"/>
                <a:gd name="T2" fmla="*/ 610 w 610"/>
                <a:gd name="T3" fmla="*/ 608 h 608"/>
                <a:gd name="T4" fmla="*/ 0 w 610"/>
                <a:gd name="T5" fmla="*/ 608 h 608"/>
                <a:gd name="T6" fmla="*/ 0 w 610"/>
                <a:gd name="T7" fmla="*/ 607 h 608"/>
                <a:gd name="T8" fmla="*/ 610 w 610"/>
                <a:gd name="T9" fmla="*/ 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0" h="608">
                  <a:moveTo>
                    <a:pt x="610" y="0"/>
                  </a:moveTo>
                  <a:cubicBezTo>
                    <a:pt x="610" y="608"/>
                    <a:pt x="610" y="608"/>
                    <a:pt x="610" y="608"/>
                  </a:cubicBezTo>
                  <a:cubicBezTo>
                    <a:pt x="0" y="608"/>
                    <a:pt x="0" y="608"/>
                    <a:pt x="0" y="608"/>
                  </a:cubicBezTo>
                  <a:cubicBezTo>
                    <a:pt x="0" y="607"/>
                    <a:pt x="0" y="607"/>
                    <a:pt x="0" y="607"/>
                  </a:cubicBezTo>
                  <a:cubicBezTo>
                    <a:pt x="291" y="519"/>
                    <a:pt x="521" y="290"/>
                    <a:pt x="610" y="0"/>
                  </a:cubicBezTo>
                  <a:close/>
                </a:path>
              </a:pathLst>
            </a:custGeom>
            <a:solidFill>
              <a:srgbClr val="090E21"/>
            </a:solidFill>
            <a:ln w="158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D4C6C895-2D6F-47F0-A411-0F964B4C0C80}"/>
              </a:ext>
            </a:extLst>
          </p:cNvPr>
          <p:cNvSpPr txBox="1"/>
          <p:nvPr/>
        </p:nvSpPr>
        <p:spPr>
          <a:xfrm>
            <a:off x="3293608" y="2112225"/>
            <a:ext cx="8272316" cy="5539978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pPr>
              <a:buClr>
                <a:schemeClr val="accent2">
                  <a:lumMod val="60000"/>
                  <a:lumOff val="40000"/>
                </a:schemeClr>
              </a:buClr>
            </a:pPr>
            <a:r>
              <a:rPr lang="en-US" sz="2000" dirty="0" smtClean="0">
                <a:solidFill>
                  <a:schemeClr val="bg1"/>
                </a:solidFill>
              </a:rPr>
              <a:t>In </a:t>
            </a:r>
            <a:r>
              <a:rPr lang="en-US" sz="2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Maintenance</a:t>
            </a:r>
            <a:r>
              <a:rPr lang="en-US" sz="2000" dirty="0" smtClean="0">
                <a:solidFill>
                  <a:schemeClr val="bg1"/>
                </a:solidFill>
              </a:rPr>
              <a:t> , We use to deals with </a:t>
            </a:r>
            <a:r>
              <a:rPr lang="en-US" sz="2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different factors</a:t>
            </a:r>
            <a:r>
              <a:rPr lang="en-US" sz="2000" dirty="0" smtClean="0">
                <a:solidFill>
                  <a:schemeClr val="bg1"/>
                </a:solidFill>
              </a:rPr>
              <a:t> that help use to toward </a:t>
            </a:r>
            <a:r>
              <a:rPr lang="en-US" sz="2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improvement</a:t>
            </a:r>
            <a:r>
              <a:rPr lang="en-US" sz="2000" dirty="0" smtClean="0">
                <a:solidFill>
                  <a:schemeClr val="bg1"/>
                </a:solidFill>
              </a:rPr>
              <a:t> in </a:t>
            </a:r>
            <a:r>
              <a:rPr lang="en-US" sz="2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performance.</a:t>
            </a:r>
          </a:p>
          <a:p>
            <a:pPr>
              <a:buClr>
                <a:schemeClr val="accent2">
                  <a:lumMod val="60000"/>
                  <a:lumOff val="40000"/>
                </a:schemeClr>
              </a:buClr>
            </a:pPr>
            <a:endParaRPr lang="en-US" sz="20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457200" indent="-457200">
              <a:buClr>
                <a:schemeClr val="accent2">
                  <a:lumMod val="60000"/>
                  <a:lumOff val="40000"/>
                </a:schemeClr>
              </a:buClr>
              <a:buAutoNum type="arabicPeriod"/>
            </a:pPr>
            <a:r>
              <a:rPr lang="en-US" sz="2000" dirty="0" smtClean="0">
                <a:solidFill>
                  <a:schemeClr val="bg1"/>
                </a:solidFill>
              </a:rPr>
              <a:t>Delete 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irrelevant content </a:t>
            </a:r>
            <a:r>
              <a:rPr lang="en-US" sz="2000" dirty="0">
                <a:solidFill>
                  <a:schemeClr val="bg1"/>
                </a:solidFill>
              </a:rPr>
              <a:t>and 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store old content </a:t>
            </a:r>
            <a:r>
              <a:rPr lang="en-US" sz="2000" dirty="0" smtClean="0">
                <a:solidFill>
                  <a:schemeClr val="bg1"/>
                </a:solidFill>
              </a:rPr>
              <a:t>elsewhere</a:t>
            </a:r>
          </a:p>
          <a:p>
            <a:pPr marL="457200" indent="-457200">
              <a:buClr>
                <a:schemeClr val="accent2">
                  <a:lumMod val="60000"/>
                  <a:lumOff val="40000"/>
                </a:schemeClr>
              </a:buClr>
              <a:buAutoNum type="arabicPeriod"/>
            </a:pPr>
            <a:endParaRPr lang="en-US" sz="2000" dirty="0">
              <a:solidFill>
                <a:schemeClr val="bg1"/>
              </a:solidFill>
            </a:endParaRPr>
          </a:p>
          <a:p>
            <a:pPr marL="457200" indent="-457200">
              <a:buClr>
                <a:schemeClr val="accent2">
                  <a:lumMod val="60000"/>
                  <a:lumOff val="40000"/>
                </a:schemeClr>
              </a:buClr>
              <a:buAutoNum type="arabicPeriod"/>
            </a:pPr>
            <a:r>
              <a:rPr lang="en-US" sz="2000" dirty="0" smtClean="0">
                <a:solidFill>
                  <a:schemeClr val="bg1"/>
                </a:solidFill>
              </a:rPr>
              <a:t>Purge 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inactive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smtClean="0">
                <a:solidFill>
                  <a:schemeClr val="bg1"/>
                </a:solidFill>
              </a:rPr>
              <a:t>users</a:t>
            </a:r>
          </a:p>
          <a:p>
            <a:pPr marL="457200" indent="-457200">
              <a:buClr>
                <a:schemeClr val="accent2">
                  <a:lumMod val="60000"/>
                  <a:lumOff val="40000"/>
                </a:schemeClr>
              </a:buClr>
              <a:buAutoNum type="arabicPeriod"/>
            </a:pPr>
            <a:endParaRPr lang="en-US" sz="2000" dirty="0" smtClean="0">
              <a:solidFill>
                <a:schemeClr val="bg1"/>
              </a:solidFill>
            </a:endParaRPr>
          </a:p>
          <a:p>
            <a:pPr marL="457200" indent="-457200">
              <a:buClr>
                <a:schemeClr val="accent2">
                  <a:lumMod val="60000"/>
                  <a:lumOff val="40000"/>
                </a:schemeClr>
              </a:buClr>
              <a:buAutoNum type="arabicPeriod"/>
            </a:pPr>
            <a:r>
              <a:rPr lang="en-US" sz="2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Schedule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version</a:t>
            </a:r>
            <a:r>
              <a:rPr lang="en-US" sz="2000" dirty="0">
                <a:solidFill>
                  <a:schemeClr val="bg1"/>
                </a:solidFill>
              </a:rPr>
              <a:t> or 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system updates </a:t>
            </a:r>
            <a:r>
              <a:rPr lang="en-US" sz="2000" dirty="0">
                <a:solidFill>
                  <a:schemeClr val="bg1"/>
                </a:solidFill>
              </a:rPr>
              <a:t>and down </a:t>
            </a:r>
            <a:r>
              <a:rPr lang="en-US" sz="2000" dirty="0" smtClean="0">
                <a:solidFill>
                  <a:schemeClr val="bg1"/>
                </a:solidFill>
              </a:rPr>
              <a:t>time</a:t>
            </a:r>
          </a:p>
          <a:p>
            <a:pPr marL="457200" indent="-457200">
              <a:buClr>
                <a:schemeClr val="accent2">
                  <a:lumMod val="60000"/>
                  <a:lumOff val="40000"/>
                </a:schemeClr>
              </a:buClr>
              <a:buAutoNum type="arabicPeriod"/>
            </a:pPr>
            <a:endParaRPr lang="en-US" sz="2000" dirty="0">
              <a:solidFill>
                <a:schemeClr val="bg1"/>
              </a:solidFill>
            </a:endParaRPr>
          </a:p>
          <a:p>
            <a:pPr marL="457200" indent="-457200">
              <a:buClr>
                <a:schemeClr val="accent2">
                  <a:lumMod val="60000"/>
                  <a:lumOff val="40000"/>
                </a:schemeClr>
              </a:buClr>
              <a:buAutoNum type="arabicPeriod"/>
            </a:pPr>
            <a:r>
              <a:rPr lang="en-US" sz="2000" dirty="0" smtClean="0">
                <a:solidFill>
                  <a:schemeClr val="bg1"/>
                </a:solidFill>
              </a:rPr>
              <a:t>Reorganize 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modules</a:t>
            </a:r>
            <a:r>
              <a:rPr lang="en-US" sz="2000" dirty="0">
                <a:solidFill>
                  <a:schemeClr val="bg1"/>
                </a:solidFill>
              </a:rPr>
              <a:t> in a 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logical </a:t>
            </a:r>
            <a:r>
              <a:rPr lang="en-US" sz="2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order</a:t>
            </a:r>
          </a:p>
          <a:p>
            <a:pPr marL="457200" indent="-457200">
              <a:buClr>
                <a:schemeClr val="accent2">
                  <a:lumMod val="60000"/>
                  <a:lumOff val="40000"/>
                </a:schemeClr>
              </a:buClr>
              <a:buAutoNum type="arabicPeriod"/>
            </a:pPr>
            <a:endParaRPr lang="en-US" sz="2000" dirty="0">
              <a:solidFill>
                <a:schemeClr val="bg1"/>
              </a:solidFill>
            </a:endParaRPr>
          </a:p>
          <a:p>
            <a:pPr marL="457200" indent="-457200">
              <a:buClr>
                <a:schemeClr val="accent2">
                  <a:lumMod val="60000"/>
                  <a:lumOff val="40000"/>
                </a:schemeClr>
              </a:buClr>
              <a:buAutoNum type="arabicPeriod"/>
            </a:pPr>
            <a:r>
              <a:rPr lang="en-US" sz="2000" dirty="0" smtClean="0">
                <a:solidFill>
                  <a:schemeClr val="bg1"/>
                </a:solidFill>
              </a:rPr>
              <a:t>Cut </a:t>
            </a:r>
            <a:r>
              <a:rPr lang="en-US" sz="2000" dirty="0">
                <a:solidFill>
                  <a:schemeClr val="bg1"/>
                </a:solidFill>
              </a:rPr>
              <a:t>out the 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“fluff”</a:t>
            </a:r>
            <a:endParaRPr lang="en-US" sz="20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>
              <a:buClr>
                <a:schemeClr val="accent2">
                  <a:lumMod val="60000"/>
                  <a:lumOff val="40000"/>
                </a:schemeClr>
              </a:buClr>
            </a:pPr>
            <a:endParaRPr lang="en-US" sz="20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>
              <a:buClr>
                <a:schemeClr val="accent2">
                  <a:lumMod val="60000"/>
                  <a:lumOff val="40000"/>
                </a:schemeClr>
              </a:buClr>
            </a:pPr>
            <a:endParaRPr lang="en-US" sz="20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342900" indent="-342900">
              <a:buClr>
                <a:schemeClr val="accent2">
                  <a:lumMod val="60000"/>
                  <a:lumOff val="40000"/>
                </a:schemeClr>
              </a:buClr>
              <a:buFontTx/>
              <a:buChar char="-"/>
            </a:pPr>
            <a:endParaRPr lang="en-US" sz="20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342900" indent="-342900">
              <a:buClr>
                <a:schemeClr val="accent2">
                  <a:lumMod val="60000"/>
                  <a:lumOff val="40000"/>
                </a:schemeClr>
              </a:buClr>
              <a:buFontTx/>
              <a:buChar char="-"/>
            </a:pPr>
            <a:endParaRPr lang="en-US" sz="2000" dirty="0" smtClean="0">
              <a:solidFill>
                <a:schemeClr val="bg1"/>
              </a:solidFill>
            </a:endParaRPr>
          </a:p>
          <a:p>
            <a:pPr>
              <a:buClr>
                <a:schemeClr val="accent2">
                  <a:lumMod val="60000"/>
                  <a:lumOff val="40000"/>
                </a:schemeClr>
              </a:buClr>
            </a:pPr>
            <a:endParaRPr lang="en-US" sz="2000" dirty="0">
              <a:solidFill>
                <a:schemeClr val="bg1"/>
              </a:solidFill>
            </a:endParaRPr>
          </a:p>
          <a:p>
            <a:pPr>
              <a:buClr>
                <a:schemeClr val="accent2">
                  <a:lumMod val="60000"/>
                  <a:lumOff val="40000"/>
                </a:schemeClr>
              </a:buClr>
            </a:pPr>
            <a:endParaRPr lang="en-US" sz="2000" dirty="0">
              <a:solidFill>
                <a:schemeClr val="bg1"/>
              </a:solidFill>
            </a:endParaRP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99958637-625B-4257-9F51-B26D34BCFC08}"/>
              </a:ext>
            </a:extLst>
          </p:cNvPr>
          <p:cNvGrpSpPr/>
          <p:nvPr/>
        </p:nvGrpSpPr>
        <p:grpSpPr>
          <a:xfrm>
            <a:off x="708060" y="2824781"/>
            <a:ext cx="2114882" cy="215444"/>
            <a:chOff x="668958" y="2550768"/>
            <a:chExt cx="2114882" cy="215444"/>
          </a:xfrm>
        </p:grpSpPr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4F64B31A-C1F3-4C3E-A5D5-EA5BDDF9D9F1}"/>
                </a:ext>
              </a:extLst>
            </p:cNvPr>
            <p:cNvGrpSpPr/>
            <p:nvPr/>
          </p:nvGrpSpPr>
          <p:grpSpPr>
            <a:xfrm>
              <a:off x="668958" y="2560871"/>
              <a:ext cx="211507" cy="195238"/>
              <a:chOff x="519113" y="1628775"/>
              <a:chExt cx="371475" cy="342900"/>
            </a:xfr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2700000" scaled="0"/>
            </a:gradFill>
          </p:grpSpPr>
          <p:sp>
            <p:nvSpPr>
              <p:cNvPr id="103" name="Freeform 28">
                <a:extLst>
                  <a:ext uri="{FF2B5EF4-FFF2-40B4-BE49-F238E27FC236}">
                    <a16:creationId xmlns:a16="http://schemas.microsoft.com/office/drawing/2014/main" id="{8FDB1A53-33BB-475A-BF26-644AD890578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19113" y="1736725"/>
                <a:ext cx="371475" cy="234950"/>
              </a:xfrm>
              <a:custGeom>
                <a:avLst/>
                <a:gdLst>
                  <a:gd name="T0" fmla="*/ 88 w 96"/>
                  <a:gd name="T1" fmla="*/ 60 h 60"/>
                  <a:gd name="T2" fmla="*/ 8 w 96"/>
                  <a:gd name="T3" fmla="*/ 60 h 60"/>
                  <a:gd name="T4" fmla="*/ 0 w 96"/>
                  <a:gd name="T5" fmla="*/ 52 h 60"/>
                  <a:gd name="T6" fmla="*/ 0 w 96"/>
                  <a:gd name="T7" fmla="*/ 2 h 60"/>
                  <a:gd name="T8" fmla="*/ 2 w 96"/>
                  <a:gd name="T9" fmla="*/ 0 h 60"/>
                  <a:gd name="T10" fmla="*/ 94 w 96"/>
                  <a:gd name="T11" fmla="*/ 0 h 60"/>
                  <a:gd name="T12" fmla="*/ 96 w 96"/>
                  <a:gd name="T13" fmla="*/ 2 h 60"/>
                  <a:gd name="T14" fmla="*/ 96 w 96"/>
                  <a:gd name="T15" fmla="*/ 52 h 60"/>
                  <a:gd name="T16" fmla="*/ 88 w 96"/>
                  <a:gd name="T17" fmla="*/ 60 h 60"/>
                  <a:gd name="T18" fmla="*/ 4 w 96"/>
                  <a:gd name="T19" fmla="*/ 4 h 60"/>
                  <a:gd name="T20" fmla="*/ 4 w 96"/>
                  <a:gd name="T21" fmla="*/ 52 h 60"/>
                  <a:gd name="T22" fmla="*/ 8 w 96"/>
                  <a:gd name="T23" fmla="*/ 56 h 60"/>
                  <a:gd name="T24" fmla="*/ 88 w 96"/>
                  <a:gd name="T25" fmla="*/ 56 h 60"/>
                  <a:gd name="T26" fmla="*/ 92 w 96"/>
                  <a:gd name="T27" fmla="*/ 52 h 60"/>
                  <a:gd name="T28" fmla="*/ 92 w 96"/>
                  <a:gd name="T29" fmla="*/ 4 h 60"/>
                  <a:gd name="T30" fmla="*/ 4 w 96"/>
                  <a:gd name="T31" fmla="*/ 4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96" h="60">
                    <a:moveTo>
                      <a:pt x="88" y="60"/>
                    </a:moveTo>
                    <a:cubicBezTo>
                      <a:pt x="8" y="60"/>
                      <a:pt x="8" y="60"/>
                      <a:pt x="8" y="60"/>
                    </a:cubicBezTo>
                    <a:cubicBezTo>
                      <a:pt x="3" y="60"/>
                      <a:pt x="0" y="57"/>
                      <a:pt x="0" y="5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0"/>
                      <a:pt x="96" y="1"/>
                      <a:pt x="96" y="2"/>
                    </a:cubicBezTo>
                    <a:cubicBezTo>
                      <a:pt x="96" y="52"/>
                      <a:pt x="96" y="52"/>
                      <a:pt x="96" y="52"/>
                    </a:cubicBezTo>
                    <a:cubicBezTo>
                      <a:pt x="96" y="57"/>
                      <a:pt x="93" y="60"/>
                      <a:pt x="88" y="60"/>
                    </a:cubicBezTo>
                    <a:close/>
                    <a:moveTo>
                      <a:pt x="4" y="4"/>
                    </a:moveTo>
                    <a:cubicBezTo>
                      <a:pt x="4" y="52"/>
                      <a:pt x="4" y="52"/>
                      <a:pt x="4" y="52"/>
                    </a:cubicBezTo>
                    <a:cubicBezTo>
                      <a:pt x="4" y="54"/>
                      <a:pt x="6" y="56"/>
                      <a:pt x="8" y="56"/>
                    </a:cubicBezTo>
                    <a:cubicBezTo>
                      <a:pt x="88" y="56"/>
                      <a:pt x="88" y="56"/>
                      <a:pt x="88" y="56"/>
                    </a:cubicBezTo>
                    <a:cubicBezTo>
                      <a:pt x="90" y="56"/>
                      <a:pt x="92" y="54"/>
                      <a:pt x="92" y="52"/>
                    </a:cubicBezTo>
                    <a:cubicBezTo>
                      <a:pt x="92" y="4"/>
                      <a:pt x="92" y="4"/>
                      <a:pt x="92" y="4"/>
                    </a:cubicBezTo>
                    <a:lnTo>
                      <a:pt x="4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" name="Freeform 29">
                <a:extLst>
                  <a:ext uri="{FF2B5EF4-FFF2-40B4-BE49-F238E27FC236}">
                    <a16:creationId xmlns:a16="http://schemas.microsoft.com/office/drawing/2014/main" id="{563049A2-5C9B-4836-A3C4-CE88B48FCA5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42938" y="1784350"/>
                <a:ext cx="139700" cy="139700"/>
              </a:xfrm>
              <a:custGeom>
                <a:avLst/>
                <a:gdLst>
                  <a:gd name="T0" fmla="*/ 2 w 36"/>
                  <a:gd name="T1" fmla="*/ 36 h 36"/>
                  <a:gd name="T2" fmla="*/ 1 w 36"/>
                  <a:gd name="T3" fmla="*/ 36 h 36"/>
                  <a:gd name="T4" fmla="*/ 0 w 36"/>
                  <a:gd name="T5" fmla="*/ 34 h 36"/>
                  <a:gd name="T6" fmla="*/ 0 w 36"/>
                  <a:gd name="T7" fmla="*/ 2 h 36"/>
                  <a:gd name="T8" fmla="*/ 1 w 36"/>
                  <a:gd name="T9" fmla="*/ 0 h 36"/>
                  <a:gd name="T10" fmla="*/ 3 w 36"/>
                  <a:gd name="T11" fmla="*/ 0 h 36"/>
                  <a:gd name="T12" fmla="*/ 35 w 36"/>
                  <a:gd name="T13" fmla="*/ 16 h 36"/>
                  <a:gd name="T14" fmla="*/ 36 w 36"/>
                  <a:gd name="T15" fmla="*/ 18 h 36"/>
                  <a:gd name="T16" fmla="*/ 35 w 36"/>
                  <a:gd name="T17" fmla="*/ 20 h 36"/>
                  <a:gd name="T18" fmla="*/ 3 w 36"/>
                  <a:gd name="T19" fmla="*/ 36 h 36"/>
                  <a:gd name="T20" fmla="*/ 2 w 36"/>
                  <a:gd name="T21" fmla="*/ 36 h 36"/>
                  <a:gd name="T22" fmla="*/ 4 w 36"/>
                  <a:gd name="T23" fmla="*/ 5 h 36"/>
                  <a:gd name="T24" fmla="*/ 4 w 36"/>
                  <a:gd name="T25" fmla="*/ 31 h 36"/>
                  <a:gd name="T26" fmla="*/ 30 w 36"/>
                  <a:gd name="T27" fmla="*/ 18 h 36"/>
                  <a:gd name="T28" fmla="*/ 4 w 36"/>
                  <a:gd name="T29" fmla="*/ 5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6" h="36">
                    <a:moveTo>
                      <a:pt x="2" y="36"/>
                    </a:moveTo>
                    <a:cubicBezTo>
                      <a:pt x="2" y="36"/>
                      <a:pt x="1" y="36"/>
                      <a:pt x="1" y="36"/>
                    </a:cubicBezTo>
                    <a:cubicBezTo>
                      <a:pt x="0" y="35"/>
                      <a:pt x="0" y="35"/>
                      <a:pt x="0" y="34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0" y="1"/>
                      <a:pt x="1" y="0"/>
                    </a:cubicBezTo>
                    <a:cubicBezTo>
                      <a:pt x="2" y="0"/>
                      <a:pt x="2" y="0"/>
                      <a:pt x="3" y="0"/>
                    </a:cubicBezTo>
                    <a:cubicBezTo>
                      <a:pt x="35" y="16"/>
                      <a:pt x="35" y="16"/>
                      <a:pt x="35" y="16"/>
                    </a:cubicBezTo>
                    <a:cubicBezTo>
                      <a:pt x="36" y="17"/>
                      <a:pt x="36" y="17"/>
                      <a:pt x="36" y="18"/>
                    </a:cubicBezTo>
                    <a:cubicBezTo>
                      <a:pt x="36" y="19"/>
                      <a:pt x="36" y="19"/>
                      <a:pt x="35" y="20"/>
                    </a:cubicBezTo>
                    <a:cubicBezTo>
                      <a:pt x="3" y="36"/>
                      <a:pt x="3" y="36"/>
                      <a:pt x="3" y="36"/>
                    </a:cubicBezTo>
                    <a:cubicBezTo>
                      <a:pt x="3" y="36"/>
                      <a:pt x="2" y="36"/>
                      <a:pt x="2" y="36"/>
                    </a:cubicBezTo>
                    <a:close/>
                    <a:moveTo>
                      <a:pt x="4" y="5"/>
                    </a:moveTo>
                    <a:cubicBezTo>
                      <a:pt x="4" y="31"/>
                      <a:pt x="4" y="31"/>
                      <a:pt x="4" y="31"/>
                    </a:cubicBezTo>
                    <a:cubicBezTo>
                      <a:pt x="30" y="18"/>
                      <a:pt x="30" y="18"/>
                      <a:pt x="30" y="18"/>
                    </a:cubicBezTo>
                    <a:lnTo>
                      <a:pt x="4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" name="Freeform 30">
                <a:extLst>
                  <a:ext uri="{FF2B5EF4-FFF2-40B4-BE49-F238E27FC236}">
                    <a16:creationId xmlns:a16="http://schemas.microsoft.com/office/drawing/2014/main" id="{913840AB-EA76-4ED8-8987-65B13CD79D7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19113" y="1628775"/>
                <a:ext cx="371475" cy="92075"/>
              </a:xfrm>
              <a:custGeom>
                <a:avLst/>
                <a:gdLst>
                  <a:gd name="T0" fmla="*/ 94 w 96"/>
                  <a:gd name="T1" fmla="*/ 24 h 24"/>
                  <a:gd name="T2" fmla="*/ 2 w 96"/>
                  <a:gd name="T3" fmla="*/ 24 h 24"/>
                  <a:gd name="T4" fmla="*/ 0 w 96"/>
                  <a:gd name="T5" fmla="*/ 22 h 24"/>
                  <a:gd name="T6" fmla="*/ 0 w 96"/>
                  <a:gd name="T7" fmla="*/ 6 h 24"/>
                  <a:gd name="T8" fmla="*/ 6 w 96"/>
                  <a:gd name="T9" fmla="*/ 0 h 24"/>
                  <a:gd name="T10" fmla="*/ 90 w 96"/>
                  <a:gd name="T11" fmla="*/ 0 h 24"/>
                  <a:gd name="T12" fmla="*/ 96 w 96"/>
                  <a:gd name="T13" fmla="*/ 6 h 24"/>
                  <a:gd name="T14" fmla="*/ 96 w 96"/>
                  <a:gd name="T15" fmla="*/ 22 h 24"/>
                  <a:gd name="T16" fmla="*/ 94 w 96"/>
                  <a:gd name="T17" fmla="*/ 24 h 24"/>
                  <a:gd name="T18" fmla="*/ 4 w 96"/>
                  <a:gd name="T19" fmla="*/ 20 h 24"/>
                  <a:gd name="T20" fmla="*/ 92 w 96"/>
                  <a:gd name="T21" fmla="*/ 20 h 24"/>
                  <a:gd name="T22" fmla="*/ 92 w 96"/>
                  <a:gd name="T23" fmla="*/ 6 h 24"/>
                  <a:gd name="T24" fmla="*/ 90 w 96"/>
                  <a:gd name="T25" fmla="*/ 4 h 24"/>
                  <a:gd name="T26" fmla="*/ 6 w 96"/>
                  <a:gd name="T27" fmla="*/ 4 h 24"/>
                  <a:gd name="T28" fmla="*/ 4 w 96"/>
                  <a:gd name="T29" fmla="*/ 6 h 24"/>
                  <a:gd name="T30" fmla="*/ 4 w 96"/>
                  <a:gd name="T31" fmla="*/ 2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96" h="24">
                    <a:moveTo>
                      <a:pt x="94" y="24"/>
                    </a:moveTo>
                    <a:cubicBezTo>
                      <a:pt x="2" y="24"/>
                      <a:pt x="2" y="24"/>
                      <a:pt x="2" y="24"/>
                    </a:cubicBezTo>
                    <a:cubicBezTo>
                      <a:pt x="1" y="24"/>
                      <a:pt x="0" y="23"/>
                      <a:pt x="0" y="22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90" y="0"/>
                      <a:pt x="90" y="0"/>
                      <a:pt x="90" y="0"/>
                    </a:cubicBezTo>
                    <a:cubicBezTo>
                      <a:pt x="93" y="0"/>
                      <a:pt x="96" y="3"/>
                      <a:pt x="96" y="6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3"/>
                      <a:pt x="95" y="24"/>
                      <a:pt x="94" y="24"/>
                    </a:cubicBezTo>
                    <a:close/>
                    <a:moveTo>
                      <a:pt x="4" y="20"/>
                    </a:moveTo>
                    <a:cubicBezTo>
                      <a:pt x="92" y="20"/>
                      <a:pt x="92" y="20"/>
                      <a:pt x="92" y="20"/>
                    </a:cubicBezTo>
                    <a:cubicBezTo>
                      <a:pt x="92" y="6"/>
                      <a:pt x="92" y="6"/>
                      <a:pt x="92" y="6"/>
                    </a:cubicBezTo>
                    <a:cubicBezTo>
                      <a:pt x="92" y="5"/>
                      <a:pt x="91" y="4"/>
                      <a:pt x="90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5" y="4"/>
                      <a:pt x="4" y="5"/>
                      <a:pt x="4" y="6"/>
                    </a:cubicBezTo>
                    <a:lnTo>
                      <a:pt x="4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" name="Freeform 31">
                <a:extLst>
                  <a:ext uri="{FF2B5EF4-FFF2-40B4-BE49-F238E27FC236}">
                    <a16:creationId xmlns:a16="http://schemas.microsoft.com/office/drawing/2014/main" id="{2F84762E-3244-4BAE-B483-9CE2BD379C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2288" y="1631950"/>
                <a:ext cx="77788" cy="77787"/>
              </a:xfrm>
              <a:custGeom>
                <a:avLst/>
                <a:gdLst>
                  <a:gd name="T0" fmla="*/ 5 w 49"/>
                  <a:gd name="T1" fmla="*/ 49 h 49"/>
                  <a:gd name="T2" fmla="*/ 0 w 49"/>
                  <a:gd name="T3" fmla="*/ 44 h 49"/>
                  <a:gd name="T4" fmla="*/ 44 w 49"/>
                  <a:gd name="T5" fmla="*/ 0 h 49"/>
                  <a:gd name="T6" fmla="*/ 49 w 49"/>
                  <a:gd name="T7" fmla="*/ 5 h 49"/>
                  <a:gd name="T8" fmla="*/ 5 w 49"/>
                  <a:gd name="T9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49">
                    <a:moveTo>
                      <a:pt x="5" y="49"/>
                    </a:moveTo>
                    <a:lnTo>
                      <a:pt x="0" y="44"/>
                    </a:lnTo>
                    <a:lnTo>
                      <a:pt x="44" y="0"/>
                    </a:lnTo>
                    <a:lnTo>
                      <a:pt x="49" y="5"/>
                    </a:lnTo>
                    <a:lnTo>
                      <a:pt x="5" y="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" name="Freeform 32">
                <a:extLst>
                  <a:ext uri="{FF2B5EF4-FFF2-40B4-BE49-F238E27FC236}">
                    <a16:creationId xmlns:a16="http://schemas.microsoft.com/office/drawing/2014/main" id="{C7503F4A-FD76-411F-89B9-CDB61E95C9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9913" y="1631950"/>
                <a:ext cx="84138" cy="85725"/>
              </a:xfrm>
              <a:custGeom>
                <a:avLst/>
                <a:gdLst>
                  <a:gd name="T0" fmla="*/ 5 w 53"/>
                  <a:gd name="T1" fmla="*/ 54 h 54"/>
                  <a:gd name="T2" fmla="*/ 0 w 53"/>
                  <a:gd name="T3" fmla="*/ 49 h 54"/>
                  <a:gd name="T4" fmla="*/ 48 w 53"/>
                  <a:gd name="T5" fmla="*/ 0 h 54"/>
                  <a:gd name="T6" fmla="*/ 53 w 53"/>
                  <a:gd name="T7" fmla="*/ 5 h 54"/>
                  <a:gd name="T8" fmla="*/ 5 w 53"/>
                  <a:gd name="T9" fmla="*/ 5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3" h="54">
                    <a:moveTo>
                      <a:pt x="5" y="54"/>
                    </a:moveTo>
                    <a:lnTo>
                      <a:pt x="0" y="49"/>
                    </a:lnTo>
                    <a:lnTo>
                      <a:pt x="48" y="0"/>
                    </a:lnTo>
                    <a:lnTo>
                      <a:pt x="53" y="5"/>
                    </a:lnTo>
                    <a:lnTo>
                      <a:pt x="5" y="5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" name="Freeform 33">
                <a:extLst>
                  <a:ext uri="{FF2B5EF4-FFF2-40B4-BE49-F238E27FC236}">
                    <a16:creationId xmlns:a16="http://schemas.microsoft.com/office/drawing/2014/main" id="{E21A373E-1AB2-47DA-9F91-CFC4A10E48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1826" y="1631950"/>
                <a:ext cx="84138" cy="85725"/>
              </a:xfrm>
              <a:custGeom>
                <a:avLst/>
                <a:gdLst>
                  <a:gd name="T0" fmla="*/ 5 w 53"/>
                  <a:gd name="T1" fmla="*/ 54 h 54"/>
                  <a:gd name="T2" fmla="*/ 0 w 53"/>
                  <a:gd name="T3" fmla="*/ 49 h 54"/>
                  <a:gd name="T4" fmla="*/ 48 w 53"/>
                  <a:gd name="T5" fmla="*/ 0 h 54"/>
                  <a:gd name="T6" fmla="*/ 53 w 53"/>
                  <a:gd name="T7" fmla="*/ 5 h 54"/>
                  <a:gd name="T8" fmla="*/ 5 w 53"/>
                  <a:gd name="T9" fmla="*/ 5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3" h="54">
                    <a:moveTo>
                      <a:pt x="5" y="54"/>
                    </a:moveTo>
                    <a:lnTo>
                      <a:pt x="0" y="49"/>
                    </a:lnTo>
                    <a:lnTo>
                      <a:pt x="48" y="0"/>
                    </a:lnTo>
                    <a:lnTo>
                      <a:pt x="53" y="5"/>
                    </a:lnTo>
                    <a:lnTo>
                      <a:pt x="5" y="5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" name="Freeform 34">
                <a:extLst>
                  <a:ext uri="{FF2B5EF4-FFF2-40B4-BE49-F238E27FC236}">
                    <a16:creationId xmlns:a16="http://schemas.microsoft.com/office/drawing/2014/main" id="{9F8AE030-7DF2-49F5-A2BF-79F8D3F359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3738" y="1631950"/>
                <a:ext cx="84138" cy="85725"/>
              </a:xfrm>
              <a:custGeom>
                <a:avLst/>
                <a:gdLst>
                  <a:gd name="T0" fmla="*/ 5 w 53"/>
                  <a:gd name="T1" fmla="*/ 54 h 54"/>
                  <a:gd name="T2" fmla="*/ 0 w 53"/>
                  <a:gd name="T3" fmla="*/ 49 h 54"/>
                  <a:gd name="T4" fmla="*/ 48 w 53"/>
                  <a:gd name="T5" fmla="*/ 0 h 54"/>
                  <a:gd name="T6" fmla="*/ 53 w 53"/>
                  <a:gd name="T7" fmla="*/ 5 h 54"/>
                  <a:gd name="T8" fmla="*/ 5 w 53"/>
                  <a:gd name="T9" fmla="*/ 5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3" h="54">
                    <a:moveTo>
                      <a:pt x="5" y="54"/>
                    </a:moveTo>
                    <a:lnTo>
                      <a:pt x="0" y="49"/>
                    </a:lnTo>
                    <a:lnTo>
                      <a:pt x="48" y="0"/>
                    </a:lnTo>
                    <a:lnTo>
                      <a:pt x="53" y="5"/>
                    </a:lnTo>
                    <a:lnTo>
                      <a:pt x="5" y="5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" name="Freeform 35">
                <a:extLst>
                  <a:ext uri="{FF2B5EF4-FFF2-40B4-BE49-F238E27FC236}">
                    <a16:creationId xmlns:a16="http://schemas.microsoft.com/office/drawing/2014/main" id="{75A014CB-52C2-4CAC-92B1-039250C931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5651" y="1631950"/>
                <a:ext cx="84138" cy="85725"/>
              </a:xfrm>
              <a:custGeom>
                <a:avLst/>
                <a:gdLst>
                  <a:gd name="T0" fmla="*/ 5 w 53"/>
                  <a:gd name="T1" fmla="*/ 54 h 54"/>
                  <a:gd name="T2" fmla="*/ 0 w 53"/>
                  <a:gd name="T3" fmla="*/ 49 h 54"/>
                  <a:gd name="T4" fmla="*/ 48 w 53"/>
                  <a:gd name="T5" fmla="*/ 0 h 54"/>
                  <a:gd name="T6" fmla="*/ 53 w 53"/>
                  <a:gd name="T7" fmla="*/ 5 h 54"/>
                  <a:gd name="T8" fmla="*/ 5 w 53"/>
                  <a:gd name="T9" fmla="*/ 5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3" h="54">
                    <a:moveTo>
                      <a:pt x="5" y="54"/>
                    </a:moveTo>
                    <a:lnTo>
                      <a:pt x="0" y="49"/>
                    </a:lnTo>
                    <a:lnTo>
                      <a:pt x="48" y="0"/>
                    </a:lnTo>
                    <a:lnTo>
                      <a:pt x="53" y="5"/>
                    </a:lnTo>
                    <a:lnTo>
                      <a:pt x="5" y="5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" name="Freeform 36">
                <a:extLst>
                  <a:ext uri="{FF2B5EF4-FFF2-40B4-BE49-F238E27FC236}">
                    <a16:creationId xmlns:a16="http://schemas.microsoft.com/office/drawing/2014/main" id="{38C98745-0FA1-4770-98C3-6BFA0B5BE6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7563" y="1647825"/>
                <a:ext cx="69850" cy="69850"/>
              </a:xfrm>
              <a:custGeom>
                <a:avLst/>
                <a:gdLst>
                  <a:gd name="T0" fmla="*/ 5 w 44"/>
                  <a:gd name="T1" fmla="*/ 44 h 44"/>
                  <a:gd name="T2" fmla="*/ 0 w 44"/>
                  <a:gd name="T3" fmla="*/ 39 h 44"/>
                  <a:gd name="T4" fmla="*/ 39 w 44"/>
                  <a:gd name="T5" fmla="*/ 0 h 44"/>
                  <a:gd name="T6" fmla="*/ 44 w 44"/>
                  <a:gd name="T7" fmla="*/ 5 h 44"/>
                  <a:gd name="T8" fmla="*/ 5 w 44"/>
                  <a:gd name="T9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44">
                    <a:moveTo>
                      <a:pt x="5" y="44"/>
                    </a:moveTo>
                    <a:lnTo>
                      <a:pt x="0" y="39"/>
                    </a:lnTo>
                    <a:lnTo>
                      <a:pt x="39" y="0"/>
                    </a:lnTo>
                    <a:lnTo>
                      <a:pt x="44" y="5"/>
                    </a:lnTo>
                    <a:lnTo>
                      <a:pt x="5" y="4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467DF15F-1E58-4CE6-A513-EA5E427E84B5}"/>
                </a:ext>
              </a:extLst>
            </p:cNvPr>
            <p:cNvSpPr txBox="1"/>
            <p:nvPr/>
          </p:nvSpPr>
          <p:spPr>
            <a:xfrm>
              <a:off x="1022550" y="2550768"/>
              <a:ext cx="1761290" cy="215444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Requirement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1A8A2D57-0137-4128-99F4-4B7A61D4410A}"/>
              </a:ext>
            </a:extLst>
          </p:cNvPr>
          <p:cNvGrpSpPr/>
          <p:nvPr/>
        </p:nvGrpSpPr>
        <p:grpSpPr>
          <a:xfrm>
            <a:off x="712293" y="1819797"/>
            <a:ext cx="2110649" cy="215444"/>
            <a:chOff x="673191" y="1583558"/>
            <a:chExt cx="2110649" cy="215444"/>
          </a:xfrm>
        </p:grpSpPr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3885EC3B-435C-4EE6-85EB-1A1CB96012CB}"/>
                </a:ext>
              </a:extLst>
            </p:cNvPr>
            <p:cNvSpPr txBox="1"/>
            <p:nvPr/>
          </p:nvSpPr>
          <p:spPr>
            <a:xfrm>
              <a:off x="1022550" y="1583558"/>
              <a:ext cx="1761290" cy="215444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 anchor="ctr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chemeClr val="bg1"/>
                  </a:solidFill>
                </a:defRPr>
              </a:lvl1pPr>
            </a:lstStyle>
            <a:p>
              <a:r>
                <a:rPr lang="en-US" dirty="0" smtClean="0"/>
                <a:t>Introduction</a:t>
              </a:r>
              <a:endParaRPr lang="en-US" dirty="0"/>
            </a:p>
          </p:txBody>
        </p: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3ACC1DB5-94A0-463E-9D17-415515BE117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3191" y="1593661"/>
              <a:ext cx="203040" cy="194400"/>
              <a:chOff x="-638175" y="3963988"/>
              <a:chExt cx="373062" cy="357187"/>
            </a:xfr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2700000" scaled="0"/>
            </a:gradFill>
          </p:grpSpPr>
          <p:sp>
            <p:nvSpPr>
              <p:cNvPr id="139" name="Freeform 40">
                <a:extLst>
                  <a:ext uri="{FF2B5EF4-FFF2-40B4-BE49-F238E27FC236}">
                    <a16:creationId xmlns:a16="http://schemas.microsoft.com/office/drawing/2014/main" id="{A687222F-35CE-48AB-85F9-5B65E6D907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92138" y="4149725"/>
                <a:ext cx="280987" cy="171450"/>
              </a:xfrm>
              <a:custGeom>
                <a:avLst/>
                <a:gdLst>
                  <a:gd name="T0" fmla="*/ 70 w 72"/>
                  <a:gd name="T1" fmla="*/ 44 h 44"/>
                  <a:gd name="T2" fmla="*/ 46 w 72"/>
                  <a:gd name="T3" fmla="*/ 44 h 44"/>
                  <a:gd name="T4" fmla="*/ 44 w 72"/>
                  <a:gd name="T5" fmla="*/ 42 h 44"/>
                  <a:gd name="T6" fmla="*/ 44 w 72"/>
                  <a:gd name="T7" fmla="*/ 16 h 44"/>
                  <a:gd name="T8" fmla="*/ 28 w 72"/>
                  <a:gd name="T9" fmla="*/ 16 h 44"/>
                  <a:gd name="T10" fmla="*/ 28 w 72"/>
                  <a:gd name="T11" fmla="*/ 42 h 44"/>
                  <a:gd name="T12" fmla="*/ 26 w 72"/>
                  <a:gd name="T13" fmla="*/ 44 h 44"/>
                  <a:gd name="T14" fmla="*/ 2 w 72"/>
                  <a:gd name="T15" fmla="*/ 44 h 44"/>
                  <a:gd name="T16" fmla="*/ 0 w 72"/>
                  <a:gd name="T17" fmla="*/ 42 h 44"/>
                  <a:gd name="T18" fmla="*/ 0 w 72"/>
                  <a:gd name="T19" fmla="*/ 2 h 44"/>
                  <a:gd name="T20" fmla="*/ 2 w 72"/>
                  <a:gd name="T21" fmla="*/ 0 h 44"/>
                  <a:gd name="T22" fmla="*/ 4 w 72"/>
                  <a:gd name="T23" fmla="*/ 2 h 44"/>
                  <a:gd name="T24" fmla="*/ 4 w 72"/>
                  <a:gd name="T25" fmla="*/ 40 h 44"/>
                  <a:gd name="T26" fmla="*/ 24 w 72"/>
                  <a:gd name="T27" fmla="*/ 40 h 44"/>
                  <a:gd name="T28" fmla="*/ 24 w 72"/>
                  <a:gd name="T29" fmla="*/ 14 h 44"/>
                  <a:gd name="T30" fmla="*/ 26 w 72"/>
                  <a:gd name="T31" fmla="*/ 12 h 44"/>
                  <a:gd name="T32" fmla="*/ 46 w 72"/>
                  <a:gd name="T33" fmla="*/ 12 h 44"/>
                  <a:gd name="T34" fmla="*/ 48 w 72"/>
                  <a:gd name="T35" fmla="*/ 14 h 44"/>
                  <a:gd name="T36" fmla="*/ 48 w 72"/>
                  <a:gd name="T37" fmla="*/ 40 h 44"/>
                  <a:gd name="T38" fmla="*/ 68 w 72"/>
                  <a:gd name="T39" fmla="*/ 40 h 44"/>
                  <a:gd name="T40" fmla="*/ 68 w 72"/>
                  <a:gd name="T41" fmla="*/ 4 h 44"/>
                  <a:gd name="T42" fmla="*/ 70 w 72"/>
                  <a:gd name="T43" fmla="*/ 2 h 44"/>
                  <a:gd name="T44" fmla="*/ 72 w 72"/>
                  <a:gd name="T45" fmla="*/ 4 h 44"/>
                  <a:gd name="T46" fmla="*/ 72 w 72"/>
                  <a:gd name="T47" fmla="*/ 42 h 44"/>
                  <a:gd name="T48" fmla="*/ 70 w 72"/>
                  <a:gd name="T49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72" h="44">
                    <a:moveTo>
                      <a:pt x="70" y="44"/>
                    </a:moveTo>
                    <a:cubicBezTo>
                      <a:pt x="46" y="44"/>
                      <a:pt x="46" y="44"/>
                      <a:pt x="46" y="44"/>
                    </a:cubicBezTo>
                    <a:cubicBezTo>
                      <a:pt x="45" y="44"/>
                      <a:pt x="44" y="43"/>
                      <a:pt x="44" y="42"/>
                    </a:cubicBezTo>
                    <a:cubicBezTo>
                      <a:pt x="44" y="16"/>
                      <a:pt x="44" y="16"/>
                      <a:pt x="44" y="16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28" y="42"/>
                      <a:pt x="28" y="42"/>
                      <a:pt x="28" y="42"/>
                    </a:cubicBezTo>
                    <a:cubicBezTo>
                      <a:pt x="28" y="43"/>
                      <a:pt x="27" y="44"/>
                      <a:pt x="26" y="44"/>
                    </a:cubicBezTo>
                    <a:cubicBezTo>
                      <a:pt x="2" y="44"/>
                      <a:pt x="2" y="44"/>
                      <a:pt x="2" y="44"/>
                    </a:cubicBezTo>
                    <a:cubicBezTo>
                      <a:pt x="1" y="44"/>
                      <a:pt x="0" y="43"/>
                      <a:pt x="0" y="4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3" y="0"/>
                      <a:pt x="4" y="1"/>
                      <a:pt x="4" y="2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24" y="40"/>
                      <a:pt x="24" y="40"/>
                      <a:pt x="24" y="40"/>
                    </a:cubicBezTo>
                    <a:cubicBezTo>
                      <a:pt x="24" y="14"/>
                      <a:pt x="24" y="14"/>
                      <a:pt x="24" y="14"/>
                    </a:cubicBezTo>
                    <a:cubicBezTo>
                      <a:pt x="24" y="13"/>
                      <a:pt x="25" y="12"/>
                      <a:pt x="26" y="12"/>
                    </a:cubicBezTo>
                    <a:cubicBezTo>
                      <a:pt x="46" y="12"/>
                      <a:pt x="46" y="12"/>
                      <a:pt x="46" y="12"/>
                    </a:cubicBezTo>
                    <a:cubicBezTo>
                      <a:pt x="47" y="12"/>
                      <a:pt x="48" y="13"/>
                      <a:pt x="48" y="14"/>
                    </a:cubicBezTo>
                    <a:cubicBezTo>
                      <a:pt x="48" y="40"/>
                      <a:pt x="48" y="40"/>
                      <a:pt x="48" y="40"/>
                    </a:cubicBezTo>
                    <a:cubicBezTo>
                      <a:pt x="68" y="40"/>
                      <a:pt x="68" y="40"/>
                      <a:pt x="68" y="40"/>
                    </a:cubicBezTo>
                    <a:cubicBezTo>
                      <a:pt x="68" y="4"/>
                      <a:pt x="68" y="4"/>
                      <a:pt x="68" y="4"/>
                    </a:cubicBezTo>
                    <a:cubicBezTo>
                      <a:pt x="68" y="3"/>
                      <a:pt x="69" y="2"/>
                      <a:pt x="70" y="2"/>
                    </a:cubicBezTo>
                    <a:cubicBezTo>
                      <a:pt x="71" y="2"/>
                      <a:pt x="72" y="3"/>
                      <a:pt x="72" y="4"/>
                    </a:cubicBezTo>
                    <a:cubicBezTo>
                      <a:pt x="72" y="42"/>
                      <a:pt x="72" y="42"/>
                      <a:pt x="72" y="42"/>
                    </a:cubicBezTo>
                    <a:cubicBezTo>
                      <a:pt x="72" y="43"/>
                      <a:pt x="71" y="44"/>
                      <a:pt x="70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" name="Freeform 41">
                <a:extLst>
                  <a:ext uri="{FF2B5EF4-FFF2-40B4-BE49-F238E27FC236}">
                    <a16:creationId xmlns:a16="http://schemas.microsoft.com/office/drawing/2014/main" id="{F0AC3D10-8537-4F5C-BA51-BE86E4C157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638175" y="3963988"/>
                <a:ext cx="373062" cy="193675"/>
              </a:xfrm>
              <a:custGeom>
                <a:avLst/>
                <a:gdLst>
                  <a:gd name="T0" fmla="*/ 94 w 96"/>
                  <a:gd name="T1" fmla="*/ 50 h 50"/>
                  <a:gd name="T2" fmla="*/ 93 w 96"/>
                  <a:gd name="T3" fmla="*/ 49 h 50"/>
                  <a:gd name="T4" fmla="*/ 48 w 96"/>
                  <a:gd name="T5" fmla="*/ 5 h 50"/>
                  <a:gd name="T6" fmla="*/ 3 w 96"/>
                  <a:gd name="T7" fmla="*/ 49 h 50"/>
                  <a:gd name="T8" fmla="*/ 1 w 96"/>
                  <a:gd name="T9" fmla="*/ 49 h 50"/>
                  <a:gd name="T10" fmla="*/ 1 w 96"/>
                  <a:gd name="T11" fmla="*/ 47 h 50"/>
                  <a:gd name="T12" fmla="*/ 47 w 96"/>
                  <a:gd name="T13" fmla="*/ 1 h 50"/>
                  <a:gd name="T14" fmla="*/ 49 w 96"/>
                  <a:gd name="T15" fmla="*/ 1 h 50"/>
                  <a:gd name="T16" fmla="*/ 95 w 96"/>
                  <a:gd name="T17" fmla="*/ 47 h 50"/>
                  <a:gd name="T18" fmla="*/ 95 w 96"/>
                  <a:gd name="T19" fmla="*/ 49 h 50"/>
                  <a:gd name="T20" fmla="*/ 94 w 96"/>
                  <a:gd name="T21" fmla="*/ 5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6" h="50">
                    <a:moveTo>
                      <a:pt x="94" y="50"/>
                    </a:moveTo>
                    <a:cubicBezTo>
                      <a:pt x="93" y="50"/>
                      <a:pt x="93" y="50"/>
                      <a:pt x="93" y="49"/>
                    </a:cubicBezTo>
                    <a:cubicBezTo>
                      <a:pt x="48" y="5"/>
                      <a:pt x="48" y="5"/>
                      <a:pt x="48" y="5"/>
                    </a:cubicBezTo>
                    <a:cubicBezTo>
                      <a:pt x="3" y="49"/>
                      <a:pt x="3" y="49"/>
                      <a:pt x="3" y="49"/>
                    </a:cubicBezTo>
                    <a:cubicBezTo>
                      <a:pt x="3" y="50"/>
                      <a:pt x="1" y="50"/>
                      <a:pt x="1" y="49"/>
                    </a:cubicBezTo>
                    <a:cubicBezTo>
                      <a:pt x="0" y="49"/>
                      <a:pt x="0" y="47"/>
                      <a:pt x="1" y="47"/>
                    </a:cubicBezTo>
                    <a:cubicBezTo>
                      <a:pt x="47" y="1"/>
                      <a:pt x="47" y="1"/>
                      <a:pt x="47" y="1"/>
                    </a:cubicBezTo>
                    <a:cubicBezTo>
                      <a:pt x="47" y="0"/>
                      <a:pt x="49" y="0"/>
                      <a:pt x="49" y="1"/>
                    </a:cubicBezTo>
                    <a:cubicBezTo>
                      <a:pt x="95" y="47"/>
                      <a:pt x="95" y="47"/>
                      <a:pt x="95" y="47"/>
                    </a:cubicBezTo>
                    <a:cubicBezTo>
                      <a:pt x="96" y="47"/>
                      <a:pt x="96" y="49"/>
                      <a:pt x="95" y="49"/>
                    </a:cubicBezTo>
                    <a:cubicBezTo>
                      <a:pt x="95" y="50"/>
                      <a:pt x="95" y="50"/>
                      <a:pt x="94" y="5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" name="Freeform 42">
                <a:extLst>
                  <a:ext uri="{FF2B5EF4-FFF2-40B4-BE49-F238E27FC236}">
                    <a16:creationId xmlns:a16="http://schemas.microsoft.com/office/drawing/2014/main" id="{EA0E21D1-2DD0-4E7F-A71A-4247943FDC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96875" y="3979863"/>
                <a:ext cx="69850" cy="69850"/>
              </a:xfrm>
              <a:custGeom>
                <a:avLst/>
                <a:gdLst>
                  <a:gd name="T0" fmla="*/ 16 w 18"/>
                  <a:gd name="T1" fmla="*/ 18 h 18"/>
                  <a:gd name="T2" fmla="*/ 14 w 18"/>
                  <a:gd name="T3" fmla="*/ 16 h 18"/>
                  <a:gd name="T4" fmla="*/ 14 w 18"/>
                  <a:gd name="T5" fmla="*/ 4 h 18"/>
                  <a:gd name="T6" fmla="*/ 2 w 18"/>
                  <a:gd name="T7" fmla="*/ 4 h 18"/>
                  <a:gd name="T8" fmla="*/ 0 w 18"/>
                  <a:gd name="T9" fmla="*/ 2 h 18"/>
                  <a:gd name="T10" fmla="*/ 2 w 18"/>
                  <a:gd name="T11" fmla="*/ 0 h 18"/>
                  <a:gd name="T12" fmla="*/ 16 w 18"/>
                  <a:gd name="T13" fmla="*/ 0 h 18"/>
                  <a:gd name="T14" fmla="*/ 18 w 18"/>
                  <a:gd name="T15" fmla="*/ 2 h 18"/>
                  <a:gd name="T16" fmla="*/ 18 w 18"/>
                  <a:gd name="T17" fmla="*/ 16 h 18"/>
                  <a:gd name="T18" fmla="*/ 16 w 18"/>
                  <a:gd name="T1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8" h="18">
                    <a:moveTo>
                      <a:pt x="16" y="18"/>
                    </a:moveTo>
                    <a:cubicBezTo>
                      <a:pt x="15" y="18"/>
                      <a:pt x="14" y="17"/>
                      <a:pt x="14" y="16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1" y="4"/>
                      <a:pt x="0" y="3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7" y="0"/>
                      <a:pt x="18" y="1"/>
                      <a:pt x="18" y="2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18" y="17"/>
                      <a:pt x="17" y="18"/>
                      <a:pt x="16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CDB53A22-8AEE-4243-9DB2-84D154565F3E}"/>
              </a:ext>
            </a:extLst>
          </p:cNvPr>
          <p:cNvGrpSpPr/>
          <p:nvPr/>
        </p:nvGrpSpPr>
        <p:grpSpPr>
          <a:xfrm>
            <a:off x="706437" y="2322289"/>
            <a:ext cx="2116505" cy="215444"/>
            <a:chOff x="667335" y="2067163"/>
            <a:chExt cx="2116505" cy="215444"/>
          </a:xfrm>
        </p:grpSpPr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9C893A6B-97BB-45BD-9037-912AC433153B}"/>
                </a:ext>
              </a:extLst>
            </p:cNvPr>
            <p:cNvSpPr txBox="1"/>
            <p:nvPr/>
          </p:nvSpPr>
          <p:spPr>
            <a:xfrm>
              <a:off x="1022550" y="2067163"/>
              <a:ext cx="1761290" cy="215444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Documentation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74E23A1E-9E28-42D8-B6A6-DBAA170B92A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67335" y="2067546"/>
              <a:ext cx="214753" cy="213840"/>
              <a:chOff x="-523875" y="3440113"/>
              <a:chExt cx="373062" cy="371476"/>
            </a:xfr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2700000" scaled="0"/>
            </a:gradFill>
          </p:grpSpPr>
          <p:sp>
            <p:nvSpPr>
              <p:cNvPr id="146" name="Freeform 46">
                <a:extLst>
                  <a:ext uri="{FF2B5EF4-FFF2-40B4-BE49-F238E27FC236}">
                    <a16:creationId xmlns:a16="http://schemas.microsoft.com/office/drawing/2014/main" id="{A6F64926-EAD6-411D-B4C7-86595D6B860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523875" y="3440113"/>
                <a:ext cx="373062" cy="317500"/>
              </a:xfrm>
              <a:custGeom>
                <a:avLst/>
                <a:gdLst>
                  <a:gd name="T0" fmla="*/ 15 w 96"/>
                  <a:gd name="T1" fmla="*/ 82 h 82"/>
                  <a:gd name="T2" fmla="*/ 14 w 96"/>
                  <a:gd name="T3" fmla="*/ 82 h 82"/>
                  <a:gd name="T4" fmla="*/ 0 w 96"/>
                  <a:gd name="T5" fmla="*/ 48 h 82"/>
                  <a:gd name="T6" fmla="*/ 48 w 96"/>
                  <a:gd name="T7" fmla="*/ 0 h 82"/>
                  <a:gd name="T8" fmla="*/ 96 w 96"/>
                  <a:gd name="T9" fmla="*/ 48 h 82"/>
                  <a:gd name="T10" fmla="*/ 82 w 96"/>
                  <a:gd name="T11" fmla="*/ 82 h 82"/>
                  <a:gd name="T12" fmla="*/ 80 w 96"/>
                  <a:gd name="T13" fmla="*/ 82 h 82"/>
                  <a:gd name="T14" fmla="*/ 62 w 96"/>
                  <a:gd name="T15" fmla="*/ 74 h 82"/>
                  <a:gd name="T16" fmla="*/ 55 w 96"/>
                  <a:gd name="T17" fmla="*/ 72 h 82"/>
                  <a:gd name="T18" fmla="*/ 54 w 96"/>
                  <a:gd name="T19" fmla="*/ 70 h 82"/>
                  <a:gd name="T20" fmla="*/ 54 w 96"/>
                  <a:gd name="T21" fmla="*/ 60 h 82"/>
                  <a:gd name="T22" fmla="*/ 55 w 96"/>
                  <a:gd name="T23" fmla="*/ 58 h 82"/>
                  <a:gd name="T24" fmla="*/ 60 w 96"/>
                  <a:gd name="T25" fmla="*/ 48 h 82"/>
                  <a:gd name="T26" fmla="*/ 62 w 96"/>
                  <a:gd name="T27" fmla="*/ 46 h 82"/>
                  <a:gd name="T28" fmla="*/ 62 w 96"/>
                  <a:gd name="T29" fmla="*/ 44 h 82"/>
                  <a:gd name="T30" fmla="*/ 62 w 96"/>
                  <a:gd name="T31" fmla="*/ 42 h 82"/>
                  <a:gd name="T32" fmla="*/ 60 w 96"/>
                  <a:gd name="T33" fmla="*/ 40 h 82"/>
                  <a:gd name="T34" fmla="*/ 61 w 96"/>
                  <a:gd name="T35" fmla="*/ 38 h 82"/>
                  <a:gd name="T36" fmla="*/ 62 w 96"/>
                  <a:gd name="T37" fmla="*/ 26 h 82"/>
                  <a:gd name="T38" fmla="*/ 51 w 96"/>
                  <a:gd name="T39" fmla="*/ 22 h 82"/>
                  <a:gd name="T40" fmla="*/ 40 w 96"/>
                  <a:gd name="T41" fmla="*/ 26 h 82"/>
                  <a:gd name="T42" fmla="*/ 38 w 96"/>
                  <a:gd name="T43" fmla="*/ 28 h 82"/>
                  <a:gd name="T44" fmla="*/ 35 w 96"/>
                  <a:gd name="T45" fmla="*/ 28 h 82"/>
                  <a:gd name="T46" fmla="*/ 36 w 96"/>
                  <a:gd name="T47" fmla="*/ 38 h 82"/>
                  <a:gd name="T48" fmla="*/ 36 w 96"/>
                  <a:gd name="T49" fmla="*/ 40 h 82"/>
                  <a:gd name="T50" fmla="*/ 34 w 96"/>
                  <a:gd name="T51" fmla="*/ 42 h 82"/>
                  <a:gd name="T52" fmla="*/ 34 w 96"/>
                  <a:gd name="T53" fmla="*/ 44 h 82"/>
                  <a:gd name="T54" fmla="*/ 34 w 96"/>
                  <a:gd name="T55" fmla="*/ 46 h 82"/>
                  <a:gd name="T56" fmla="*/ 36 w 96"/>
                  <a:gd name="T57" fmla="*/ 48 h 82"/>
                  <a:gd name="T58" fmla="*/ 41 w 96"/>
                  <a:gd name="T59" fmla="*/ 58 h 82"/>
                  <a:gd name="T60" fmla="*/ 42 w 96"/>
                  <a:gd name="T61" fmla="*/ 60 h 82"/>
                  <a:gd name="T62" fmla="*/ 42 w 96"/>
                  <a:gd name="T63" fmla="*/ 70 h 82"/>
                  <a:gd name="T64" fmla="*/ 41 w 96"/>
                  <a:gd name="T65" fmla="*/ 72 h 82"/>
                  <a:gd name="T66" fmla="*/ 35 w 96"/>
                  <a:gd name="T67" fmla="*/ 74 h 82"/>
                  <a:gd name="T68" fmla="*/ 16 w 96"/>
                  <a:gd name="T69" fmla="*/ 82 h 82"/>
                  <a:gd name="T70" fmla="*/ 15 w 96"/>
                  <a:gd name="T71" fmla="*/ 82 h 82"/>
                  <a:gd name="T72" fmla="*/ 48 w 96"/>
                  <a:gd name="T73" fmla="*/ 4 h 82"/>
                  <a:gd name="T74" fmla="*/ 4 w 96"/>
                  <a:gd name="T75" fmla="*/ 48 h 82"/>
                  <a:gd name="T76" fmla="*/ 16 w 96"/>
                  <a:gd name="T77" fmla="*/ 78 h 82"/>
                  <a:gd name="T78" fmla="*/ 33 w 96"/>
                  <a:gd name="T79" fmla="*/ 70 h 82"/>
                  <a:gd name="T80" fmla="*/ 38 w 96"/>
                  <a:gd name="T81" fmla="*/ 69 h 82"/>
                  <a:gd name="T82" fmla="*/ 38 w 96"/>
                  <a:gd name="T83" fmla="*/ 61 h 82"/>
                  <a:gd name="T84" fmla="*/ 32 w 96"/>
                  <a:gd name="T85" fmla="*/ 49 h 82"/>
                  <a:gd name="T86" fmla="*/ 30 w 96"/>
                  <a:gd name="T87" fmla="*/ 44 h 82"/>
                  <a:gd name="T88" fmla="*/ 32 w 96"/>
                  <a:gd name="T89" fmla="*/ 39 h 82"/>
                  <a:gd name="T90" fmla="*/ 32 w 96"/>
                  <a:gd name="T91" fmla="*/ 26 h 82"/>
                  <a:gd name="T92" fmla="*/ 37 w 96"/>
                  <a:gd name="T93" fmla="*/ 24 h 82"/>
                  <a:gd name="T94" fmla="*/ 51 w 96"/>
                  <a:gd name="T95" fmla="*/ 18 h 82"/>
                  <a:gd name="T96" fmla="*/ 66 w 96"/>
                  <a:gd name="T97" fmla="*/ 26 h 82"/>
                  <a:gd name="T98" fmla="*/ 64 w 96"/>
                  <a:gd name="T99" fmla="*/ 39 h 82"/>
                  <a:gd name="T100" fmla="*/ 66 w 96"/>
                  <a:gd name="T101" fmla="*/ 44 h 82"/>
                  <a:gd name="T102" fmla="*/ 64 w 96"/>
                  <a:gd name="T103" fmla="*/ 49 h 82"/>
                  <a:gd name="T104" fmla="*/ 58 w 96"/>
                  <a:gd name="T105" fmla="*/ 61 h 82"/>
                  <a:gd name="T106" fmla="*/ 58 w 96"/>
                  <a:gd name="T107" fmla="*/ 69 h 82"/>
                  <a:gd name="T108" fmla="*/ 63 w 96"/>
                  <a:gd name="T109" fmla="*/ 70 h 82"/>
                  <a:gd name="T110" fmla="*/ 80 w 96"/>
                  <a:gd name="T111" fmla="*/ 78 h 82"/>
                  <a:gd name="T112" fmla="*/ 92 w 96"/>
                  <a:gd name="T113" fmla="*/ 48 h 82"/>
                  <a:gd name="T114" fmla="*/ 48 w 96"/>
                  <a:gd name="T115" fmla="*/ 4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96" h="82">
                    <a:moveTo>
                      <a:pt x="15" y="82"/>
                    </a:moveTo>
                    <a:cubicBezTo>
                      <a:pt x="15" y="82"/>
                      <a:pt x="14" y="82"/>
                      <a:pt x="14" y="82"/>
                    </a:cubicBezTo>
                    <a:cubicBezTo>
                      <a:pt x="5" y="73"/>
                      <a:pt x="0" y="61"/>
                      <a:pt x="0" y="48"/>
                    </a:cubicBezTo>
                    <a:cubicBezTo>
                      <a:pt x="0" y="22"/>
                      <a:pt x="22" y="0"/>
                      <a:pt x="48" y="0"/>
                    </a:cubicBezTo>
                    <a:cubicBezTo>
                      <a:pt x="74" y="0"/>
                      <a:pt x="96" y="22"/>
                      <a:pt x="96" y="48"/>
                    </a:cubicBezTo>
                    <a:cubicBezTo>
                      <a:pt x="96" y="61"/>
                      <a:pt x="91" y="73"/>
                      <a:pt x="82" y="82"/>
                    </a:cubicBezTo>
                    <a:cubicBezTo>
                      <a:pt x="81" y="82"/>
                      <a:pt x="80" y="82"/>
                      <a:pt x="80" y="82"/>
                    </a:cubicBezTo>
                    <a:cubicBezTo>
                      <a:pt x="76" y="79"/>
                      <a:pt x="69" y="77"/>
                      <a:pt x="62" y="74"/>
                    </a:cubicBezTo>
                    <a:cubicBezTo>
                      <a:pt x="60" y="73"/>
                      <a:pt x="57" y="73"/>
                      <a:pt x="55" y="72"/>
                    </a:cubicBezTo>
                    <a:cubicBezTo>
                      <a:pt x="55" y="72"/>
                      <a:pt x="54" y="71"/>
                      <a:pt x="54" y="70"/>
                    </a:cubicBezTo>
                    <a:cubicBezTo>
                      <a:pt x="54" y="60"/>
                      <a:pt x="54" y="60"/>
                      <a:pt x="54" y="60"/>
                    </a:cubicBezTo>
                    <a:cubicBezTo>
                      <a:pt x="54" y="59"/>
                      <a:pt x="55" y="58"/>
                      <a:pt x="55" y="58"/>
                    </a:cubicBezTo>
                    <a:cubicBezTo>
                      <a:pt x="56" y="58"/>
                      <a:pt x="60" y="56"/>
                      <a:pt x="60" y="48"/>
                    </a:cubicBezTo>
                    <a:cubicBezTo>
                      <a:pt x="60" y="47"/>
                      <a:pt x="61" y="46"/>
                      <a:pt x="62" y="46"/>
                    </a:cubicBezTo>
                    <a:cubicBezTo>
                      <a:pt x="62" y="46"/>
                      <a:pt x="62" y="45"/>
                      <a:pt x="62" y="44"/>
                    </a:cubicBezTo>
                    <a:cubicBezTo>
                      <a:pt x="62" y="43"/>
                      <a:pt x="62" y="42"/>
                      <a:pt x="62" y="42"/>
                    </a:cubicBezTo>
                    <a:cubicBezTo>
                      <a:pt x="61" y="42"/>
                      <a:pt x="60" y="41"/>
                      <a:pt x="60" y="40"/>
                    </a:cubicBezTo>
                    <a:cubicBezTo>
                      <a:pt x="60" y="39"/>
                      <a:pt x="60" y="39"/>
                      <a:pt x="61" y="38"/>
                    </a:cubicBezTo>
                    <a:cubicBezTo>
                      <a:pt x="61" y="35"/>
                      <a:pt x="63" y="30"/>
                      <a:pt x="62" y="26"/>
                    </a:cubicBezTo>
                    <a:cubicBezTo>
                      <a:pt x="61" y="24"/>
                      <a:pt x="57" y="22"/>
                      <a:pt x="51" y="22"/>
                    </a:cubicBezTo>
                    <a:cubicBezTo>
                      <a:pt x="45" y="22"/>
                      <a:pt x="41" y="24"/>
                      <a:pt x="40" y="26"/>
                    </a:cubicBezTo>
                    <a:cubicBezTo>
                      <a:pt x="40" y="28"/>
                      <a:pt x="39" y="28"/>
                      <a:pt x="38" y="28"/>
                    </a:cubicBezTo>
                    <a:cubicBezTo>
                      <a:pt x="37" y="28"/>
                      <a:pt x="35" y="28"/>
                      <a:pt x="35" y="28"/>
                    </a:cubicBezTo>
                    <a:cubicBezTo>
                      <a:pt x="33" y="30"/>
                      <a:pt x="35" y="36"/>
                      <a:pt x="36" y="38"/>
                    </a:cubicBezTo>
                    <a:cubicBezTo>
                      <a:pt x="36" y="39"/>
                      <a:pt x="36" y="40"/>
                      <a:pt x="36" y="40"/>
                    </a:cubicBezTo>
                    <a:cubicBezTo>
                      <a:pt x="36" y="41"/>
                      <a:pt x="35" y="42"/>
                      <a:pt x="34" y="42"/>
                    </a:cubicBezTo>
                    <a:cubicBezTo>
                      <a:pt x="34" y="42"/>
                      <a:pt x="34" y="43"/>
                      <a:pt x="34" y="44"/>
                    </a:cubicBezTo>
                    <a:cubicBezTo>
                      <a:pt x="34" y="45"/>
                      <a:pt x="34" y="46"/>
                      <a:pt x="34" y="46"/>
                    </a:cubicBezTo>
                    <a:cubicBezTo>
                      <a:pt x="35" y="46"/>
                      <a:pt x="36" y="47"/>
                      <a:pt x="36" y="48"/>
                    </a:cubicBezTo>
                    <a:cubicBezTo>
                      <a:pt x="36" y="56"/>
                      <a:pt x="40" y="58"/>
                      <a:pt x="41" y="58"/>
                    </a:cubicBezTo>
                    <a:cubicBezTo>
                      <a:pt x="41" y="58"/>
                      <a:pt x="42" y="59"/>
                      <a:pt x="42" y="60"/>
                    </a:cubicBezTo>
                    <a:cubicBezTo>
                      <a:pt x="42" y="70"/>
                      <a:pt x="42" y="70"/>
                      <a:pt x="42" y="70"/>
                    </a:cubicBezTo>
                    <a:cubicBezTo>
                      <a:pt x="42" y="71"/>
                      <a:pt x="41" y="72"/>
                      <a:pt x="41" y="72"/>
                    </a:cubicBezTo>
                    <a:cubicBezTo>
                      <a:pt x="39" y="73"/>
                      <a:pt x="37" y="73"/>
                      <a:pt x="35" y="74"/>
                    </a:cubicBezTo>
                    <a:cubicBezTo>
                      <a:pt x="28" y="77"/>
                      <a:pt x="20" y="79"/>
                      <a:pt x="16" y="82"/>
                    </a:cubicBezTo>
                    <a:cubicBezTo>
                      <a:pt x="16" y="82"/>
                      <a:pt x="16" y="82"/>
                      <a:pt x="15" y="82"/>
                    </a:cubicBezTo>
                    <a:close/>
                    <a:moveTo>
                      <a:pt x="48" y="4"/>
                    </a:moveTo>
                    <a:cubicBezTo>
                      <a:pt x="24" y="4"/>
                      <a:pt x="4" y="24"/>
                      <a:pt x="4" y="48"/>
                    </a:cubicBezTo>
                    <a:cubicBezTo>
                      <a:pt x="4" y="59"/>
                      <a:pt x="8" y="70"/>
                      <a:pt x="16" y="78"/>
                    </a:cubicBezTo>
                    <a:cubicBezTo>
                      <a:pt x="20" y="75"/>
                      <a:pt x="27" y="73"/>
                      <a:pt x="33" y="70"/>
                    </a:cubicBezTo>
                    <a:cubicBezTo>
                      <a:pt x="35" y="70"/>
                      <a:pt x="36" y="69"/>
                      <a:pt x="38" y="69"/>
                    </a:cubicBezTo>
                    <a:cubicBezTo>
                      <a:pt x="38" y="61"/>
                      <a:pt x="38" y="61"/>
                      <a:pt x="38" y="61"/>
                    </a:cubicBezTo>
                    <a:cubicBezTo>
                      <a:pt x="36" y="60"/>
                      <a:pt x="32" y="57"/>
                      <a:pt x="32" y="49"/>
                    </a:cubicBezTo>
                    <a:cubicBezTo>
                      <a:pt x="30" y="49"/>
                      <a:pt x="30" y="47"/>
                      <a:pt x="30" y="44"/>
                    </a:cubicBezTo>
                    <a:cubicBezTo>
                      <a:pt x="30" y="42"/>
                      <a:pt x="30" y="40"/>
                      <a:pt x="32" y="39"/>
                    </a:cubicBezTo>
                    <a:cubicBezTo>
                      <a:pt x="31" y="35"/>
                      <a:pt x="29" y="29"/>
                      <a:pt x="32" y="26"/>
                    </a:cubicBezTo>
                    <a:cubicBezTo>
                      <a:pt x="33" y="24"/>
                      <a:pt x="35" y="24"/>
                      <a:pt x="37" y="24"/>
                    </a:cubicBezTo>
                    <a:cubicBezTo>
                      <a:pt x="39" y="20"/>
                      <a:pt x="46" y="18"/>
                      <a:pt x="51" y="18"/>
                    </a:cubicBezTo>
                    <a:cubicBezTo>
                      <a:pt x="57" y="18"/>
                      <a:pt x="65" y="20"/>
                      <a:pt x="66" y="26"/>
                    </a:cubicBezTo>
                    <a:cubicBezTo>
                      <a:pt x="67" y="30"/>
                      <a:pt x="65" y="36"/>
                      <a:pt x="64" y="39"/>
                    </a:cubicBezTo>
                    <a:cubicBezTo>
                      <a:pt x="66" y="40"/>
                      <a:pt x="66" y="42"/>
                      <a:pt x="66" y="44"/>
                    </a:cubicBezTo>
                    <a:cubicBezTo>
                      <a:pt x="66" y="47"/>
                      <a:pt x="66" y="49"/>
                      <a:pt x="64" y="49"/>
                    </a:cubicBezTo>
                    <a:cubicBezTo>
                      <a:pt x="64" y="57"/>
                      <a:pt x="60" y="60"/>
                      <a:pt x="58" y="61"/>
                    </a:cubicBezTo>
                    <a:cubicBezTo>
                      <a:pt x="58" y="69"/>
                      <a:pt x="58" y="69"/>
                      <a:pt x="58" y="69"/>
                    </a:cubicBezTo>
                    <a:cubicBezTo>
                      <a:pt x="60" y="69"/>
                      <a:pt x="61" y="70"/>
                      <a:pt x="63" y="70"/>
                    </a:cubicBezTo>
                    <a:cubicBezTo>
                      <a:pt x="70" y="73"/>
                      <a:pt x="76" y="75"/>
                      <a:pt x="80" y="78"/>
                    </a:cubicBezTo>
                    <a:cubicBezTo>
                      <a:pt x="88" y="70"/>
                      <a:pt x="92" y="59"/>
                      <a:pt x="92" y="48"/>
                    </a:cubicBezTo>
                    <a:cubicBezTo>
                      <a:pt x="92" y="24"/>
                      <a:pt x="72" y="4"/>
                      <a:pt x="48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" name="Freeform 47">
                <a:extLst>
                  <a:ext uri="{FF2B5EF4-FFF2-40B4-BE49-F238E27FC236}">
                    <a16:creationId xmlns:a16="http://schemas.microsoft.com/office/drawing/2014/main" id="{67D2AC67-79B2-4FC2-98A8-3CB49FAC71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469900" y="3746501"/>
                <a:ext cx="265112" cy="65088"/>
              </a:xfrm>
              <a:custGeom>
                <a:avLst/>
                <a:gdLst>
                  <a:gd name="T0" fmla="*/ 34 w 68"/>
                  <a:gd name="T1" fmla="*/ 17 h 17"/>
                  <a:gd name="T2" fmla="*/ 0 w 68"/>
                  <a:gd name="T3" fmla="*/ 3 h 17"/>
                  <a:gd name="T4" fmla="*/ 3 w 68"/>
                  <a:gd name="T5" fmla="*/ 0 h 17"/>
                  <a:gd name="T6" fmla="*/ 34 w 68"/>
                  <a:gd name="T7" fmla="*/ 13 h 17"/>
                  <a:gd name="T8" fmla="*/ 65 w 68"/>
                  <a:gd name="T9" fmla="*/ 0 h 17"/>
                  <a:gd name="T10" fmla="*/ 68 w 68"/>
                  <a:gd name="T11" fmla="*/ 3 h 17"/>
                  <a:gd name="T12" fmla="*/ 34 w 68"/>
                  <a:gd name="T13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8" h="17">
                    <a:moveTo>
                      <a:pt x="34" y="17"/>
                    </a:moveTo>
                    <a:cubicBezTo>
                      <a:pt x="21" y="17"/>
                      <a:pt x="9" y="12"/>
                      <a:pt x="0" y="3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11" y="8"/>
                      <a:pt x="22" y="13"/>
                      <a:pt x="34" y="13"/>
                    </a:cubicBezTo>
                    <a:cubicBezTo>
                      <a:pt x="46" y="13"/>
                      <a:pt x="57" y="8"/>
                      <a:pt x="65" y="0"/>
                    </a:cubicBezTo>
                    <a:cubicBezTo>
                      <a:pt x="68" y="3"/>
                      <a:pt x="68" y="3"/>
                      <a:pt x="68" y="3"/>
                    </a:cubicBezTo>
                    <a:cubicBezTo>
                      <a:pt x="59" y="12"/>
                      <a:pt x="47" y="17"/>
                      <a:pt x="34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61B3BF31-A3E7-428A-AA5C-CA9936151361}"/>
              </a:ext>
            </a:extLst>
          </p:cNvPr>
          <p:cNvGrpSpPr/>
          <p:nvPr/>
        </p:nvGrpSpPr>
        <p:grpSpPr>
          <a:xfrm>
            <a:off x="737463" y="3327273"/>
            <a:ext cx="2085479" cy="215444"/>
            <a:chOff x="698361" y="3034373"/>
            <a:chExt cx="2085479" cy="215444"/>
          </a:xfrm>
        </p:grpSpPr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C6F65731-6003-4E2B-8CAA-066B5E03522D}"/>
                </a:ext>
              </a:extLst>
            </p:cNvPr>
            <p:cNvSpPr txBox="1"/>
            <p:nvPr/>
          </p:nvSpPr>
          <p:spPr>
            <a:xfrm>
              <a:off x="1022550" y="3034373"/>
              <a:ext cx="1761290" cy="215444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System Features</a:t>
              </a:r>
            </a:p>
          </p:txBody>
        </p:sp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5901D3A6-BF18-4F5D-BCD6-9EA2451F5E6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8361" y="3041295"/>
              <a:ext cx="152701" cy="201600"/>
              <a:chOff x="-582613" y="3649663"/>
              <a:chExt cx="282575" cy="373062"/>
            </a:xfr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2700000" scaled="0"/>
            </a:gradFill>
          </p:grpSpPr>
          <p:sp>
            <p:nvSpPr>
              <p:cNvPr id="155" name="Freeform 51">
                <a:extLst>
                  <a:ext uri="{FF2B5EF4-FFF2-40B4-BE49-F238E27FC236}">
                    <a16:creationId xmlns:a16="http://schemas.microsoft.com/office/drawing/2014/main" id="{E86D3BA9-73D0-4CBA-8925-AB4CA225057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582613" y="3649663"/>
                <a:ext cx="282575" cy="373062"/>
              </a:xfrm>
              <a:custGeom>
                <a:avLst/>
                <a:gdLst>
                  <a:gd name="T0" fmla="*/ 70 w 72"/>
                  <a:gd name="T1" fmla="*/ 96 h 96"/>
                  <a:gd name="T2" fmla="*/ 2 w 72"/>
                  <a:gd name="T3" fmla="*/ 96 h 96"/>
                  <a:gd name="T4" fmla="*/ 0 w 72"/>
                  <a:gd name="T5" fmla="*/ 94 h 96"/>
                  <a:gd name="T6" fmla="*/ 0 w 72"/>
                  <a:gd name="T7" fmla="*/ 2 h 96"/>
                  <a:gd name="T8" fmla="*/ 2 w 72"/>
                  <a:gd name="T9" fmla="*/ 0 h 96"/>
                  <a:gd name="T10" fmla="*/ 70 w 72"/>
                  <a:gd name="T11" fmla="*/ 0 h 96"/>
                  <a:gd name="T12" fmla="*/ 72 w 72"/>
                  <a:gd name="T13" fmla="*/ 2 h 96"/>
                  <a:gd name="T14" fmla="*/ 72 w 72"/>
                  <a:gd name="T15" fmla="*/ 94 h 96"/>
                  <a:gd name="T16" fmla="*/ 70 w 72"/>
                  <a:gd name="T17" fmla="*/ 96 h 96"/>
                  <a:gd name="T18" fmla="*/ 4 w 72"/>
                  <a:gd name="T19" fmla="*/ 92 h 96"/>
                  <a:gd name="T20" fmla="*/ 68 w 72"/>
                  <a:gd name="T21" fmla="*/ 92 h 96"/>
                  <a:gd name="T22" fmla="*/ 68 w 72"/>
                  <a:gd name="T23" fmla="*/ 4 h 96"/>
                  <a:gd name="T24" fmla="*/ 4 w 72"/>
                  <a:gd name="T25" fmla="*/ 4 h 96"/>
                  <a:gd name="T26" fmla="*/ 4 w 72"/>
                  <a:gd name="T27" fmla="*/ 92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2" h="96">
                    <a:moveTo>
                      <a:pt x="70" y="96"/>
                    </a:moveTo>
                    <a:cubicBezTo>
                      <a:pt x="2" y="96"/>
                      <a:pt x="2" y="96"/>
                      <a:pt x="2" y="96"/>
                    </a:cubicBezTo>
                    <a:cubicBezTo>
                      <a:pt x="1" y="96"/>
                      <a:pt x="0" y="95"/>
                      <a:pt x="0" y="94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70" y="0"/>
                      <a:pt x="70" y="0"/>
                      <a:pt x="70" y="0"/>
                    </a:cubicBezTo>
                    <a:cubicBezTo>
                      <a:pt x="71" y="0"/>
                      <a:pt x="72" y="1"/>
                      <a:pt x="72" y="2"/>
                    </a:cubicBezTo>
                    <a:cubicBezTo>
                      <a:pt x="72" y="94"/>
                      <a:pt x="72" y="94"/>
                      <a:pt x="72" y="94"/>
                    </a:cubicBezTo>
                    <a:cubicBezTo>
                      <a:pt x="72" y="95"/>
                      <a:pt x="71" y="96"/>
                      <a:pt x="70" y="96"/>
                    </a:cubicBezTo>
                    <a:close/>
                    <a:moveTo>
                      <a:pt x="4" y="92"/>
                    </a:moveTo>
                    <a:cubicBezTo>
                      <a:pt x="68" y="92"/>
                      <a:pt x="68" y="92"/>
                      <a:pt x="68" y="92"/>
                    </a:cubicBezTo>
                    <a:cubicBezTo>
                      <a:pt x="68" y="4"/>
                      <a:pt x="68" y="4"/>
                      <a:pt x="68" y="4"/>
                    </a:cubicBezTo>
                    <a:cubicBezTo>
                      <a:pt x="4" y="4"/>
                      <a:pt x="4" y="4"/>
                      <a:pt x="4" y="4"/>
                    </a:cubicBezTo>
                    <a:lnTo>
                      <a:pt x="4" y="9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" name="Freeform 52">
                <a:extLst>
                  <a:ext uri="{FF2B5EF4-FFF2-40B4-BE49-F238E27FC236}">
                    <a16:creationId xmlns:a16="http://schemas.microsoft.com/office/drawing/2014/main" id="{BBFFE739-4620-481B-8E2D-969BA6985D1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504826" y="3681413"/>
                <a:ext cx="127000" cy="92075"/>
              </a:xfrm>
              <a:custGeom>
                <a:avLst/>
                <a:gdLst>
                  <a:gd name="T0" fmla="*/ 30 w 32"/>
                  <a:gd name="T1" fmla="*/ 24 h 24"/>
                  <a:gd name="T2" fmla="*/ 2 w 32"/>
                  <a:gd name="T3" fmla="*/ 24 h 24"/>
                  <a:gd name="T4" fmla="*/ 0 w 32"/>
                  <a:gd name="T5" fmla="*/ 22 h 24"/>
                  <a:gd name="T6" fmla="*/ 0 w 32"/>
                  <a:gd name="T7" fmla="*/ 2 h 24"/>
                  <a:gd name="T8" fmla="*/ 2 w 32"/>
                  <a:gd name="T9" fmla="*/ 0 h 24"/>
                  <a:gd name="T10" fmla="*/ 30 w 32"/>
                  <a:gd name="T11" fmla="*/ 0 h 24"/>
                  <a:gd name="T12" fmla="*/ 32 w 32"/>
                  <a:gd name="T13" fmla="*/ 2 h 24"/>
                  <a:gd name="T14" fmla="*/ 32 w 32"/>
                  <a:gd name="T15" fmla="*/ 22 h 24"/>
                  <a:gd name="T16" fmla="*/ 30 w 32"/>
                  <a:gd name="T17" fmla="*/ 24 h 24"/>
                  <a:gd name="T18" fmla="*/ 4 w 32"/>
                  <a:gd name="T19" fmla="*/ 20 h 24"/>
                  <a:gd name="T20" fmla="*/ 28 w 32"/>
                  <a:gd name="T21" fmla="*/ 20 h 24"/>
                  <a:gd name="T22" fmla="*/ 28 w 32"/>
                  <a:gd name="T23" fmla="*/ 4 h 24"/>
                  <a:gd name="T24" fmla="*/ 4 w 32"/>
                  <a:gd name="T25" fmla="*/ 4 h 24"/>
                  <a:gd name="T26" fmla="*/ 4 w 32"/>
                  <a:gd name="T27" fmla="*/ 2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2" h="24">
                    <a:moveTo>
                      <a:pt x="30" y="24"/>
                    </a:moveTo>
                    <a:cubicBezTo>
                      <a:pt x="2" y="24"/>
                      <a:pt x="2" y="24"/>
                      <a:pt x="2" y="24"/>
                    </a:cubicBezTo>
                    <a:cubicBezTo>
                      <a:pt x="1" y="24"/>
                      <a:pt x="0" y="23"/>
                      <a:pt x="0" y="2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1" y="0"/>
                      <a:pt x="32" y="1"/>
                      <a:pt x="32" y="2"/>
                    </a:cubicBezTo>
                    <a:cubicBezTo>
                      <a:pt x="32" y="22"/>
                      <a:pt x="32" y="22"/>
                      <a:pt x="32" y="22"/>
                    </a:cubicBezTo>
                    <a:cubicBezTo>
                      <a:pt x="32" y="23"/>
                      <a:pt x="31" y="24"/>
                      <a:pt x="30" y="24"/>
                    </a:cubicBezTo>
                    <a:close/>
                    <a:moveTo>
                      <a:pt x="4" y="20"/>
                    </a:moveTo>
                    <a:cubicBezTo>
                      <a:pt x="28" y="20"/>
                      <a:pt x="28" y="20"/>
                      <a:pt x="28" y="20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4" y="4"/>
                      <a:pt x="4" y="4"/>
                      <a:pt x="4" y="4"/>
                    </a:cubicBezTo>
                    <a:lnTo>
                      <a:pt x="4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" name="Freeform 53">
                <a:extLst>
                  <a:ext uri="{FF2B5EF4-FFF2-40B4-BE49-F238E27FC236}">
                    <a16:creationId xmlns:a16="http://schemas.microsoft.com/office/drawing/2014/main" id="{4FE8EA05-6F9D-43B7-BB21-8DDFCDE825B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504826" y="3789363"/>
                <a:ext cx="127000" cy="93662"/>
              </a:xfrm>
              <a:custGeom>
                <a:avLst/>
                <a:gdLst>
                  <a:gd name="T0" fmla="*/ 30 w 32"/>
                  <a:gd name="T1" fmla="*/ 24 h 24"/>
                  <a:gd name="T2" fmla="*/ 2 w 32"/>
                  <a:gd name="T3" fmla="*/ 24 h 24"/>
                  <a:gd name="T4" fmla="*/ 0 w 32"/>
                  <a:gd name="T5" fmla="*/ 22 h 24"/>
                  <a:gd name="T6" fmla="*/ 0 w 32"/>
                  <a:gd name="T7" fmla="*/ 2 h 24"/>
                  <a:gd name="T8" fmla="*/ 2 w 32"/>
                  <a:gd name="T9" fmla="*/ 0 h 24"/>
                  <a:gd name="T10" fmla="*/ 30 w 32"/>
                  <a:gd name="T11" fmla="*/ 0 h 24"/>
                  <a:gd name="T12" fmla="*/ 32 w 32"/>
                  <a:gd name="T13" fmla="*/ 2 h 24"/>
                  <a:gd name="T14" fmla="*/ 32 w 32"/>
                  <a:gd name="T15" fmla="*/ 22 h 24"/>
                  <a:gd name="T16" fmla="*/ 30 w 32"/>
                  <a:gd name="T17" fmla="*/ 24 h 24"/>
                  <a:gd name="T18" fmla="*/ 4 w 32"/>
                  <a:gd name="T19" fmla="*/ 20 h 24"/>
                  <a:gd name="T20" fmla="*/ 28 w 32"/>
                  <a:gd name="T21" fmla="*/ 20 h 24"/>
                  <a:gd name="T22" fmla="*/ 28 w 32"/>
                  <a:gd name="T23" fmla="*/ 4 h 24"/>
                  <a:gd name="T24" fmla="*/ 4 w 32"/>
                  <a:gd name="T25" fmla="*/ 4 h 24"/>
                  <a:gd name="T26" fmla="*/ 4 w 32"/>
                  <a:gd name="T27" fmla="*/ 2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2" h="24">
                    <a:moveTo>
                      <a:pt x="30" y="24"/>
                    </a:moveTo>
                    <a:cubicBezTo>
                      <a:pt x="2" y="24"/>
                      <a:pt x="2" y="24"/>
                      <a:pt x="2" y="24"/>
                    </a:cubicBezTo>
                    <a:cubicBezTo>
                      <a:pt x="1" y="24"/>
                      <a:pt x="0" y="23"/>
                      <a:pt x="0" y="2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1" y="0"/>
                      <a:pt x="32" y="1"/>
                      <a:pt x="32" y="2"/>
                    </a:cubicBezTo>
                    <a:cubicBezTo>
                      <a:pt x="32" y="22"/>
                      <a:pt x="32" y="22"/>
                      <a:pt x="32" y="22"/>
                    </a:cubicBezTo>
                    <a:cubicBezTo>
                      <a:pt x="32" y="23"/>
                      <a:pt x="31" y="24"/>
                      <a:pt x="30" y="24"/>
                    </a:cubicBezTo>
                    <a:close/>
                    <a:moveTo>
                      <a:pt x="4" y="20"/>
                    </a:moveTo>
                    <a:cubicBezTo>
                      <a:pt x="28" y="20"/>
                      <a:pt x="28" y="20"/>
                      <a:pt x="28" y="20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4" y="4"/>
                      <a:pt x="4" y="4"/>
                      <a:pt x="4" y="4"/>
                    </a:cubicBezTo>
                    <a:lnTo>
                      <a:pt x="4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" name="Freeform 54">
                <a:extLst>
                  <a:ext uri="{FF2B5EF4-FFF2-40B4-BE49-F238E27FC236}">
                    <a16:creationId xmlns:a16="http://schemas.microsoft.com/office/drawing/2014/main" id="{DF427472-8E5C-495A-B2AD-7E79000EA41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504826" y="3898900"/>
                <a:ext cx="127000" cy="92075"/>
              </a:xfrm>
              <a:custGeom>
                <a:avLst/>
                <a:gdLst>
                  <a:gd name="T0" fmla="*/ 30 w 32"/>
                  <a:gd name="T1" fmla="*/ 24 h 24"/>
                  <a:gd name="T2" fmla="*/ 2 w 32"/>
                  <a:gd name="T3" fmla="*/ 24 h 24"/>
                  <a:gd name="T4" fmla="*/ 0 w 32"/>
                  <a:gd name="T5" fmla="*/ 22 h 24"/>
                  <a:gd name="T6" fmla="*/ 0 w 32"/>
                  <a:gd name="T7" fmla="*/ 2 h 24"/>
                  <a:gd name="T8" fmla="*/ 2 w 32"/>
                  <a:gd name="T9" fmla="*/ 0 h 24"/>
                  <a:gd name="T10" fmla="*/ 30 w 32"/>
                  <a:gd name="T11" fmla="*/ 0 h 24"/>
                  <a:gd name="T12" fmla="*/ 32 w 32"/>
                  <a:gd name="T13" fmla="*/ 2 h 24"/>
                  <a:gd name="T14" fmla="*/ 32 w 32"/>
                  <a:gd name="T15" fmla="*/ 22 h 24"/>
                  <a:gd name="T16" fmla="*/ 30 w 32"/>
                  <a:gd name="T17" fmla="*/ 24 h 24"/>
                  <a:gd name="T18" fmla="*/ 4 w 32"/>
                  <a:gd name="T19" fmla="*/ 20 h 24"/>
                  <a:gd name="T20" fmla="*/ 28 w 32"/>
                  <a:gd name="T21" fmla="*/ 20 h 24"/>
                  <a:gd name="T22" fmla="*/ 28 w 32"/>
                  <a:gd name="T23" fmla="*/ 4 h 24"/>
                  <a:gd name="T24" fmla="*/ 4 w 32"/>
                  <a:gd name="T25" fmla="*/ 4 h 24"/>
                  <a:gd name="T26" fmla="*/ 4 w 32"/>
                  <a:gd name="T27" fmla="*/ 2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2" h="24">
                    <a:moveTo>
                      <a:pt x="30" y="24"/>
                    </a:moveTo>
                    <a:cubicBezTo>
                      <a:pt x="2" y="24"/>
                      <a:pt x="2" y="24"/>
                      <a:pt x="2" y="24"/>
                    </a:cubicBezTo>
                    <a:cubicBezTo>
                      <a:pt x="1" y="24"/>
                      <a:pt x="0" y="23"/>
                      <a:pt x="0" y="2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1" y="0"/>
                      <a:pt x="32" y="1"/>
                      <a:pt x="32" y="2"/>
                    </a:cubicBezTo>
                    <a:cubicBezTo>
                      <a:pt x="32" y="22"/>
                      <a:pt x="32" y="22"/>
                      <a:pt x="32" y="22"/>
                    </a:cubicBezTo>
                    <a:cubicBezTo>
                      <a:pt x="32" y="23"/>
                      <a:pt x="31" y="24"/>
                      <a:pt x="30" y="24"/>
                    </a:cubicBezTo>
                    <a:close/>
                    <a:moveTo>
                      <a:pt x="4" y="20"/>
                    </a:moveTo>
                    <a:cubicBezTo>
                      <a:pt x="28" y="20"/>
                      <a:pt x="28" y="20"/>
                      <a:pt x="28" y="20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4" y="4"/>
                      <a:pt x="4" y="4"/>
                      <a:pt x="4" y="4"/>
                    </a:cubicBezTo>
                    <a:lnTo>
                      <a:pt x="4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" name="Freeform 55">
                <a:extLst>
                  <a:ext uri="{FF2B5EF4-FFF2-40B4-BE49-F238E27FC236}">
                    <a16:creationId xmlns:a16="http://schemas.microsoft.com/office/drawing/2014/main" id="{E10EC1A7-84A2-4CF3-B6A2-E85B1D7F29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50863" y="3681413"/>
                <a:ext cx="31750" cy="30162"/>
              </a:xfrm>
              <a:custGeom>
                <a:avLst/>
                <a:gdLst>
                  <a:gd name="T0" fmla="*/ 6 w 8"/>
                  <a:gd name="T1" fmla="*/ 8 h 8"/>
                  <a:gd name="T2" fmla="*/ 2 w 8"/>
                  <a:gd name="T3" fmla="*/ 8 h 8"/>
                  <a:gd name="T4" fmla="*/ 0 w 8"/>
                  <a:gd name="T5" fmla="*/ 6 h 8"/>
                  <a:gd name="T6" fmla="*/ 0 w 8"/>
                  <a:gd name="T7" fmla="*/ 2 h 8"/>
                  <a:gd name="T8" fmla="*/ 2 w 8"/>
                  <a:gd name="T9" fmla="*/ 0 h 8"/>
                  <a:gd name="T10" fmla="*/ 6 w 8"/>
                  <a:gd name="T11" fmla="*/ 0 h 8"/>
                  <a:gd name="T12" fmla="*/ 8 w 8"/>
                  <a:gd name="T13" fmla="*/ 2 h 8"/>
                  <a:gd name="T14" fmla="*/ 8 w 8"/>
                  <a:gd name="T15" fmla="*/ 6 h 8"/>
                  <a:gd name="T16" fmla="*/ 6 w 8"/>
                  <a:gd name="T17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8">
                    <a:moveTo>
                      <a:pt x="6" y="8"/>
                    </a:moveTo>
                    <a:cubicBezTo>
                      <a:pt x="2" y="8"/>
                      <a:pt x="2" y="8"/>
                      <a:pt x="2" y="8"/>
                    </a:cubicBezTo>
                    <a:cubicBezTo>
                      <a:pt x="1" y="8"/>
                      <a:pt x="0" y="7"/>
                      <a:pt x="0" y="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7" y="0"/>
                      <a:pt x="8" y="1"/>
                      <a:pt x="8" y="2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7"/>
                      <a:pt x="7" y="8"/>
                      <a:pt x="6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" name="Freeform 56">
                <a:extLst>
                  <a:ext uri="{FF2B5EF4-FFF2-40B4-BE49-F238E27FC236}">
                    <a16:creationId xmlns:a16="http://schemas.microsoft.com/office/drawing/2014/main" id="{5893021A-A8B5-473E-B7E9-E2AF095023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50863" y="3743325"/>
                <a:ext cx="31750" cy="30162"/>
              </a:xfrm>
              <a:custGeom>
                <a:avLst/>
                <a:gdLst>
                  <a:gd name="T0" fmla="*/ 6 w 8"/>
                  <a:gd name="T1" fmla="*/ 8 h 8"/>
                  <a:gd name="T2" fmla="*/ 2 w 8"/>
                  <a:gd name="T3" fmla="*/ 8 h 8"/>
                  <a:gd name="T4" fmla="*/ 0 w 8"/>
                  <a:gd name="T5" fmla="*/ 6 h 8"/>
                  <a:gd name="T6" fmla="*/ 0 w 8"/>
                  <a:gd name="T7" fmla="*/ 2 h 8"/>
                  <a:gd name="T8" fmla="*/ 2 w 8"/>
                  <a:gd name="T9" fmla="*/ 0 h 8"/>
                  <a:gd name="T10" fmla="*/ 6 w 8"/>
                  <a:gd name="T11" fmla="*/ 0 h 8"/>
                  <a:gd name="T12" fmla="*/ 8 w 8"/>
                  <a:gd name="T13" fmla="*/ 2 h 8"/>
                  <a:gd name="T14" fmla="*/ 8 w 8"/>
                  <a:gd name="T15" fmla="*/ 6 h 8"/>
                  <a:gd name="T16" fmla="*/ 6 w 8"/>
                  <a:gd name="T17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8">
                    <a:moveTo>
                      <a:pt x="6" y="8"/>
                    </a:moveTo>
                    <a:cubicBezTo>
                      <a:pt x="2" y="8"/>
                      <a:pt x="2" y="8"/>
                      <a:pt x="2" y="8"/>
                    </a:cubicBezTo>
                    <a:cubicBezTo>
                      <a:pt x="1" y="8"/>
                      <a:pt x="0" y="7"/>
                      <a:pt x="0" y="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7" y="0"/>
                      <a:pt x="8" y="1"/>
                      <a:pt x="8" y="2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7"/>
                      <a:pt x="7" y="8"/>
                      <a:pt x="6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" name="Freeform 57">
                <a:extLst>
                  <a:ext uri="{FF2B5EF4-FFF2-40B4-BE49-F238E27FC236}">
                    <a16:creationId xmlns:a16="http://schemas.microsoft.com/office/drawing/2014/main" id="{402A112C-6563-42CD-BC23-69BC990A8C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50863" y="3789363"/>
                <a:ext cx="31750" cy="31750"/>
              </a:xfrm>
              <a:custGeom>
                <a:avLst/>
                <a:gdLst>
                  <a:gd name="T0" fmla="*/ 6 w 8"/>
                  <a:gd name="T1" fmla="*/ 8 h 8"/>
                  <a:gd name="T2" fmla="*/ 2 w 8"/>
                  <a:gd name="T3" fmla="*/ 8 h 8"/>
                  <a:gd name="T4" fmla="*/ 0 w 8"/>
                  <a:gd name="T5" fmla="*/ 6 h 8"/>
                  <a:gd name="T6" fmla="*/ 0 w 8"/>
                  <a:gd name="T7" fmla="*/ 2 h 8"/>
                  <a:gd name="T8" fmla="*/ 2 w 8"/>
                  <a:gd name="T9" fmla="*/ 0 h 8"/>
                  <a:gd name="T10" fmla="*/ 6 w 8"/>
                  <a:gd name="T11" fmla="*/ 0 h 8"/>
                  <a:gd name="T12" fmla="*/ 8 w 8"/>
                  <a:gd name="T13" fmla="*/ 2 h 8"/>
                  <a:gd name="T14" fmla="*/ 8 w 8"/>
                  <a:gd name="T15" fmla="*/ 6 h 8"/>
                  <a:gd name="T16" fmla="*/ 6 w 8"/>
                  <a:gd name="T17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8">
                    <a:moveTo>
                      <a:pt x="6" y="8"/>
                    </a:moveTo>
                    <a:cubicBezTo>
                      <a:pt x="2" y="8"/>
                      <a:pt x="2" y="8"/>
                      <a:pt x="2" y="8"/>
                    </a:cubicBezTo>
                    <a:cubicBezTo>
                      <a:pt x="1" y="8"/>
                      <a:pt x="0" y="7"/>
                      <a:pt x="0" y="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7" y="0"/>
                      <a:pt x="8" y="1"/>
                      <a:pt x="8" y="2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7"/>
                      <a:pt x="7" y="8"/>
                      <a:pt x="6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" name="Freeform 58">
                <a:extLst>
                  <a:ext uri="{FF2B5EF4-FFF2-40B4-BE49-F238E27FC236}">
                    <a16:creationId xmlns:a16="http://schemas.microsoft.com/office/drawing/2014/main" id="{77119A48-50FE-4105-B01B-415FCE9B73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50863" y="3851275"/>
                <a:ext cx="31750" cy="31750"/>
              </a:xfrm>
              <a:custGeom>
                <a:avLst/>
                <a:gdLst>
                  <a:gd name="T0" fmla="*/ 6 w 8"/>
                  <a:gd name="T1" fmla="*/ 8 h 8"/>
                  <a:gd name="T2" fmla="*/ 2 w 8"/>
                  <a:gd name="T3" fmla="*/ 8 h 8"/>
                  <a:gd name="T4" fmla="*/ 0 w 8"/>
                  <a:gd name="T5" fmla="*/ 6 h 8"/>
                  <a:gd name="T6" fmla="*/ 0 w 8"/>
                  <a:gd name="T7" fmla="*/ 2 h 8"/>
                  <a:gd name="T8" fmla="*/ 2 w 8"/>
                  <a:gd name="T9" fmla="*/ 0 h 8"/>
                  <a:gd name="T10" fmla="*/ 6 w 8"/>
                  <a:gd name="T11" fmla="*/ 0 h 8"/>
                  <a:gd name="T12" fmla="*/ 8 w 8"/>
                  <a:gd name="T13" fmla="*/ 2 h 8"/>
                  <a:gd name="T14" fmla="*/ 8 w 8"/>
                  <a:gd name="T15" fmla="*/ 6 h 8"/>
                  <a:gd name="T16" fmla="*/ 6 w 8"/>
                  <a:gd name="T17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8">
                    <a:moveTo>
                      <a:pt x="6" y="8"/>
                    </a:moveTo>
                    <a:cubicBezTo>
                      <a:pt x="2" y="8"/>
                      <a:pt x="2" y="8"/>
                      <a:pt x="2" y="8"/>
                    </a:cubicBezTo>
                    <a:cubicBezTo>
                      <a:pt x="1" y="8"/>
                      <a:pt x="0" y="7"/>
                      <a:pt x="0" y="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7" y="0"/>
                      <a:pt x="8" y="1"/>
                      <a:pt x="8" y="2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7"/>
                      <a:pt x="7" y="8"/>
                      <a:pt x="6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" name="Freeform 59">
                <a:extLst>
                  <a:ext uri="{FF2B5EF4-FFF2-40B4-BE49-F238E27FC236}">
                    <a16:creationId xmlns:a16="http://schemas.microsoft.com/office/drawing/2014/main" id="{266FB4EA-D038-4C07-B66E-3870F6687A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50863" y="3898900"/>
                <a:ext cx="31750" cy="30162"/>
              </a:xfrm>
              <a:custGeom>
                <a:avLst/>
                <a:gdLst>
                  <a:gd name="T0" fmla="*/ 6 w 8"/>
                  <a:gd name="T1" fmla="*/ 8 h 8"/>
                  <a:gd name="T2" fmla="*/ 2 w 8"/>
                  <a:gd name="T3" fmla="*/ 8 h 8"/>
                  <a:gd name="T4" fmla="*/ 0 w 8"/>
                  <a:gd name="T5" fmla="*/ 6 h 8"/>
                  <a:gd name="T6" fmla="*/ 0 w 8"/>
                  <a:gd name="T7" fmla="*/ 2 h 8"/>
                  <a:gd name="T8" fmla="*/ 2 w 8"/>
                  <a:gd name="T9" fmla="*/ 0 h 8"/>
                  <a:gd name="T10" fmla="*/ 6 w 8"/>
                  <a:gd name="T11" fmla="*/ 0 h 8"/>
                  <a:gd name="T12" fmla="*/ 8 w 8"/>
                  <a:gd name="T13" fmla="*/ 2 h 8"/>
                  <a:gd name="T14" fmla="*/ 8 w 8"/>
                  <a:gd name="T15" fmla="*/ 6 h 8"/>
                  <a:gd name="T16" fmla="*/ 6 w 8"/>
                  <a:gd name="T17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8">
                    <a:moveTo>
                      <a:pt x="6" y="8"/>
                    </a:moveTo>
                    <a:cubicBezTo>
                      <a:pt x="2" y="8"/>
                      <a:pt x="2" y="8"/>
                      <a:pt x="2" y="8"/>
                    </a:cubicBezTo>
                    <a:cubicBezTo>
                      <a:pt x="1" y="8"/>
                      <a:pt x="0" y="7"/>
                      <a:pt x="0" y="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7" y="0"/>
                      <a:pt x="8" y="1"/>
                      <a:pt x="8" y="2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7"/>
                      <a:pt x="7" y="8"/>
                      <a:pt x="6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" name="Freeform 60">
                <a:extLst>
                  <a:ext uri="{FF2B5EF4-FFF2-40B4-BE49-F238E27FC236}">
                    <a16:creationId xmlns:a16="http://schemas.microsoft.com/office/drawing/2014/main" id="{585194A3-652F-41E9-A72C-E0AB7BB550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50863" y="3960813"/>
                <a:ext cx="31750" cy="30162"/>
              </a:xfrm>
              <a:custGeom>
                <a:avLst/>
                <a:gdLst>
                  <a:gd name="T0" fmla="*/ 6 w 8"/>
                  <a:gd name="T1" fmla="*/ 8 h 8"/>
                  <a:gd name="T2" fmla="*/ 2 w 8"/>
                  <a:gd name="T3" fmla="*/ 8 h 8"/>
                  <a:gd name="T4" fmla="*/ 0 w 8"/>
                  <a:gd name="T5" fmla="*/ 6 h 8"/>
                  <a:gd name="T6" fmla="*/ 0 w 8"/>
                  <a:gd name="T7" fmla="*/ 2 h 8"/>
                  <a:gd name="T8" fmla="*/ 2 w 8"/>
                  <a:gd name="T9" fmla="*/ 0 h 8"/>
                  <a:gd name="T10" fmla="*/ 6 w 8"/>
                  <a:gd name="T11" fmla="*/ 0 h 8"/>
                  <a:gd name="T12" fmla="*/ 8 w 8"/>
                  <a:gd name="T13" fmla="*/ 2 h 8"/>
                  <a:gd name="T14" fmla="*/ 8 w 8"/>
                  <a:gd name="T15" fmla="*/ 6 h 8"/>
                  <a:gd name="T16" fmla="*/ 6 w 8"/>
                  <a:gd name="T17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8">
                    <a:moveTo>
                      <a:pt x="6" y="8"/>
                    </a:moveTo>
                    <a:cubicBezTo>
                      <a:pt x="2" y="8"/>
                      <a:pt x="2" y="8"/>
                      <a:pt x="2" y="8"/>
                    </a:cubicBezTo>
                    <a:cubicBezTo>
                      <a:pt x="1" y="8"/>
                      <a:pt x="0" y="7"/>
                      <a:pt x="0" y="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7" y="0"/>
                      <a:pt x="8" y="1"/>
                      <a:pt x="8" y="2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7"/>
                      <a:pt x="7" y="8"/>
                      <a:pt x="6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" name="Freeform 61">
                <a:extLst>
                  <a:ext uri="{FF2B5EF4-FFF2-40B4-BE49-F238E27FC236}">
                    <a16:creationId xmlns:a16="http://schemas.microsoft.com/office/drawing/2014/main" id="{01CD788C-72C5-44D3-BB3D-F8C311A55C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63538" y="3681413"/>
                <a:ext cx="31750" cy="30162"/>
              </a:xfrm>
              <a:custGeom>
                <a:avLst/>
                <a:gdLst>
                  <a:gd name="T0" fmla="*/ 6 w 8"/>
                  <a:gd name="T1" fmla="*/ 8 h 8"/>
                  <a:gd name="T2" fmla="*/ 2 w 8"/>
                  <a:gd name="T3" fmla="*/ 8 h 8"/>
                  <a:gd name="T4" fmla="*/ 0 w 8"/>
                  <a:gd name="T5" fmla="*/ 6 h 8"/>
                  <a:gd name="T6" fmla="*/ 0 w 8"/>
                  <a:gd name="T7" fmla="*/ 2 h 8"/>
                  <a:gd name="T8" fmla="*/ 2 w 8"/>
                  <a:gd name="T9" fmla="*/ 0 h 8"/>
                  <a:gd name="T10" fmla="*/ 6 w 8"/>
                  <a:gd name="T11" fmla="*/ 0 h 8"/>
                  <a:gd name="T12" fmla="*/ 8 w 8"/>
                  <a:gd name="T13" fmla="*/ 2 h 8"/>
                  <a:gd name="T14" fmla="*/ 8 w 8"/>
                  <a:gd name="T15" fmla="*/ 6 h 8"/>
                  <a:gd name="T16" fmla="*/ 6 w 8"/>
                  <a:gd name="T17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8">
                    <a:moveTo>
                      <a:pt x="6" y="8"/>
                    </a:moveTo>
                    <a:cubicBezTo>
                      <a:pt x="2" y="8"/>
                      <a:pt x="2" y="8"/>
                      <a:pt x="2" y="8"/>
                    </a:cubicBezTo>
                    <a:cubicBezTo>
                      <a:pt x="1" y="8"/>
                      <a:pt x="0" y="7"/>
                      <a:pt x="0" y="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7" y="0"/>
                      <a:pt x="8" y="1"/>
                      <a:pt x="8" y="2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7"/>
                      <a:pt x="7" y="8"/>
                      <a:pt x="6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" name="Freeform 62">
                <a:extLst>
                  <a:ext uri="{FF2B5EF4-FFF2-40B4-BE49-F238E27FC236}">
                    <a16:creationId xmlns:a16="http://schemas.microsoft.com/office/drawing/2014/main" id="{DD08BFB3-C0E3-4A1B-B3B4-94222F3D1B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63538" y="3743325"/>
                <a:ext cx="31750" cy="30162"/>
              </a:xfrm>
              <a:custGeom>
                <a:avLst/>
                <a:gdLst>
                  <a:gd name="T0" fmla="*/ 6 w 8"/>
                  <a:gd name="T1" fmla="*/ 8 h 8"/>
                  <a:gd name="T2" fmla="*/ 2 w 8"/>
                  <a:gd name="T3" fmla="*/ 8 h 8"/>
                  <a:gd name="T4" fmla="*/ 0 w 8"/>
                  <a:gd name="T5" fmla="*/ 6 h 8"/>
                  <a:gd name="T6" fmla="*/ 0 w 8"/>
                  <a:gd name="T7" fmla="*/ 2 h 8"/>
                  <a:gd name="T8" fmla="*/ 2 w 8"/>
                  <a:gd name="T9" fmla="*/ 0 h 8"/>
                  <a:gd name="T10" fmla="*/ 6 w 8"/>
                  <a:gd name="T11" fmla="*/ 0 h 8"/>
                  <a:gd name="T12" fmla="*/ 8 w 8"/>
                  <a:gd name="T13" fmla="*/ 2 h 8"/>
                  <a:gd name="T14" fmla="*/ 8 w 8"/>
                  <a:gd name="T15" fmla="*/ 6 h 8"/>
                  <a:gd name="T16" fmla="*/ 6 w 8"/>
                  <a:gd name="T17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8">
                    <a:moveTo>
                      <a:pt x="6" y="8"/>
                    </a:moveTo>
                    <a:cubicBezTo>
                      <a:pt x="2" y="8"/>
                      <a:pt x="2" y="8"/>
                      <a:pt x="2" y="8"/>
                    </a:cubicBezTo>
                    <a:cubicBezTo>
                      <a:pt x="1" y="8"/>
                      <a:pt x="0" y="7"/>
                      <a:pt x="0" y="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7" y="0"/>
                      <a:pt x="8" y="1"/>
                      <a:pt x="8" y="2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7"/>
                      <a:pt x="7" y="8"/>
                      <a:pt x="6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" name="Freeform 63">
                <a:extLst>
                  <a:ext uri="{FF2B5EF4-FFF2-40B4-BE49-F238E27FC236}">
                    <a16:creationId xmlns:a16="http://schemas.microsoft.com/office/drawing/2014/main" id="{7370070C-8354-4944-826E-4F4706A099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63538" y="3789363"/>
                <a:ext cx="31750" cy="31750"/>
              </a:xfrm>
              <a:custGeom>
                <a:avLst/>
                <a:gdLst>
                  <a:gd name="T0" fmla="*/ 6 w 8"/>
                  <a:gd name="T1" fmla="*/ 8 h 8"/>
                  <a:gd name="T2" fmla="*/ 2 w 8"/>
                  <a:gd name="T3" fmla="*/ 8 h 8"/>
                  <a:gd name="T4" fmla="*/ 0 w 8"/>
                  <a:gd name="T5" fmla="*/ 6 h 8"/>
                  <a:gd name="T6" fmla="*/ 0 w 8"/>
                  <a:gd name="T7" fmla="*/ 2 h 8"/>
                  <a:gd name="T8" fmla="*/ 2 w 8"/>
                  <a:gd name="T9" fmla="*/ 0 h 8"/>
                  <a:gd name="T10" fmla="*/ 6 w 8"/>
                  <a:gd name="T11" fmla="*/ 0 h 8"/>
                  <a:gd name="T12" fmla="*/ 8 w 8"/>
                  <a:gd name="T13" fmla="*/ 2 h 8"/>
                  <a:gd name="T14" fmla="*/ 8 w 8"/>
                  <a:gd name="T15" fmla="*/ 6 h 8"/>
                  <a:gd name="T16" fmla="*/ 6 w 8"/>
                  <a:gd name="T17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8">
                    <a:moveTo>
                      <a:pt x="6" y="8"/>
                    </a:moveTo>
                    <a:cubicBezTo>
                      <a:pt x="2" y="8"/>
                      <a:pt x="2" y="8"/>
                      <a:pt x="2" y="8"/>
                    </a:cubicBezTo>
                    <a:cubicBezTo>
                      <a:pt x="1" y="8"/>
                      <a:pt x="0" y="7"/>
                      <a:pt x="0" y="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7" y="0"/>
                      <a:pt x="8" y="1"/>
                      <a:pt x="8" y="2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7"/>
                      <a:pt x="7" y="8"/>
                      <a:pt x="6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" name="Freeform 64">
                <a:extLst>
                  <a:ext uri="{FF2B5EF4-FFF2-40B4-BE49-F238E27FC236}">
                    <a16:creationId xmlns:a16="http://schemas.microsoft.com/office/drawing/2014/main" id="{CD40DB7B-BCF5-46F9-B4E8-6F842A68B6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63538" y="3851275"/>
                <a:ext cx="31750" cy="31750"/>
              </a:xfrm>
              <a:custGeom>
                <a:avLst/>
                <a:gdLst>
                  <a:gd name="T0" fmla="*/ 6 w 8"/>
                  <a:gd name="T1" fmla="*/ 8 h 8"/>
                  <a:gd name="T2" fmla="*/ 2 w 8"/>
                  <a:gd name="T3" fmla="*/ 8 h 8"/>
                  <a:gd name="T4" fmla="*/ 0 w 8"/>
                  <a:gd name="T5" fmla="*/ 6 h 8"/>
                  <a:gd name="T6" fmla="*/ 0 w 8"/>
                  <a:gd name="T7" fmla="*/ 2 h 8"/>
                  <a:gd name="T8" fmla="*/ 2 w 8"/>
                  <a:gd name="T9" fmla="*/ 0 h 8"/>
                  <a:gd name="T10" fmla="*/ 6 w 8"/>
                  <a:gd name="T11" fmla="*/ 0 h 8"/>
                  <a:gd name="T12" fmla="*/ 8 w 8"/>
                  <a:gd name="T13" fmla="*/ 2 h 8"/>
                  <a:gd name="T14" fmla="*/ 8 w 8"/>
                  <a:gd name="T15" fmla="*/ 6 h 8"/>
                  <a:gd name="T16" fmla="*/ 6 w 8"/>
                  <a:gd name="T17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8">
                    <a:moveTo>
                      <a:pt x="6" y="8"/>
                    </a:moveTo>
                    <a:cubicBezTo>
                      <a:pt x="2" y="8"/>
                      <a:pt x="2" y="8"/>
                      <a:pt x="2" y="8"/>
                    </a:cubicBezTo>
                    <a:cubicBezTo>
                      <a:pt x="1" y="8"/>
                      <a:pt x="0" y="7"/>
                      <a:pt x="0" y="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7" y="0"/>
                      <a:pt x="8" y="1"/>
                      <a:pt x="8" y="2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7"/>
                      <a:pt x="7" y="8"/>
                      <a:pt x="6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" name="Freeform 65">
                <a:extLst>
                  <a:ext uri="{FF2B5EF4-FFF2-40B4-BE49-F238E27FC236}">
                    <a16:creationId xmlns:a16="http://schemas.microsoft.com/office/drawing/2014/main" id="{C48FBC6F-2166-4F63-91E0-3286A6ADF5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63538" y="3898900"/>
                <a:ext cx="31750" cy="30162"/>
              </a:xfrm>
              <a:custGeom>
                <a:avLst/>
                <a:gdLst>
                  <a:gd name="T0" fmla="*/ 6 w 8"/>
                  <a:gd name="T1" fmla="*/ 8 h 8"/>
                  <a:gd name="T2" fmla="*/ 2 w 8"/>
                  <a:gd name="T3" fmla="*/ 8 h 8"/>
                  <a:gd name="T4" fmla="*/ 0 w 8"/>
                  <a:gd name="T5" fmla="*/ 6 h 8"/>
                  <a:gd name="T6" fmla="*/ 0 w 8"/>
                  <a:gd name="T7" fmla="*/ 2 h 8"/>
                  <a:gd name="T8" fmla="*/ 2 w 8"/>
                  <a:gd name="T9" fmla="*/ 0 h 8"/>
                  <a:gd name="T10" fmla="*/ 6 w 8"/>
                  <a:gd name="T11" fmla="*/ 0 h 8"/>
                  <a:gd name="T12" fmla="*/ 8 w 8"/>
                  <a:gd name="T13" fmla="*/ 2 h 8"/>
                  <a:gd name="T14" fmla="*/ 8 w 8"/>
                  <a:gd name="T15" fmla="*/ 6 h 8"/>
                  <a:gd name="T16" fmla="*/ 6 w 8"/>
                  <a:gd name="T17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8">
                    <a:moveTo>
                      <a:pt x="6" y="8"/>
                    </a:moveTo>
                    <a:cubicBezTo>
                      <a:pt x="2" y="8"/>
                      <a:pt x="2" y="8"/>
                      <a:pt x="2" y="8"/>
                    </a:cubicBezTo>
                    <a:cubicBezTo>
                      <a:pt x="1" y="8"/>
                      <a:pt x="0" y="7"/>
                      <a:pt x="0" y="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7" y="0"/>
                      <a:pt x="8" y="1"/>
                      <a:pt x="8" y="2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7"/>
                      <a:pt x="7" y="8"/>
                      <a:pt x="6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" name="Freeform 66">
                <a:extLst>
                  <a:ext uri="{FF2B5EF4-FFF2-40B4-BE49-F238E27FC236}">
                    <a16:creationId xmlns:a16="http://schemas.microsoft.com/office/drawing/2014/main" id="{C24DBFAF-D93E-491A-9316-96227C0513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63538" y="3960813"/>
                <a:ext cx="31750" cy="30162"/>
              </a:xfrm>
              <a:custGeom>
                <a:avLst/>
                <a:gdLst>
                  <a:gd name="T0" fmla="*/ 6 w 8"/>
                  <a:gd name="T1" fmla="*/ 8 h 8"/>
                  <a:gd name="T2" fmla="*/ 2 w 8"/>
                  <a:gd name="T3" fmla="*/ 8 h 8"/>
                  <a:gd name="T4" fmla="*/ 0 w 8"/>
                  <a:gd name="T5" fmla="*/ 6 h 8"/>
                  <a:gd name="T6" fmla="*/ 0 w 8"/>
                  <a:gd name="T7" fmla="*/ 2 h 8"/>
                  <a:gd name="T8" fmla="*/ 2 w 8"/>
                  <a:gd name="T9" fmla="*/ 0 h 8"/>
                  <a:gd name="T10" fmla="*/ 6 w 8"/>
                  <a:gd name="T11" fmla="*/ 0 h 8"/>
                  <a:gd name="T12" fmla="*/ 8 w 8"/>
                  <a:gd name="T13" fmla="*/ 2 h 8"/>
                  <a:gd name="T14" fmla="*/ 8 w 8"/>
                  <a:gd name="T15" fmla="*/ 6 h 8"/>
                  <a:gd name="T16" fmla="*/ 6 w 8"/>
                  <a:gd name="T17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8">
                    <a:moveTo>
                      <a:pt x="6" y="8"/>
                    </a:moveTo>
                    <a:cubicBezTo>
                      <a:pt x="2" y="8"/>
                      <a:pt x="2" y="8"/>
                      <a:pt x="2" y="8"/>
                    </a:cubicBezTo>
                    <a:cubicBezTo>
                      <a:pt x="1" y="8"/>
                      <a:pt x="0" y="7"/>
                      <a:pt x="0" y="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7" y="0"/>
                      <a:pt x="8" y="1"/>
                      <a:pt x="8" y="2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7"/>
                      <a:pt x="7" y="8"/>
                      <a:pt x="6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37F6E39B-C53B-469A-8808-9309240C513A}"/>
              </a:ext>
            </a:extLst>
          </p:cNvPr>
          <p:cNvGrpSpPr/>
          <p:nvPr/>
        </p:nvGrpSpPr>
        <p:grpSpPr>
          <a:xfrm>
            <a:off x="707348" y="3829765"/>
            <a:ext cx="2115594" cy="215444"/>
            <a:chOff x="668246" y="3522227"/>
            <a:chExt cx="2115594" cy="215444"/>
          </a:xfrm>
        </p:grpSpPr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7C6C2B63-B002-4F4E-9AFC-EC4BFAC167C1}"/>
                </a:ext>
              </a:extLst>
            </p:cNvPr>
            <p:cNvSpPr txBox="1"/>
            <p:nvPr/>
          </p:nvSpPr>
          <p:spPr>
            <a:xfrm>
              <a:off x="1022550" y="3522227"/>
              <a:ext cx="1761290" cy="215444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Modeling Phase 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2F914102-1485-4844-A855-5F0116BD7B5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68246" y="3523029"/>
              <a:ext cx="212930" cy="213840"/>
              <a:chOff x="-596900" y="3533775"/>
              <a:chExt cx="371475" cy="373063"/>
            </a:xfr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2700000" scaled="0"/>
            </a:gradFill>
          </p:grpSpPr>
          <p:sp>
            <p:nvSpPr>
              <p:cNvPr id="184" name="Freeform 70">
                <a:extLst>
                  <a:ext uri="{FF2B5EF4-FFF2-40B4-BE49-F238E27FC236}">
                    <a16:creationId xmlns:a16="http://schemas.microsoft.com/office/drawing/2014/main" id="{F4C6C0AB-C743-4ABA-940F-52C8EBEEC8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476250" y="3622675"/>
                <a:ext cx="130175" cy="117475"/>
              </a:xfrm>
              <a:custGeom>
                <a:avLst/>
                <a:gdLst>
                  <a:gd name="T0" fmla="*/ 12 w 34"/>
                  <a:gd name="T1" fmla="*/ 30 h 30"/>
                  <a:gd name="T2" fmla="*/ 11 w 34"/>
                  <a:gd name="T3" fmla="*/ 29 h 30"/>
                  <a:gd name="T4" fmla="*/ 0 w 34"/>
                  <a:gd name="T5" fmla="*/ 18 h 30"/>
                  <a:gd name="T6" fmla="*/ 0 w 34"/>
                  <a:gd name="T7" fmla="*/ 16 h 30"/>
                  <a:gd name="T8" fmla="*/ 3 w 34"/>
                  <a:gd name="T9" fmla="*/ 16 h 30"/>
                  <a:gd name="T10" fmla="*/ 12 w 34"/>
                  <a:gd name="T11" fmla="*/ 25 h 30"/>
                  <a:gd name="T12" fmla="*/ 31 w 34"/>
                  <a:gd name="T13" fmla="*/ 1 h 30"/>
                  <a:gd name="T14" fmla="*/ 33 w 34"/>
                  <a:gd name="T15" fmla="*/ 1 h 30"/>
                  <a:gd name="T16" fmla="*/ 34 w 34"/>
                  <a:gd name="T17" fmla="*/ 4 h 30"/>
                  <a:gd name="T18" fmla="*/ 14 w 34"/>
                  <a:gd name="T19" fmla="*/ 29 h 30"/>
                  <a:gd name="T20" fmla="*/ 13 w 34"/>
                  <a:gd name="T21" fmla="*/ 30 h 30"/>
                  <a:gd name="T22" fmla="*/ 12 w 34"/>
                  <a:gd name="T23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4" h="30">
                    <a:moveTo>
                      <a:pt x="12" y="30"/>
                    </a:moveTo>
                    <a:cubicBezTo>
                      <a:pt x="12" y="30"/>
                      <a:pt x="11" y="29"/>
                      <a:pt x="11" y="29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18"/>
                      <a:pt x="0" y="16"/>
                      <a:pt x="0" y="16"/>
                    </a:cubicBezTo>
                    <a:cubicBezTo>
                      <a:pt x="1" y="15"/>
                      <a:pt x="2" y="15"/>
                      <a:pt x="3" y="16"/>
                    </a:cubicBezTo>
                    <a:cubicBezTo>
                      <a:pt x="12" y="25"/>
                      <a:pt x="12" y="25"/>
                      <a:pt x="12" y="25"/>
                    </a:cubicBezTo>
                    <a:cubicBezTo>
                      <a:pt x="31" y="1"/>
                      <a:pt x="31" y="1"/>
                      <a:pt x="31" y="1"/>
                    </a:cubicBezTo>
                    <a:cubicBezTo>
                      <a:pt x="31" y="0"/>
                      <a:pt x="33" y="0"/>
                      <a:pt x="33" y="1"/>
                    </a:cubicBezTo>
                    <a:cubicBezTo>
                      <a:pt x="34" y="2"/>
                      <a:pt x="34" y="3"/>
                      <a:pt x="34" y="4"/>
                    </a:cubicBezTo>
                    <a:cubicBezTo>
                      <a:pt x="14" y="29"/>
                      <a:pt x="14" y="29"/>
                      <a:pt x="14" y="29"/>
                    </a:cubicBezTo>
                    <a:cubicBezTo>
                      <a:pt x="14" y="29"/>
                      <a:pt x="13" y="30"/>
                      <a:pt x="13" y="30"/>
                    </a:cubicBezTo>
                    <a:cubicBezTo>
                      <a:pt x="12" y="30"/>
                      <a:pt x="12" y="30"/>
                      <a:pt x="12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" name="Freeform 71">
                <a:extLst>
                  <a:ext uri="{FF2B5EF4-FFF2-40B4-BE49-F238E27FC236}">
                    <a16:creationId xmlns:a16="http://schemas.microsoft.com/office/drawing/2014/main" id="{3AE7E8A1-5458-4F89-88D9-A34414634D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96900" y="3748088"/>
                <a:ext cx="147638" cy="158750"/>
              </a:xfrm>
              <a:custGeom>
                <a:avLst/>
                <a:gdLst>
                  <a:gd name="T0" fmla="*/ 23 w 38"/>
                  <a:gd name="T1" fmla="*/ 41 h 41"/>
                  <a:gd name="T2" fmla="*/ 23 w 38"/>
                  <a:gd name="T3" fmla="*/ 41 h 41"/>
                  <a:gd name="T4" fmla="*/ 21 w 38"/>
                  <a:gd name="T5" fmla="*/ 40 h 41"/>
                  <a:gd name="T6" fmla="*/ 16 w 38"/>
                  <a:gd name="T7" fmla="*/ 27 h 41"/>
                  <a:gd name="T8" fmla="*/ 2 w 38"/>
                  <a:gd name="T9" fmla="*/ 29 h 41"/>
                  <a:gd name="T10" fmla="*/ 0 w 38"/>
                  <a:gd name="T11" fmla="*/ 28 h 41"/>
                  <a:gd name="T12" fmla="*/ 0 w 38"/>
                  <a:gd name="T13" fmla="*/ 26 h 41"/>
                  <a:gd name="T14" fmla="*/ 15 w 38"/>
                  <a:gd name="T15" fmla="*/ 0 h 41"/>
                  <a:gd name="T16" fmla="*/ 19 w 38"/>
                  <a:gd name="T17" fmla="*/ 2 h 41"/>
                  <a:gd name="T18" fmla="*/ 6 w 38"/>
                  <a:gd name="T19" fmla="*/ 24 h 41"/>
                  <a:gd name="T20" fmla="*/ 17 w 38"/>
                  <a:gd name="T21" fmla="*/ 22 h 41"/>
                  <a:gd name="T22" fmla="*/ 19 w 38"/>
                  <a:gd name="T23" fmla="*/ 24 h 41"/>
                  <a:gd name="T24" fmla="*/ 23 w 38"/>
                  <a:gd name="T25" fmla="*/ 34 h 41"/>
                  <a:gd name="T26" fmla="*/ 34 w 38"/>
                  <a:gd name="T27" fmla="*/ 16 h 41"/>
                  <a:gd name="T28" fmla="*/ 38 w 38"/>
                  <a:gd name="T29" fmla="*/ 18 h 41"/>
                  <a:gd name="T30" fmla="*/ 24 w 38"/>
                  <a:gd name="T31" fmla="*/ 40 h 41"/>
                  <a:gd name="T32" fmla="*/ 23 w 38"/>
                  <a:gd name="T33" fmla="*/ 4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8" h="41">
                    <a:moveTo>
                      <a:pt x="23" y="41"/>
                    </a:moveTo>
                    <a:cubicBezTo>
                      <a:pt x="23" y="41"/>
                      <a:pt x="23" y="41"/>
                      <a:pt x="23" y="41"/>
                    </a:cubicBezTo>
                    <a:cubicBezTo>
                      <a:pt x="22" y="41"/>
                      <a:pt x="21" y="40"/>
                      <a:pt x="21" y="40"/>
                    </a:cubicBezTo>
                    <a:cubicBezTo>
                      <a:pt x="16" y="27"/>
                      <a:pt x="16" y="27"/>
                      <a:pt x="16" y="27"/>
                    </a:cubicBezTo>
                    <a:cubicBezTo>
                      <a:pt x="2" y="29"/>
                      <a:pt x="2" y="29"/>
                      <a:pt x="2" y="29"/>
                    </a:cubicBezTo>
                    <a:cubicBezTo>
                      <a:pt x="2" y="29"/>
                      <a:pt x="1" y="29"/>
                      <a:pt x="0" y="28"/>
                    </a:cubicBezTo>
                    <a:cubicBezTo>
                      <a:pt x="0" y="27"/>
                      <a:pt x="0" y="27"/>
                      <a:pt x="0" y="26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9" y="23"/>
                      <a:pt x="19" y="24"/>
                    </a:cubicBezTo>
                    <a:cubicBezTo>
                      <a:pt x="23" y="34"/>
                      <a:pt x="23" y="34"/>
                      <a:pt x="23" y="34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8" y="18"/>
                      <a:pt x="38" y="18"/>
                      <a:pt x="38" y="18"/>
                    </a:cubicBezTo>
                    <a:cubicBezTo>
                      <a:pt x="24" y="40"/>
                      <a:pt x="24" y="40"/>
                      <a:pt x="24" y="40"/>
                    </a:cubicBezTo>
                    <a:cubicBezTo>
                      <a:pt x="24" y="41"/>
                      <a:pt x="23" y="41"/>
                      <a:pt x="23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" name="Freeform 72">
                <a:extLst>
                  <a:ext uri="{FF2B5EF4-FFF2-40B4-BE49-F238E27FC236}">
                    <a16:creationId xmlns:a16="http://schemas.microsoft.com/office/drawing/2014/main" id="{EF12CCA8-D2C0-448B-B024-2C5985EE92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73063" y="3748088"/>
                <a:ext cx="147638" cy="158750"/>
              </a:xfrm>
              <a:custGeom>
                <a:avLst/>
                <a:gdLst>
                  <a:gd name="T0" fmla="*/ 15 w 38"/>
                  <a:gd name="T1" fmla="*/ 41 h 41"/>
                  <a:gd name="T2" fmla="*/ 14 w 38"/>
                  <a:gd name="T3" fmla="*/ 40 h 41"/>
                  <a:gd name="T4" fmla="*/ 0 w 38"/>
                  <a:gd name="T5" fmla="*/ 18 h 41"/>
                  <a:gd name="T6" fmla="*/ 4 w 38"/>
                  <a:gd name="T7" fmla="*/ 16 h 41"/>
                  <a:gd name="T8" fmla="*/ 15 w 38"/>
                  <a:gd name="T9" fmla="*/ 34 h 41"/>
                  <a:gd name="T10" fmla="*/ 19 w 38"/>
                  <a:gd name="T11" fmla="*/ 24 h 41"/>
                  <a:gd name="T12" fmla="*/ 21 w 38"/>
                  <a:gd name="T13" fmla="*/ 22 h 41"/>
                  <a:gd name="T14" fmla="*/ 32 w 38"/>
                  <a:gd name="T15" fmla="*/ 24 h 41"/>
                  <a:gd name="T16" fmla="*/ 19 w 38"/>
                  <a:gd name="T17" fmla="*/ 2 h 41"/>
                  <a:gd name="T18" fmla="*/ 23 w 38"/>
                  <a:gd name="T19" fmla="*/ 0 h 41"/>
                  <a:gd name="T20" fmla="*/ 38 w 38"/>
                  <a:gd name="T21" fmla="*/ 26 h 41"/>
                  <a:gd name="T22" fmla="*/ 38 w 38"/>
                  <a:gd name="T23" fmla="*/ 28 h 41"/>
                  <a:gd name="T24" fmla="*/ 36 w 38"/>
                  <a:gd name="T25" fmla="*/ 29 h 41"/>
                  <a:gd name="T26" fmla="*/ 22 w 38"/>
                  <a:gd name="T27" fmla="*/ 27 h 41"/>
                  <a:gd name="T28" fmla="*/ 17 w 38"/>
                  <a:gd name="T29" fmla="*/ 40 h 41"/>
                  <a:gd name="T30" fmla="*/ 15 w 38"/>
                  <a:gd name="T31" fmla="*/ 41 h 41"/>
                  <a:gd name="T32" fmla="*/ 15 w 38"/>
                  <a:gd name="T33" fmla="*/ 4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8" h="41">
                    <a:moveTo>
                      <a:pt x="15" y="41"/>
                    </a:moveTo>
                    <a:cubicBezTo>
                      <a:pt x="15" y="41"/>
                      <a:pt x="14" y="41"/>
                      <a:pt x="14" y="40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15" y="34"/>
                      <a:pt x="15" y="34"/>
                      <a:pt x="15" y="34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9" y="23"/>
                      <a:pt x="20" y="22"/>
                      <a:pt x="21" y="22"/>
                    </a:cubicBezTo>
                    <a:cubicBezTo>
                      <a:pt x="32" y="24"/>
                      <a:pt x="32" y="24"/>
                      <a:pt x="32" y="24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38" y="26"/>
                      <a:pt x="38" y="26"/>
                      <a:pt x="38" y="26"/>
                    </a:cubicBezTo>
                    <a:cubicBezTo>
                      <a:pt x="38" y="27"/>
                      <a:pt x="38" y="27"/>
                      <a:pt x="38" y="28"/>
                    </a:cubicBezTo>
                    <a:cubicBezTo>
                      <a:pt x="37" y="29"/>
                      <a:pt x="36" y="29"/>
                      <a:pt x="36" y="29"/>
                    </a:cubicBezTo>
                    <a:cubicBezTo>
                      <a:pt x="22" y="27"/>
                      <a:pt x="22" y="27"/>
                      <a:pt x="22" y="27"/>
                    </a:cubicBezTo>
                    <a:cubicBezTo>
                      <a:pt x="17" y="40"/>
                      <a:pt x="17" y="40"/>
                      <a:pt x="17" y="40"/>
                    </a:cubicBezTo>
                    <a:cubicBezTo>
                      <a:pt x="17" y="40"/>
                      <a:pt x="16" y="41"/>
                      <a:pt x="15" y="41"/>
                    </a:cubicBezTo>
                    <a:cubicBezTo>
                      <a:pt x="15" y="41"/>
                      <a:pt x="15" y="41"/>
                      <a:pt x="15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" name="Freeform 73">
                <a:extLst>
                  <a:ext uri="{FF2B5EF4-FFF2-40B4-BE49-F238E27FC236}">
                    <a16:creationId xmlns:a16="http://schemas.microsoft.com/office/drawing/2014/main" id="{70F860E1-2A34-477F-B583-4B12DFF61A9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558800" y="3533775"/>
                <a:ext cx="295275" cy="295275"/>
              </a:xfrm>
              <a:custGeom>
                <a:avLst/>
                <a:gdLst>
                  <a:gd name="T0" fmla="*/ 38 w 76"/>
                  <a:gd name="T1" fmla="*/ 76 h 76"/>
                  <a:gd name="T2" fmla="*/ 0 w 76"/>
                  <a:gd name="T3" fmla="*/ 38 h 76"/>
                  <a:gd name="T4" fmla="*/ 38 w 76"/>
                  <a:gd name="T5" fmla="*/ 0 h 76"/>
                  <a:gd name="T6" fmla="*/ 76 w 76"/>
                  <a:gd name="T7" fmla="*/ 38 h 76"/>
                  <a:gd name="T8" fmla="*/ 38 w 76"/>
                  <a:gd name="T9" fmla="*/ 76 h 76"/>
                  <a:gd name="T10" fmla="*/ 38 w 76"/>
                  <a:gd name="T11" fmla="*/ 4 h 76"/>
                  <a:gd name="T12" fmla="*/ 4 w 76"/>
                  <a:gd name="T13" fmla="*/ 38 h 76"/>
                  <a:gd name="T14" fmla="*/ 38 w 76"/>
                  <a:gd name="T15" fmla="*/ 72 h 76"/>
                  <a:gd name="T16" fmla="*/ 72 w 76"/>
                  <a:gd name="T17" fmla="*/ 38 h 76"/>
                  <a:gd name="T18" fmla="*/ 38 w 76"/>
                  <a:gd name="T19" fmla="*/ 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6" h="76">
                    <a:moveTo>
                      <a:pt x="38" y="76"/>
                    </a:moveTo>
                    <a:cubicBezTo>
                      <a:pt x="17" y="76"/>
                      <a:pt x="0" y="59"/>
                      <a:pt x="0" y="38"/>
                    </a:cubicBezTo>
                    <a:cubicBezTo>
                      <a:pt x="0" y="17"/>
                      <a:pt x="17" y="0"/>
                      <a:pt x="38" y="0"/>
                    </a:cubicBezTo>
                    <a:cubicBezTo>
                      <a:pt x="59" y="0"/>
                      <a:pt x="76" y="17"/>
                      <a:pt x="76" y="38"/>
                    </a:cubicBezTo>
                    <a:cubicBezTo>
                      <a:pt x="76" y="59"/>
                      <a:pt x="59" y="76"/>
                      <a:pt x="38" y="76"/>
                    </a:cubicBezTo>
                    <a:close/>
                    <a:moveTo>
                      <a:pt x="38" y="4"/>
                    </a:moveTo>
                    <a:cubicBezTo>
                      <a:pt x="19" y="4"/>
                      <a:pt x="4" y="19"/>
                      <a:pt x="4" y="38"/>
                    </a:cubicBezTo>
                    <a:cubicBezTo>
                      <a:pt x="4" y="57"/>
                      <a:pt x="19" y="72"/>
                      <a:pt x="38" y="72"/>
                    </a:cubicBezTo>
                    <a:cubicBezTo>
                      <a:pt x="57" y="72"/>
                      <a:pt x="72" y="57"/>
                      <a:pt x="72" y="38"/>
                    </a:cubicBezTo>
                    <a:cubicBezTo>
                      <a:pt x="72" y="19"/>
                      <a:pt x="57" y="4"/>
                      <a:pt x="38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D910657B-369E-4D15-9BD1-CA8EA9430E95}"/>
              </a:ext>
            </a:extLst>
          </p:cNvPr>
          <p:cNvGrpSpPr/>
          <p:nvPr/>
        </p:nvGrpSpPr>
        <p:grpSpPr>
          <a:xfrm>
            <a:off x="733158" y="4342779"/>
            <a:ext cx="2066666" cy="430887"/>
            <a:chOff x="694056" y="4012105"/>
            <a:chExt cx="2066666" cy="430887"/>
          </a:xfrm>
        </p:grpSpPr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4DEEBC8C-7500-493F-A4FC-FDEA58A5405D}"/>
                </a:ext>
              </a:extLst>
            </p:cNvPr>
            <p:cNvSpPr txBox="1"/>
            <p:nvPr/>
          </p:nvSpPr>
          <p:spPr>
            <a:xfrm>
              <a:off x="999432" y="4012105"/>
              <a:ext cx="1761290" cy="430887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User </a:t>
              </a:r>
              <a:r>
                <a:rPr lang="en-US" sz="1400" dirty="0" smtClean="0">
                  <a:solidFill>
                    <a:schemeClr val="bg1"/>
                  </a:solidFill>
                </a:rPr>
                <a:t>Interference</a:t>
              </a:r>
              <a:endParaRPr lang="en-US" sz="1400" dirty="0">
                <a:solidFill>
                  <a:schemeClr val="bg1"/>
                </a:solidFill>
              </a:endParaRPr>
            </a:p>
            <a:p>
              <a:endParaRPr lang="en-US" sz="1400" dirty="0">
                <a:solidFill>
                  <a:schemeClr val="bg1"/>
                </a:solidFill>
              </a:endParaRPr>
            </a:p>
          </p:txBody>
        </p:sp>
        <p:grpSp>
          <p:nvGrpSpPr>
            <p:cNvPr id="190" name="Group 189">
              <a:extLst>
                <a:ext uri="{FF2B5EF4-FFF2-40B4-BE49-F238E27FC236}">
                  <a16:creationId xmlns:a16="http://schemas.microsoft.com/office/drawing/2014/main" id="{F61D7388-5C53-4C9C-A9AF-A3876EE0B79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4056" y="4012105"/>
              <a:ext cx="161311" cy="194400"/>
              <a:chOff x="-395288" y="3805238"/>
              <a:chExt cx="309563" cy="373062"/>
            </a:xfr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2700000" scaled="0"/>
            </a:gradFill>
          </p:grpSpPr>
          <p:sp>
            <p:nvSpPr>
              <p:cNvPr id="191" name="Freeform 77">
                <a:extLst>
                  <a:ext uri="{FF2B5EF4-FFF2-40B4-BE49-F238E27FC236}">
                    <a16:creationId xmlns:a16="http://schemas.microsoft.com/office/drawing/2014/main" id="{4D8069C1-27EC-4E6E-BC96-BC70BE42B7A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95288" y="3805238"/>
                <a:ext cx="309563" cy="373062"/>
              </a:xfrm>
              <a:custGeom>
                <a:avLst/>
                <a:gdLst>
                  <a:gd name="T0" fmla="*/ 40 w 80"/>
                  <a:gd name="T1" fmla="*/ 96 h 96"/>
                  <a:gd name="T2" fmla="*/ 0 w 80"/>
                  <a:gd name="T3" fmla="*/ 58 h 96"/>
                  <a:gd name="T4" fmla="*/ 0 w 80"/>
                  <a:gd name="T5" fmla="*/ 56 h 96"/>
                  <a:gd name="T6" fmla="*/ 14 w 80"/>
                  <a:gd name="T7" fmla="*/ 25 h 96"/>
                  <a:gd name="T8" fmla="*/ 16 w 80"/>
                  <a:gd name="T9" fmla="*/ 25 h 96"/>
                  <a:gd name="T10" fmla="*/ 18 w 80"/>
                  <a:gd name="T11" fmla="*/ 26 h 96"/>
                  <a:gd name="T12" fmla="*/ 23 w 80"/>
                  <a:gd name="T13" fmla="*/ 37 h 96"/>
                  <a:gd name="T14" fmla="*/ 26 w 80"/>
                  <a:gd name="T15" fmla="*/ 22 h 96"/>
                  <a:gd name="T16" fmla="*/ 26 w 80"/>
                  <a:gd name="T17" fmla="*/ 20 h 96"/>
                  <a:gd name="T18" fmla="*/ 21 w 80"/>
                  <a:gd name="T19" fmla="*/ 4 h 96"/>
                  <a:gd name="T20" fmla="*/ 21 w 80"/>
                  <a:gd name="T21" fmla="*/ 1 h 96"/>
                  <a:gd name="T22" fmla="*/ 23 w 80"/>
                  <a:gd name="T23" fmla="*/ 1 h 96"/>
                  <a:gd name="T24" fmla="*/ 55 w 80"/>
                  <a:gd name="T25" fmla="*/ 19 h 96"/>
                  <a:gd name="T26" fmla="*/ 66 w 80"/>
                  <a:gd name="T27" fmla="*/ 49 h 96"/>
                  <a:gd name="T28" fmla="*/ 75 w 80"/>
                  <a:gd name="T29" fmla="*/ 44 h 96"/>
                  <a:gd name="T30" fmla="*/ 77 w 80"/>
                  <a:gd name="T31" fmla="*/ 43 h 96"/>
                  <a:gd name="T32" fmla="*/ 78 w 80"/>
                  <a:gd name="T33" fmla="*/ 45 h 96"/>
                  <a:gd name="T34" fmla="*/ 80 w 80"/>
                  <a:gd name="T35" fmla="*/ 56 h 96"/>
                  <a:gd name="T36" fmla="*/ 40 w 80"/>
                  <a:gd name="T37" fmla="*/ 96 h 96"/>
                  <a:gd name="T38" fmla="*/ 15 w 80"/>
                  <a:gd name="T39" fmla="*/ 30 h 96"/>
                  <a:gd name="T40" fmla="*/ 4 w 80"/>
                  <a:gd name="T41" fmla="*/ 56 h 96"/>
                  <a:gd name="T42" fmla="*/ 4 w 80"/>
                  <a:gd name="T43" fmla="*/ 58 h 96"/>
                  <a:gd name="T44" fmla="*/ 40 w 80"/>
                  <a:gd name="T45" fmla="*/ 92 h 96"/>
                  <a:gd name="T46" fmla="*/ 76 w 80"/>
                  <a:gd name="T47" fmla="*/ 56 h 96"/>
                  <a:gd name="T48" fmla="*/ 75 w 80"/>
                  <a:gd name="T49" fmla="*/ 49 h 96"/>
                  <a:gd name="T50" fmla="*/ 65 w 80"/>
                  <a:gd name="T51" fmla="*/ 54 h 96"/>
                  <a:gd name="T52" fmla="*/ 63 w 80"/>
                  <a:gd name="T53" fmla="*/ 54 h 96"/>
                  <a:gd name="T54" fmla="*/ 62 w 80"/>
                  <a:gd name="T55" fmla="*/ 52 h 96"/>
                  <a:gd name="T56" fmla="*/ 62 w 80"/>
                  <a:gd name="T57" fmla="*/ 51 h 96"/>
                  <a:gd name="T58" fmla="*/ 52 w 80"/>
                  <a:gd name="T59" fmla="*/ 22 h 96"/>
                  <a:gd name="T60" fmla="*/ 26 w 80"/>
                  <a:gd name="T61" fmla="*/ 5 h 96"/>
                  <a:gd name="T62" fmla="*/ 30 w 80"/>
                  <a:gd name="T63" fmla="*/ 20 h 96"/>
                  <a:gd name="T64" fmla="*/ 30 w 80"/>
                  <a:gd name="T65" fmla="*/ 22 h 96"/>
                  <a:gd name="T66" fmla="*/ 25 w 80"/>
                  <a:gd name="T67" fmla="*/ 42 h 96"/>
                  <a:gd name="T68" fmla="*/ 23 w 80"/>
                  <a:gd name="T69" fmla="*/ 43 h 96"/>
                  <a:gd name="T70" fmla="*/ 22 w 80"/>
                  <a:gd name="T71" fmla="*/ 42 h 96"/>
                  <a:gd name="T72" fmla="*/ 15 w 80"/>
                  <a:gd name="T73" fmla="*/ 3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80" h="96">
                    <a:moveTo>
                      <a:pt x="40" y="96"/>
                    </a:moveTo>
                    <a:cubicBezTo>
                      <a:pt x="19" y="96"/>
                      <a:pt x="1" y="79"/>
                      <a:pt x="0" y="58"/>
                    </a:cubicBezTo>
                    <a:cubicBezTo>
                      <a:pt x="0" y="57"/>
                      <a:pt x="0" y="57"/>
                      <a:pt x="0" y="56"/>
                    </a:cubicBezTo>
                    <a:cubicBezTo>
                      <a:pt x="0" y="44"/>
                      <a:pt x="5" y="33"/>
                      <a:pt x="14" y="25"/>
                    </a:cubicBezTo>
                    <a:cubicBezTo>
                      <a:pt x="15" y="25"/>
                      <a:pt x="16" y="25"/>
                      <a:pt x="16" y="25"/>
                    </a:cubicBezTo>
                    <a:cubicBezTo>
                      <a:pt x="17" y="25"/>
                      <a:pt x="17" y="26"/>
                      <a:pt x="18" y="26"/>
                    </a:cubicBezTo>
                    <a:cubicBezTo>
                      <a:pt x="19" y="30"/>
                      <a:pt x="20" y="34"/>
                      <a:pt x="23" y="37"/>
                    </a:cubicBezTo>
                    <a:cubicBezTo>
                      <a:pt x="25" y="32"/>
                      <a:pt x="26" y="27"/>
                      <a:pt x="26" y="22"/>
                    </a:cubicBezTo>
                    <a:cubicBezTo>
                      <a:pt x="26" y="21"/>
                      <a:pt x="26" y="21"/>
                      <a:pt x="26" y="20"/>
                    </a:cubicBezTo>
                    <a:cubicBezTo>
                      <a:pt x="26" y="14"/>
                      <a:pt x="24" y="9"/>
                      <a:pt x="21" y="4"/>
                    </a:cubicBezTo>
                    <a:cubicBezTo>
                      <a:pt x="21" y="3"/>
                      <a:pt x="21" y="2"/>
                      <a:pt x="21" y="1"/>
                    </a:cubicBezTo>
                    <a:cubicBezTo>
                      <a:pt x="22" y="1"/>
                      <a:pt x="22" y="0"/>
                      <a:pt x="23" y="1"/>
                    </a:cubicBezTo>
                    <a:cubicBezTo>
                      <a:pt x="36" y="3"/>
                      <a:pt x="47" y="9"/>
                      <a:pt x="55" y="19"/>
                    </a:cubicBezTo>
                    <a:cubicBezTo>
                      <a:pt x="62" y="28"/>
                      <a:pt x="66" y="38"/>
                      <a:pt x="66" y="49"/>
                    </a:cubicBezTo>
                    <a:cubicBezTo>
                      <a:pt x="69" y="48"/>
                      <a:pt x="72" y="46"/>
                      <a:pt x="75" y="44"/>
                    </a:cubicBezTo>
                    <a:cubicBezTo>
                      <a:pt x="76" y="43"/>
                      <a:pt x="76" y="43"/>
                      <a:pt x="77" y="43"/>
                    </a:cubicBezTo>
                    <a:cubicBezTo>
                      <a:pt x="78" y="43"/>
                      <a:pt x="78" y="44"/>
                      <a:pt x="78" y="45"/>
                    </a:cubicBezTo>
                    <a:cubicBezTo>
                      <a:pt x="79" y="48"/>
                      <a:pt x="80" y="52"/>
                      <a:pt x="80" y="56"/>
                    </a:cubicBezTo>
                    <a:cubicBezTo>
                      <a:pt x="80" y="78"/>
                      <a:pt x="62" y="96"/>
                      <a:pt x="40" y="96"/>
                    </a:cubicBezTo>
                    <a:close/>
                    <a:moveTo>
                      <a:pt x="15" y="30"/>
                    </a:moveTo>
                    <a:cubicBezTo>
                      <a:pt x="8" y="37"/>
                      <a:pt x="4" y="46"/>
                      <a:pt x="4" y="56"/>
                    </a:cubicBezTo>
                    <a:cubicBezTo>
                      <a:pt x="4" y="57"/>
                      <a:pt x="4" y="57"/>
                      <a:pt x="4" y="58"/>
                    </a:cubicBezTo>
                    <a:cubicBezTo>
                      <a:pt x="5" y="77"/>
                      <a:pt x="21" y="92"/>
                      <a:pt x="40" y="92"/>
                    </a:cubicBezTo>
                    <a:cubicBezTo>
                      <a:pt x="60" y="92"/>
                      <a:pt x="76" y="76"/>
                      <a:pt x="76" y="56"/>
                    </a:cubicBezTo>
                    <a:cubicBezTo>
                      <a:pt x="76" y="53"/>
                      <a:pt x="76" y="51"/>
                      <a:pt x="75" y="49"/>
                    </a:cubicBezTo>
                    <a:cubicBezTo>
                      <a:pt x="72" y="51"/>
                      <a:pt x="68" y="53"/>
                      <a:pt x="65" y="54"/>
                    </a:cubicBezTo>
                    <a:cubicBezTo>
                      <a:pt x="64" y="54"/>
                      <a:pt x="63" y="54"/>
                      <a:pt x="63" y="54"/>
                    </a:cubicBezTo>
                    <a:cubicBezTo>
                      <a:pt x="62" y="53"/>
                      <a:pt x="62" y="53"/>
                      <a:pt x="62" y="52"/>
                    </a:cubicBezTo>
                    <a:cubicBezTo>
                      <a:pt x="62" y="52"/>
                      <a:pt x="62" y="51"/>
                      <a:pt x="62" y="51"/>
                    </a:cubicBezTo>
                    <a:cubicBezTo>
                      <a:pt x="62" y="40"/>
                      <a:pt x="58" y="30"/>
                      <a:pt x="52" y="22"/>
                    </a:cubicBezTo>
                    <a:cubicBezTo>
                      <a:pt x="45" y="14"/>
                      <a:pt x="36" y="8"/>
                      <a:pt x="26" y="5"/>
                    </a:cubicBezTo>
                    <a:cubicBezTo>
                      <a:pt x="28" y="10"/>
                      <a:pt x="30" y="15"/>
                      <a:pt x="30" y="20"/>
                    </a:cubicBezTo>
                    <a:cubicBezTo>
                      <a:pt x="30" y="21"/>
                      <a:pt x="30" y="21"/>
                      <a:pt x="30" y="22"/>
                    </a:cubicBezTo>
                    <a:cubicBezTo>
                      <a:pt x="30" y="29"/>
                      <a:pt x="28" y="36"/>
                      <a:pt x="25" y="42"/>
                    </a:cubicBezTo>
                    <a:cubicBezTo>
                      <a:pt x="25" y="42"/>
                      <a:pt x="24" y="43"/>
                      <a:pt x="23" y="43"/>
                    </a:cubicBezTo>
                    <a:cubicBezTo>
                      <a:pt x="23" y="43"/>
                      <a:pt x="22" y="42"/>
                      <a:pt x="22" y="42"/>
                    </a:cubicBezTo>
                    <a:cubicBezTo>
                      <a:pt x="19" y="39"/>
                      <a:pt x="16" y="35"/>
                      <a:pt x="15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" name="Freeform 78">
                <a:extLst>
                  <a:ext uri="{FF2B5EF4-FFF2-40B4-BE49-F238E27FC236}">
                    <a16:creationId xmlns:a16="http://schemas.microsoft.com/office/drawing/2014/main" id="{FD842128-F9F4-48DA-8420-FD9B4F55600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11150" y="3987800"/>
                <a:ext cx="141288" cy="190500"/>
              </a:xfrm>
              <a:custGeom>
                <a:avLst/>
                <a:gdLst>
                  <a:gd name="T0" fmla="*/ 18 w 36"/>
                  <a:gd name="T1" fmla="*/ 49 h 49"/>
                  <a:gd name="T2" fmla="*/ 0 w 36"/>
                  <a:gd name="T3" fmla="*/ 31 h 49"/>
                  <a:gd name="T4" fmla="*/ 24 w 36"/>
                  <a:gd name="T5" fmla="*/ 0 h 49"/>
                  <a:gd name="T6" fmla="*/ 26 w 36"/>
                  <a:gd name="T7" fmla="*/ 1 h 49"/>
                  <a:gd name="T8" fmla="*/ 26 w 36"/>
                  <a:gd name="T9" fmla="*/ 3 h 49"/>
                  <a:gd name="T10" fmla="*/ 21 w 36"/>
                  <a:gd name="T11" fmla="*/ 19 h 49"/>
                  <a:gd name="T12" fmla="*/ 23 w 36"/>
                  <a:gd name="T13" fmla="*/ 16 h 49"/>
                  <a:gd name="T14" fmla="*/ 24 w 36"/>
                  <a:gd name="T15" fmla="*/ 14 h 49"/>
                  <a:gd name="T16" fmla="*/ 25 w 36"/>
                  <a:gd name="T17" fmla="*/ 14 h 49"/>
                  <a:gd name="T18" fmla="*/ 36 w 36"/>
                  <a:gd name="T19" fmla="*/ 31 h 49"/>
                  <a:gd name="T20" fmla="*/ 18 w 36"/>
                  <a:gd name="T21" fmla="*/ 49 h 49"/>
                  <a:gd name="T22" fmla="*/ 18 w 36"/>
                  <a:gd name="T23" fmla="*/ 6 h 49"/>
                  <a:gd name="T24" fmla="*/ 4 w 36"/>
                  <a:gd name="T25" fmla="*/ 31 h 49"/>
                  <a:gd name="T26" fmla="*/ 18 w 36"/>
                  <a:gd name="T27" fmla="*/ 45 h 49"/>
                  <a:gd name="T28" fmla="*/ 32 w 36"/>
                  <a:gd name="T29" fmla="*/ 31 h 49"/>
                  <a:gd name="T30" fmla="*/ 26 w 36"/>
                  <a:gd name="T31" fmla="*/ 19 h 49"/>
                  <a:gd name="T32" fmla="*/ 22 w 36"/>
                  <a:gd name="T33" fmla="*/ 24 h 49"/>
                  <a:gd name="T34" fmla="*/ 20 w 36"/>
                  <a:gd name="T35" fmla="*/ 24 h 49"/>
                  <a:gd name="T36" fmla="*/ 19 w 36"/>
                  <a:gd name="T37" fmla="*/ 23 h 49"/>
                  <a:gd name="T38" fmla="*/ 18 w 36"/>
                  <a:gd name="T39" fmla="*/ 6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6" h="49">
                    <a:moveTo>
                      <a:pt x="18" y="49"/>
                    </a:moveTo>
                    <a:cubicBezTo>
                      <a:pt x="8" y="49"/>
                      <a:pt x="0" y="41"/>
                      <a:pt x="0" y="31"/>
                    </a:cubicBezTo>
                    <a:cubicBezTo>
                      <a:pt x="0" y="16"/>
                      <a:pt x="10" y="3"/>
                      <a:pt x="24" y="0"/>
                    </a:cubicBezTo>
                    <a:cubicBezTo>
                      <a:pt x="25" y="0"/>
                      <a:pt x="26" y="0"/>
                      <a:pt x="26" y="1"/>
                    </a:cubicBezTo>
                    <a:cubicBezTo>
                      <a:pt x="27" y="2"/>
                      <a:pt x="27" y="3"/>
                      <a:pt x="26" y="3"/>
                    </a:cubicBezTo>
                    <a:cubicBezTo>
                      <a:pt x="20" y="7"/>
                      <a:pt x="20" y="15"/>
                      <a:pt x="21" y="19"/>
                    </a:cubicBezTo>
                    <a:cubicBezTo>
                      <a:pt x="22" y="18"/>
                      <a:pt x="23" y="17"/>
                      <a:pt x="23" y="16"/>
                    </a:cubicBezTo>
                    <a:cubicBezTo>
                      <a:pt x="23" y="15"/>
                      <a:pt x="23" y="15"/>
                      <a:pt x="24" y="14"/>
                    </a:cubicBezTo>
                    <a:cubicBezTo>
                      <a:pt x="24" y="14"/>
                      <a:pt x="25" y="14"/>
                      <a:pt x="25" y="14"/>
                    </a:cubicBezTo>
                    <a:cubicBezTo>
                      <a:pt x="32" y="17"/>
                      <a:pt x="36" y="23"/>
                      <a:pt x="36" y="31"/>
                    </a:cubicBezTo>
                    <a:cubicBezTo>
                      <a:pt x="36" y="41"/>
                      <a:pt x="28" y="49"/>
                      <a:pt x="18" y="49"/>
                    </a:cubicBezTo>
                    <a:close/>
                    <a:moveTo>
                      <a:pt x="18" y="6"/>
                    </a:moveTo>
                    <a:cubicBezTo>
                      <a:pt x="10" y="11"/>
                      <a:pt x="4" y="20"/>
                      <a:pt x="4" y="31"/>
                    </a:cubicBezTo>
                    <a:cubicBezTo>
                      <a:pt x="4" y="39"/>
                      <a:pt x="10" y="45"/>
                      <a:pt x="18" y="45"/>
                    </a:cubicBezTo>
                    <a:cubicBezTo>
                      <a:pt x="26" y="45"/>
                      <a:pt x="32" y="39"/>
                      <a:pt x="32" y="31"/>
                    </a:cubicBezTo>
                    <a:cubicBezTo>
                      <a:pt x="32" y="27"/>
                      <a:pt x="31" y="22"/>
                      <a:pt x="26" y="19"/>
                    </a:cubicBezTo>
                    <a:cubicBezTo>
                      <a:pt x="25" y="21"/>
                      <a:pt x="23" y="23"/>
                      <a:pt x="22" y="24"/>
                    </a:cubicBezTo>
                    <a:cubicBezTo>
                      <a:pt x="21" y="24"/>
                      <a:pt x="21" y="24"/>
                      <a:pt x="20" y="24"/>
                    </a:cubicBezTo>
                    <a:cubicBezTo>
                      <a:pt x="20" y="24"/>
                      <a:pt x="19" y="24"/>
                      <a:pt x="19" y="23"/>
                    </a:cubicBezTo>
                    <a:cubicBezTo>
                      <a:pt x="16" y="19"/>
                      <a:pt x="16" y="12"/>
                      <a:pt x="18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402E847D-3311-42A2-95D0-B52451098952}"/>
              </a:ext>
            </a:extLst>
          </p:cNvPr>
          <p:cNvGrpSpPr/>
          <p:nvPr/>
        </p:nvGrpSpPr>
        <p:grpSpPr>
          <a:xfrm>
            <a:off x="716613" y="4845271"/>
            <a:ext cx="2083211" cy="229615"/>
            <a:chOff x="677511" y="4495710"/>
            <a:chExt cx="2083211" cy="229615"/>
          </a:xfrm>
        </p:grpSpPr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454FF9A8-3A3A-4AD4-BDAC-F54FE61CC697}"/>
                </a:ext>
              </a:extLst>
            </p:cNvPr>
            <p:cNvSpPr txBox="1"/>
            <p:nvPr/>
          </p:nvSpPr>
          <p:spPr>
            <a:xfrm>
              <a:off x="999432" y="4509881"/>
              <a:ext cx="1761290" cy="215444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Database Connectivity</a:t>
              </a:r>
            </a:p>
          </p:txBody>
        </p:sp>
        <p:grpSp>
          <p:nvGrpSpPr>
            <p:cNvPr id="195" name="Group 194">
              <a:extLst>
                <a:ext uri="{FF2B5EF4-FFF2-40B4-BE49-F238E27FC236}">
                  <a16:creationId xmlns:a16="http://schemas.microsoft.com/office/drawing/2014/main" id="{90990404-4453-4681-9B77-AC011C053C5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7511" y="4495710"/>
              <a:ext cx="194400" cy="194400"/>
              <a:chOff x="-774700" y="4160838"/>
              <a:chExt cx="357187" cy="357187"/>
            </a:xfr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2700000" scaled="0"/>
            </a:gradFill>
          </p:grpSpPr>
          <p:sp>
            <p:nvSpPr>
              <p:cNvPr id="196" name="Freeform 82">
                <a:extLst>
                  <a:ext uri="{FF2B5EF4-FFF2-40B4-BE49-F238E27FC236}">
                    <a16:creationId xmlns:a16="http://schemas.microsoft.com/office/drawing/2014/main" id="{CB5B57D4-D4AF-43AE-A416-78935C60FDC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774700" y="4160838"/>
                <a:ext cx="357187" cy="357187"/>
              </a:xfrm>
              <a:custGeom>
                <a:avLst/>
                <a:gdLst>
                  <a:gd name="T0" fmla="*/ 46 w 92"/>
                  <a:gd name="T1" fmla="*/ 92 h 92"/>
                  <a:gd name="T2" fmla="*/ 0 w 92"/>
                  <a:gd name="T3" fmla="*/ 46 h 92"/>
                  <a:gd name="T4" fmla="*/ 46 w 92"/>
                  <a:gd name="T5" fmla="*/ 0 h 92"/>
                  <a:gd name="T6" fmla="*/ 92 w 92"/>
                  <a:gd name="T7" fmla="*/ 46 h 92"/>
                  <a:gd name="T8" fmla="*/ 46 w 92"/>
                  <a:gd name="T9" fmla="*/ 92 h 92"/>
                  <a:gd name="T10" fmla="*/ 46 w 92"/>
                  <a:gd name="T11" fmla="*/ 4 h 92"/>
                  <a:gd name="T12" fmla="*/ 4 w 92"/>
                  <a:gd name="T13" fmla="*/ 46 h 92"/>
                  <a:gd name="T14" fmla="*/ 46 w 92"/>
                  <a:gd name="T15" fmla="*/ 88 h 92"/>
                  <a:gd name="T16" fmla="*/ 88 w 92"/>
                  <a:gd name="T17" fmla="*/ 46 h 92"/>
                  <a:gd name="T18" fmla="*/ 46 w 92"/>
                  <a:gd name="T19" fmla="*/ 4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2" h="92">
                    <a:moveTo>
                      <a:pt x="46" y="92"/>
                    </a:moveTo>
                    <a:cubicBezTo>
                      <a:pt x="21" y="92"/>
                      <a:pt x="0" y="71"/>
                      <a:pt x="0" y="46"/>
                    </a:cubicBezTo>
                    <a:cubicBezTo>
                      <a:pt x="0" y="21"/>
                      <a:pt x="21" y="0"/>
                      <a:pt x="46" y="0"/>
                    </a:cubicBezTo>
                    <a:cubicBezTo>
                      <a:pt x="71" y="0"/>
                      <a:pt x="92" y="21"/>
                      <a:pt x="92" y="46"/>
                    </a:cubicBezTo>
                    <a:cubicBezTo>
                      <a:pt x="92" y="71"/>
                      <a:pt x="71" y="92"/>
                      <a:pt x="46" y="92"/>
                    </a:cubicBezTo>
                    <a:close/>
                    <a:moveTo>
                      <a:pt x="46" y="4"/>
                    </a:moveTo>
                    <a:cubicBezTo>
                      <a:pt x="23" y="4"/>
                      <a:pt x="4" y="23"/>
                      <a:pt x="4" y="46"/>
                    </a:cubicBezTo>
                    <a:cubicBezTo>
                      <a:pt x="4" y="69"/>
                      <a:pt x="23" y="88"/>
                      <a:pt x="46" y="88"/>
                    </a:cubicBezTo>
                    <a:cubicBezTo>
                      <a:pt x="69" y="88"/>
                      <a:pt x="88" y="69"/>
                      <a:pt x="88" y="46"/>
                    </a:cubicBezTo>
                    <a:cubicBezTo>
                      <a:pt x="88" y="23"/>
                      <a:pt x="69" y="4"/>
                      <a:pt x="4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7" name="Freeform 83">
                <a:extLst>
                  <a:ext uri="{FF2B5EF4-FFF2-40B4-BE49-F238E27FC236}">
                    <a16:creationId xmlns:a16="http://schemas.microsoft.com/office/drawing/2014/main" id="{85A23CFC-4F02-4BA9-8659-73F1ECDCE8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650875" y="4246563"/>
                <a:ext cx="109537" cy="155575"/>
              </a:xfrm>
              <a:custGeom>
                <a:avLst/>
                <a:gdLst>
                  <a:gd name="T0" fmla="*/ 14 w 28"/>
                  <a:gd name="T1" fmla="*/ 40 h 40"/>
                  <a:gd name="T2" fmla="*/ 12 w 28"/>
                  <a:gd name="T3" fmla="*/ 38 h 40"/>
                  <a:gd name="T4" fmla="*/ 12 w 28"/>
                  <a:gd name="T5" fmla="*/ 26 h 40"/>
                  <a:gd name="T6" fmla="*/ 14 w 28"/>
                  <a:gd name="T7" fmla="*/ 24 h 40"/>
                  <a:gd name="T8" fmla="*/ 24 w 28"/>
                  <a:gd name="T9" fmla="*/ 14 h 40"/>
                  <a:gd name="T10" fmla="*/ 14 w 28"/>
                  <a:gd name="T11" fmla="*/ 4 h 40"/>
                  <a:gd name="T12" fmla="*/ 4 w 28"/>
                  <a:gd name="T13" fmla="*/ 14 h 40"/>
                  <a:gd name="T14" fmla="*/ 2 w 28"/>
                  <a:gd name="T15" fmla="*/ 16 h 40"/>
                  <a:gd name="T16" fmla="*/ 0 w 28"/>
                  <a:gd name="T17" fmla="*/ 14 h 40"/>
                  <a:gd name="T18" fmla="*/ 14 w 28"/>
                  <a:gd name="T19" fmla="*/ 0 h 40"/>
                  <a:gd name="T20" fmla="*/ 28 w 28"/>
                  <a:gd name="T21" fmla="*/ 14 h 40"/>
                  <a:gd name="T22" fmla="*/ 16 w 28"/>
                  <a:gd name="T23" fmla="*/ 28 h 40"/>
                  <a:gd name="T24" fmla="*/ 16 w 28"/>
                  <a:gd name="T25" fmla="*/ 38 h 40"/>
                  <a:gd name="T26" fmla="*/ 14 w 28"/>
                  <a:gd name="T27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8" h="40">
                    <a:moveTo>
                      <a:pt x="14" y="40"/>
                    </a:moveTo>
                    <a:cubicBezTo>
                      <a:pt x="13" y="40"/>
                      <a:pt x="12" y="39"/>
                      <a:pt x="12" y="38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12" y="25"/>
                      <a:pt x="13" y="24"/>
                      <a:pt x="14" y="24"/>
                    </a:cubicBezTo>
                    <a:cubicBezTo>
                      <a:pt x="20" y="24"/>
                      <a:pt x="24" y="20"/>
                      <a:pt x="24" y="14"/>
                    </a:cubicBezTo>
                    <a:cubicBezTo>
                      <a:pt x="24" y="8"/>
                      <a:pt x="20" y="4"/>
                      <a:pt x="14" y="4"/>
                    </a:cubicBezTo>
                    <a:cubicBezTo>
                      <a:pt x="8" y="4"/>
                      <a:pt x="4" y="8"/>
                      <a:pt x="4" y="14"/>
                    </a:cubicBezTo>
                    <a:cubicBezTo>
                      <a:pt x="4" y="15"/>
                      <a:pt x="3" y="16"/>
                      <a:pt x="2" y="16"/>
                    </a:cubicBezTo>
                    <a:cubicBezTo>
                      <a:pt x="1" y="16"/>
                      <a:pt x="0" y="15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ubicBezTo>
                      <a:pt x="28" y="21"/>
                      <a:pt x="23" y="27"/>
                      <a:pt x="16" y="28"/>
                    </a:cubicBezTo>
                    <a:cubicBezTo>
                      <a:pt x="16" y="38"/>
                      <a:pt x="16" y="38"/>
                      <a:pt x="16" y="38"/>
                    </a:cubicBezTo>
                    <a:cubicBezTo>
                      <a:pt x="16" y="39"/>
                      <a:pt x="15" y="40"/>
                      <a:pt x="14" y="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8" name="Oval 84">
                <a:extLst>
                  <a:ext uri="{FF2B5EF4-FFF2-40B4-BE49-F238E27FC236}">
                    <a16:creationId xmlns:a16="http://schemas.microsoft.com/office/drawing/2014/main" id="{7E1D8B11-73DD-4CE1-BCB3-ECC4484250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611188" y="4416425"/>
                <a:ext cx="30162" cy="3175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DBBF0E5F-2747-42A3-9FC7-8191EE2E535D}"/>
              </a:ext>
            </a:extLst>
          </p:cNvPr>
          <p:cNvGrpSpPr/>
          <p:nvPr/>
        </p:nvGrpSpPr>
        <p:grpSpPr>
          <a:xfrm>
            <a:off x="729187" y="5319357"/>
            <a:ext cx="2093755" cy="232523"/>
            <a:chOff x="690085" y="4950915"/>
            <a:chExt cx="2093755" cy="232523"/>
          </a:xfrm>
        </p:grpSpPr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04C2DBCB-15D3-4363-A92F-E1A509676B5A}"/>
                </a:ext>
              </a:extLst>
            </p:cNvPr>
            <p:cNvSpPr txBox="1"/>
            <p:nvPr/>
          </p:nvSpPr>
          <p:spPr>
            <a:xfrm>
              <a:off x="1022550" y="4950915"/>
              <a:ext cx="1761290" cy="215444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Implementation </a:t>
              </a:r>
            </a:p>
          </p:txBody>
        </p:sp>
        <p:grpSp>
          <p:nvGrpSpPr>
            <p:cNvPr id="201" name="Group 200">
              <a:extLst>
                <a:ext uri="{FF2B5EF4-FFF2-40B4-BE49-F238E27FC236}">
                  <a16:creationId xmlns:a16="http://schemas.microsoft.com/office/drawing/2014/main" id="{044CBBF4-751B-4A07-9B95-67CEA879676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85" y="4969598"/>
              <a:ext cx="169252" cy="213840"/>
              <a:chOff x="-536575" y="4772025"/>
              <a:chExt cx="295274" cy="373063"/>
            </a:xfr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2700000" scaled="0"/>
            </a:gradFill>
          </p:grpSpPr>
          <p:sp>
            <p:nvSpPr>
              <p:cNvPr id="202" name="Freeform 88">
                <a:extLst>
                  <a:ext uri="{FF2B5EF4-FFF2-40B4-BE49-F238E27FC236}">
                    <a16:creationId xmlns:a16="http://schemas.microsoft.com/office/drawing/2014/main" id="{98961F3B-AD5C-47A1-8157-117BE0BCF99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506413" y="4787900"/>
                <a:ext cx="265112" cy="247650"/>
              </a:xfrm>
              <a:custGeom>
                <a:avLst/>
                <a:gdLst>
                  <a:gd name="T0" fmla="*/ 66 w 68"/>
                  <a:gd name="T1" fmla="*/ 64 h 64"/>
                  <a:gd name="T2" fmla="*/ 14 w 68"/>
                  <a:gd name="T3" fmla="*/ 64 h 64"/>
                  <a:gd name="T4" fmla="*/ 12 w 68"/>
                  <a:gd name="T5" fmla="*/ 62 h 64"/>
                  <a:gd name="T6" fmla="*/ 19 w 68"/>
                  <a:gd name="T7" fmla="*/ 52 h 64"/>
                  <a:gd name="T8" fmla="*/ 2 w 68"/>
                  <a:gd name="T9" fmla="*/ 52 h 64"/>
                  <a:gd name="T10" fmla="*/ 0 w 68"/>
                  <a:gd name="T11" fmla="*/ 50 h 64"/>
                  <a:gd name="T12" fmla="*/ 0 w 68"/>
                  <a:gd name="T13" fmla="*/ 2 h 64"/>
                  <a:gd name="T14" fmla="*/ 2 w 68"/>
                  <a:gd name="T15" fmla="*/ 0 h 64"/>
                  <a:gd name="T16" fmla="*/ 30 w 68"/>
                  <a:gd name="T17" fmla="*/ 0 h 64"/>
                  <a:gd name="T18" fmla="*/ 32 w 68"/>
                  <a:gd name="T19" fmla="*/ 2 h 64"/>
                  <a:gd name="T20" fmla="*/ 32 w 68"/>
                  <a:gd name="T21" fmla="*/ 12 h 64"/>
                  <a:gd name="T22" fmla="*/ 66 w 68"/>
                  <a:gd name="T23" fmla="*/ 12 h 64"/>
                  <a:gd name="T24" fmla="*/ 68 w 68"/>
                  <a:gd name="T25" fmla="*/ 14 h 64"/>
                  <a:gd name="T26" fmla="*/ 68 w 68"/>
                  <a:gd name="T27" fmla="*/ 62 h 64"/>
                  <a:gd name="T28" fmla="*/ 66 w 68"/>
                  <a:gd name="T29" fmla="*/ 64 h 64"/>
                  <a:gd name="T30" fmla="*/ 16 w 68"/>
                  <a:gd name="T31" fmla="*/ 60 h 64"/>
                  <a:gd name="T32" fmla="*/ 64 w 68"/>
                  <a:gd name="T33" fmla="*/ 60 h 64"/>
                  <a:gd name="T34" fmla="*/ 64 w 68"/>
                  <a:gd name="T35" fmla="*/ 16 h 64"/>
                  <a:gd name="T36" fmla="*/ 30 w 68"/>
                  <a:gd name="T37" fmla="*/ 16 h 64"/>
                  <a:gd name="T38" fmla="*/ 28 w 68"/>
                  <a:gd name="T39" fmla="*/ 14 h 64"/>
                  <a:gd name="T40" fmla="*/ 28 w 68"/>
                  <a:gd name="T41" fmla="*/ 4 h 64"/>
                  <a:gd name="T42" fmla="*/ 4 w 68"/>
                  <a:gd name="T43" fmla="*/ 4 h 64"/>
                  <a:gd name="T44" fmla="*/ 4 w 68"/>
                  <a:gd name="T45" fmla="*/ 48 h 64"/>
                  <a:gd name="T46" fmla="*/ 30 w 68"/>
                  <a:gd name="T47" fmla="*/ 48 h 64"/>
                  <a:gd name="T48" fmla="*/ 32 w 68"/>
                  <a:gd name="T49" fmla="*/ 50 h 64"/>
                  <a:gd name="T50" fmla="*/ 30 w 68"/>
                  <a:gd name="T51" fmla="*/ 52 h 64"/>
                  <a:gd name="T52" fmla="*/ 16 w 68"/>
                  <a:gd name="T53" fmla="*/ 6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68" h="64">
                    <a:moveTo>
                      <a:pt x="66" y="64"/>
                    </a:moveTo>
                    <a:cubicBezTo>
                      <a:pt x="14" y="64"/>
                      <a:pt x="14" y="64"/>
                      <a:pt x="14" y="64"/>
                    </a:cubicBezTo>
                    <a:cubicBezTo>
                      <a:pt x="13" y="64"/>
                      <a:pt x="12" y="63"/>
                      <a:pt x="12" y="62"/>
                    </a:cubicBezTo>
                    <a:cubicBezTo>
                      <a:pt x="12" y="57"/>
                      <a:pt x="15" y="54"/>
                      <a:pt x="19" y="52"/>
                    </a:cubicBezTo>
                    <a:cubicBezTo>
                      <a:pt x="2" y="52"/>
                      <a:pt x="2" y="52"/>
                      <a:pt x="2" y="52"/>
                    </a:cubicBezTo>
                    <a:cubicBezTo>
                      <a:pt x="1" y="52"/>
                      <a:pt x="0" y="51"/>
                      <a:pt x="0" y="5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1" y="0"/>
                      <a:pt x="32" y="1"/>
                      <a:pt x="32" y="2"/>
                    </a:cubicBezTo>
                    <a:cubicBezTo>
                      <a:pt x="32" y="12"/>
                      <a:pt x="32" y="12"/>
                      <a:pt x="32" y="12"/>
                    </a:cubicBezTo>
                    <a:cubicBezTo>
                      <a:pt x="66" y="12"/>
                      <a:pt x="66" y="12"/>
                      <a:pt x="66" y="12"/>
                    </a:cubicBezTo>
                    <a:cubicBezTo>
                      <a:pt x="67" y="12"/>
                      <a:pt x="68" y="13"/>
                      <a:pt x="68" y="14"/>
                    </a:cubicBezTo>
                    <a:cubicBezTo>
                      <a:pt x="68" y="62"/>
                      <a:pt x="68" y="62"/>
                      <a:pt x="68" y="62"/>
                    </a:cubicBezTo>
                    <a:cubicBezTo>
                      <a:pt x="68" y="63"/>
                      <a:pt x="67" y="64"/>
                      <a:pt x="66" y="64"/>
                    </a:cubicBezTo>
                    <a:close/>
                    <a:moveTo>
                      <a:pt x="16" y="60"/>
                    </a:moveTo>
                    <a:cubicBezTo>
                      <a:pt x="64" y="60"/>
                      <a:pt x="64" y="60"/>
                      <a:pt x="64" y="60"/>
                    </a:cubicBezTo>
                    <a:cubicBezTo>
                      <a:pt x="64" y="16"/>
                      <a:pt x="64" y="16"/>
                      <a:pt x="64" y="16"/>
                    </a:cubicBezTo>
                    <a:cubicBezTo>
                      <a:pt x="30" y="16"/>
                      <a:pt x="30" y="16"/>
                      <a:pt x="30" y="16"/>
                    </a:cubicBezTo>
                    <a:cubicBezTo>
                      <a:pt x="29" y="16"/>
                      <a:pt x="28" y="15"/>
                      <a:pt x="28" y="14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8"/>
                      <a:pt x="4" y="48"/>
                      <a:pt x="4" y="48"/>
                    </a:cubicBezTo>
                    <a:cubicBezTo>
                      <a:pt x="30" y="48"/>
                      <a:pt x="30" y="48"/>
                      <a:pt x="30" y="48"/>
                    </a:cubicBezTo>
                    <a:cubicBezTo>
                      <a:pt x="31" y="48"/>
                      <a:pt x="32" y="49"/>
                      <a:pt x="32" y="50"/>
                    </a:cubicBezTo>
                    <a:cubicBezTo>
                      <a:pt x="32" y="51"/>
                      <a:pt x="31" y="52"/>
                      <a:pt x="30" y="52"/>
                    </a:cubicBezTo>
                    <a:cubicBezTo>
                      <a:pt x="27" y="53"/>
                      <a:pt x="18" y="55"/>
                      <a:pt x="16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3" name="Freeform 89">
                <a:extLst>
                  <a:ext uri="{FF2B5EF4-FFF2-40B4-BE49-F238E27FC236}">
                    <a16:creationId xmlns:a16="http://schemas.microsoft.com/office/drawing/2014/main" id="{1A46E264-8C84-4E78-B38E-A1D84F88F3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96875" y="4833938"/>
                <a:ext cx="15875" cy="155575"/>
              </a:xfrm>
              <a:custGeom>
                <a:avLst/>
                <a:gdLst>
                  <a:gd name="T0" fmla="*/ 2 w 4"/>
                  <a:gd name="T1" fmla="*/ 40 h 40"/>
                  <a:gd name="T2" fmla="*/ 0 w 4"/>
                  <a:gd name="T3" fmla="*/ 38 h 40"/>
                  <a:gd name="T4" fmla="*/ 0 w 4"/>
                  <a:gd name="T5" fmla="*/ 2 h 40"/>
                  <a:gd name="T6" fmla="*/ 2 w 4"/>
                  <a:gd name="T7" fmla="*/ 0 h 40"/>
                  <a:gd name="T8" fmla="*/ 4 w 4"/>
                  <a:gd name="T9" fmla="*/ 2 h 40"/>
                  <a:gd name="T10" fmla="*/ 4 w 4"/>
                  <a:gd name="T11" fmla="*/ 38 h 40"/>
                  <a:gd name="T12" fmla="*/ 2 w 4"/>
                  <a:gd name="T13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" h="40">
                    <a:moveTo>
                      <a:pt x="2" y="40"/>
                    </a:moveTo>
                    <a:cubicBezTo>
                      <a:pt x="1" y="40"/>
                      <a:pt x="0" y="39"/>
                      <a:pt x="0" y="38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3" y="0"/>
                      <a:pt x="4" y="1"/>
                      <a:pt x="4" y="2"/>
                    </a:cubicBezTo>
                    <a:cubicBezTo>
                      <a:pt x="4" y="38"/>
                      <a:pt x="4" y="38"/>
                      <a:pt x="4" y="38"/>
                    </a:cubicBezTo>
                    <a:cubicBezTo>
                      <a:pt x="4" y="39"/>
                      <a:pt x="3" y="40"/>
                      <a:pt x="2" y="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" name="Freeform 90">
                <a:extLst>
                  <a:ext uri="{FF2B5EF4-FFF2-40B4-BE49-F238E27FC236}">
                    <a16:creationId xmlns:a16="http://schemas.microsoft.com/office/drawing/2014/main" id="{1FF48CAD-57B5-4309-B2E7-F80F42AFFD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36575" y="4772025"/>
                <a:ext cx="14287" cy="373063"/>
              </a:xfrm>
              <a:custGeom>
                <a:avLst/>
                <a:gdLst>
                  <a:gd name="T0" fmla="*/ 2 w 4"/>
                  <a:gd name="T1" fmla="*/ 96 h 96"/>
                  <a:gd name="T2" fmla="*/ 0 w 4"/>
                  <a:gd name="T3" fmla="*/ 94 h 96"/>
                  <a:gd name="T4" fmla="*/ 0 w 4"/>
                  <a:gd name="T5" fmla="*/ 2 h 96"/>
                  <a:gd name="T6" fmla="*/ 2 w 4"/>
                  <a:gd name="T7" fmla="*/ 0 h 96"/>
                  <a:gd name="T8" fmla="*/ 4 w 4"/>
                  <a:gd name="T9" fmla="*/ 2 h 96"/>
                  <a:gd name="T10" fmla="*/ 4 w 4"/>
                  <a:gd name="T11" fmla="*/ 94 h 96"/>
                  <a:gd name="T12" fmla="*/ 2 w 4"/>
                  <a:gd name="T13" fmla="*/ 96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" h="96">
                    <a:moveTo>
                      <a:pt x="2" y="96"/>
                    </a:moveTo>
                    <a:cubicBezTo>
                      <a:pt x="1" y="96"/>
                      <a:pt x="0" y="95"/>
                      <a:pt x="0" y="94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3" y="0"/>
                      <a:pt x="4" y="1"/>
                      <a:pt x="4" y="2"/>
                    </a:cubicBezTo>
                    <a:cubicBezTo>
                      <a:pt x="4" y="94"/>
                      <a:pt x="4" y="94"/>
                      <a:pt x="4" y="94"/>
                    </a:cubicBezTo>
                    <a:cubicBezTo>
                      <a:pt x="4" y="95"/>
                      <a:pt x="3" y="96"/>
                      <a:pt x="2" y="9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" name="Rectangle 91">
                <a:extLst>
                  <a:ext uri="{FF2B5EF4-FFF2-40B4-BE49-F238E27FC236}">
                    <a16:creationId xmlns:a16="http://schemas.microsoft.com/office/drawing/2014/main" id="{879A781F-301C-4D78-B0A9-4111E3E264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458788" y="4981575"/>
                <a:ext cx="14287" cy="476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06" name="TextBox 205">
            <a:extLst>
              <a:ext uri="{FF2B5EF4-FFF2-40B4-BE49-F238E27FC236}">
                <a16:creationId xmlns:a16="http://schemas.microsoft.com/office/drawing/2014/main" id="{04C2DBCB-15D3-4363-A92F-E1A509676B5A}"/>
              </a:ext>
            </a:extLst>
          </p:cNvPr>
          <p:cNvSpPr txBox="1"/>
          <p:nvPr/>
        </p:nvSpPr>
        <p:spPr>
          <a:xfrm>
            <a:off x="1061652" y="5779272"/>
            <a:ext cx="1761290" cy="215444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Maintenance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07" name="Freeform 88">
            <a:extLst>
              <a:ext uri="{FF2B5EF4-FFF2-40B4-BE49-F238E27FC236}">
                <a16:creationId xmlns:a16="http://schemas.microsoft.com/office/drawing/2014/main" id="{98961F3B-AD5C-47A1-8157-117BE0BCF99F}"/>
              </a:ext>
            </a:extLst>
          </p:cNvPr>
          <p:cNvSpPr>
            <a:spLocks noEditPoints="1"/>
          </p:cNvSpPr>
          <p:nvPr/>
        </p:nvSpPr>
        <p:spPr bwMode="auto">
          <a:xfrm>
            <a:off x="746476" y="5789174"/>
            <a:ext cx="151963" cy="141953"/>
          </a:xfrm>
          <a:custGeom>
            <a:avLst/>
            <a:gdLst>
              <a:gd name="T0" fmla="*/ 66 w 68"/>
              <a:gd name="T1" fmla="*/ 64 h 64"/>
              <a:gd name="T2" fmla="*/ 14 w 68"/>
              <a:gd name="T3" fmla="*/ 64 h 64"/>
              <a:gd name="T4" fmla="*/ 12 w 68"/>
              <a:gd name="T5" fmla="*/ 62 h 64"/>
              <a:gd name="T6" fmla="*/ 19 w 68"/>
              <a:gd name="T7" fmla="*/ 52 h 64"/>
              <a:gd name="T8" fmla="*/ 2 w 68"/>
              <a:gd name="T9" fmla="*/ 52 h 64"/>
              <a:gd name="T10" fmla="*/ 0 w 68"/>
              <a:gd name="T11" fmla="*/ 50 h 64"/>
              <a:gd name="T12" fmla="*/ 0 w 68"/>
              <a:gd name="T13" fmla="*/ 2 h 64"/>
              <a:gd name="T14" fmla="*/ 2 w 68"/>
              <a:gd name="T15" fmla="*/ 0 h 64"/>
              <a:gd name="T16" fmla="*/ 30 w 68"/>
              <a:gd name="T17" fmla="*/ 0 h 64"/>
              <a:gd name="T18" fmla="*/ 32 w 68"/>
              <a:gd name="T19" fmla="*/ 2 h 64"/>
              <a:gd name="T20" fmla="*/ 32 w 68"/>
              <a:gd name="T21" fmla="*/ 12 h 64"/>
              <a:gd name="T22" fmla="*/ 66 w 68"/>
              <a:gd name="T23" fmla="*/ 12 h 64"/>
              <a:gd name="T24" fmla="*/ 68 w 68"/>
              <a:gd name="T25" fmla="*/ 14 h 64"/>
              <a:gd name="T26" fmla="*/ 68 w 68"/>
              <a:gd name="T27" fmla="*/ 62 h 64"/>
              <a:gd name="T28" fmla="*/ 66 w 68"/>
              <a:gd name="T29" fmla="*/ 64 h 64"/>
              <a:gd name="T30" fmla="*/ 16 w 68"/>
              <a:gd name="T31" fmla="*/ 60 h 64"/>
              <a:gd name="T32" fmla="*/ 64 w 68"/>
              <a:gd name="T33" fmla="*/ 60 h 64"/>
              <a:gd name="T34" fmla="*/ 64 w 68"/>
              <a:gd name="T35" fmla="*/ 16 h 64"/>
              <a:gd name="T36" fmla="*/ 30 w 68"/>
              <a:gd name="T37" fmla="*/ 16 h 64"/>
              <a:gd name="T38" fmla="*/ 28 w 68"/>
              <a:gd name="T39" fmla="*/ 14 h 64"/>
              <a:gd name="T40" fmla="*/ 28 w 68"/>
              <a:gd name="T41" fmla="*/ 4 h 64"/>
              <a:gd name="T42" fmla="*/ 4 w 68"/>
              <a:gd name="T43" fmla="*/ 4 h 64"/>
              <a:gd name="T44" fmla="*/ 4 w 68"/>
              <a:gd name="T45" fmla="*/ 48 h 64"/>
              <a:gd name="T46" fmla="*/ 30 w 68"/>
              <a:gd name="T47" fmla="*/ 48 h 64"/>
              <a:gd name="T48" fmla="*/ 32 w 68"/>
              <a:gd name="T49" fmla="*/ 50 h 64"/>
              <a:gd name="T50" fmla="*/ 30 w 68"/>
              <a:gd name="T51" fmla="*/ 52 h 64"/>
              <a:gd name="T52" fmla="*/ 16 w 68"/>
              <a:gd name="T53" fmla="*/ 6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68" h="64">
                <a:moveTo>
                  <a:pt x="66" y="64"/>
                </a:moveTo>
                <a:cubicBezTo>
                  <a:pt x="14" y="64"/>
                  <a:pt x="14" y="64"/>
                  <a:pt x="14" y="64"/>
                </a:cubicBezTo>
                <a:cubicBezTo>
                  <a:pt x="13" y="64"/>
                  <a:pt x="12" y="63"/>
                  <a:pt x="12" y="62"/>
                </a:cubicBezTo>
                <a:cubicBezTo>
                  <a:pt x="12" y="57"/>
                  <a:pt x="15" y="54"/>
                  <a:pt x="19" y="52"/>
                </a:cubicBezTo>
                <a:cubicBezTo>
                  <a:pt x="2" y="52"/>
                  <a:pt x="2" y="52"/>
                  <a:pt x="2" y="52"/>
                </a:cubicBezTo>
                <a:cubicBezTo>
                  <a:pt x="1" y="52"/>
                  <a:pt x="0" y="51"/>
                  <a:pt x="0" y="50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1" y="0"/>
                  <a:pt x="32" y="1"/>
                  <a:pt x="32" y="2"/>
                </a:cubicBezTo>
                <a:cubicBezTo>
                  <a:pt x="32" y="12"/>
                  <a:pt x="32" y="12"/>
                  <a:pt x="32" y="12"/>
                </a:cubicBezTo>
                <a:cubicBezTo>
                  <a:pt x="66" y="12"/>
                  <a:pt x="66" y="12"/>
                  <a:pt x="66" y="12"/>
                </a:cubicBezTo>
                <a:cubicBezTo>
                  <a:pt x="67" y="12"/>
                  <a:pt x="68" y="13"/>
                  <a:pt x="68" y="14"/>
                </a:cubicBezTo>
                <a:cubicBezTo>
                  <a:pt x="68" y="62"/>
                  <a:pt x="68" y="62"/>
                  <a:pt x="68" y="62"/>
                </a:cubicBezTo>
                <a:cubicBezTo>
                  <a:pt x="68" y="63"/>
                  <a:pt x="67" y="64"/>
                  <a:pt x="66" y="64"/>
                </a:cubicBezTo>
                <a:close/>
                <a:moveTo>
                  <a:pt x="16" y="60"/>
                </a:moveTo>
                <a:cubicBezTo>
                  <a:pt x="64" y="60"/>
                  <a:pt x="64" y="60"/>
                  <a:pt x="64" y="60"/>
                </a:cubicBezTo>
                <a:cubicBezTo>
                  <a:pt x="64" y="16"/>
                  <a:pt x="64" y="16"/>
                  <a:pt x="64" y="16"/>
                </a:cubicBezTo>
                <a:cubicBezTo>
                  <a:pt x="30" y="16"/>
                  <a:pt x="30" y="16"/>
                  <a:pt x="30" y="16"/>
                </a:cubicBezTo>
                <a:cubicBezTo>
                  <a:pt x="29" y="16"/>
                  <a:pt x="28" y="15"/>
                  <a:pt x="28" y="14"/>
                </a:cubicBezTo>
                <a:cubicBezTo>
                  <a:pt x="28" y="4"/>
                  <a:pt x="28" y="4"/>
                  <a:pt x="28" y="4"/>
                </a:cubicBezTo>
                <a:cubicBezTo>
                  <a:pt x="4" y="4"/>
                  <a:pt x="4" y="4"/>
                  <a:pt x="4" y="4"/>
                </a:cubicBezTo>
                <a:cubicBezTo>
                  <a:pt x="4" y="48"/>
                  <a:pt x="4" y="48"/>
                  <a:pt x="4" y="48"/>
                </a:cubicBezTo>
                <a:cubicBezTo>
                  <a:pt x="30" y="48"/>
                  <a:pt x="30" y="48"/>
                  <a:pt x="30" y="48"/>
                </a:cubicBezTo>
                <a:cubicBezTo>
                  <a:pt x="31" y="48"/>
                  <a:pt x="32" y="49"/>
                  <a:pt x="32" y="50"/>
                </a:cubicBezTo>
                <a:cubicBezTo>
                  <a:pt x="32" y="51"/>
                  <a:pt x="31" y="52"/>
                  <a:pt x="30" y="52"/>
                </a:cubicBezTo>
                <a:cubicBezTo>
                  <a:pt x="27" y="53"/>
                  <a:pt x="18" y="55"/>
                  <a:pt x="16" y="6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27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E8BC80A0-9718-4704-A6F8-7F095C3899FA}"/>
              </a:ext>
            </a:extLst>
          </p:cNvPr>
          <p:cNvSpPr txBox="1"/>
          <p:nvPr/>
        </p:nvSpPr>
        <p:spPr>
          <a:xfrm>
            <a:off x="3293608" y="1270164"/>
            <a:ext cx="411480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Maintenance</a:t>
            </a:r>
          </a:p>
        </p:txBody>
      </p:sp>
    </p:spTree>
    <p:extLst>
      <p:ext uri="{BB962C8B-B14F-4D97-AF65-F5344CB8AC3E}">
        <p14:creationId xmlns:p14="http://schemas.microsoft.com/office/powerpoint/2010/main" val="1701677223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186C8BE2-35C2-46CA-89D9-99B73C6C4825}"/>
              </a:ext>
            </a:extLst>
          </p:cNvPr>
          <p:cNvSpPr/>
          <p:nvPr/>
        </p:nvSpPr>
        <p:spPr>
          <a:xfrm>
            <a:off x="0" y="0"/>
            <a:ext cx="530454" cy="6858000"/>
          </a:xfrm>
          <a:prstGeom prst="rect">
            <a:avLst/>
          </a:prstGeom>
          <a:gradFill>
            <a:gsLst>
              <a:gs pos="0">
                <a:srgbClr val="172041"/>
              </a:gs>
              <a:gs pos="100000">
                <a:srgbClr val="172041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88" y="0"/>
            <a:ext cx="12194387" cy="6858000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B7923121-ECFF-4F88-A4B9-F894696BA865}"/>
              </a:ext>
            </a:extLst>
          </p:cNvPr>
          <p:cNvSpPr/>
          <p:nvPr/>
        </p:nvSpPr>
        <p:spPr>
          <a:xfrm flipV="1">
            <a:off x="17160" y="-22376"/>
            <a:ext cx="12191997" cy="6858000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100000">
                <a:schemeClr val="accent2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E06A5DC-1C61-4AD4-A62D-2A494D1FBB82}"/>
              </a:ext>
            </a:extLst>
          </p:cNvPr>
          <p:cNvGrpSpPr/>
          <p:nvPr/>
        </p:nvGrpSpPr>
        <p:grpSpPr>
          <a:xfrm>
            <a:off x="10744163" y="6705700"/>
            <a:ext cx="602457" cy="57150"/>
            <a:chOff x="10806101" y="5722143"/>
            <a:chExt cx="602457" cy="57150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E638CE61-1F36-4A68-B632-1666E4CD3ACD}"/>
                </a:ext>
              </a:extLst>
            </p:cNvPr>
            <p:cNvSpPr/>
            <p:nvPr/>
          </p:nvSpPr>
          <p:spPr>
            <a:xfrm>
              <a:off x="11351408" y="5722143"/>
              <a:ext cx="57150" cy="5715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2FD44FF4-9C97-4501-A208-882CC03230B9}"/>
                </a:ext>
              </a:extLst>
            </p:cNvPr>
            <p:cNvSpPr/>
            <p:nvPr/>
          </p:nvSpPr>
          <p:spPr>
            <a:xfrm>
              <a:off x="11169639" y="5722143"/>
              <a:ext cx="57150" cy="5715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DF5D5FB0-6A02-4003-9AF9-706CA414FB98}"/>
                </a:ext>
              </a:extLst>
            </p:cNvPr>
            <p:cNvSpPr/>
            <p:nvPr/>
          </p:nvSpPr>
          <p:spPr>
            <a:xfrm>
              <a:off x="10987870" y="5722143"/>
              <a:ext cx="57150" cy="57150"/>
            </a:xfrm>
            <a:prstGeom prst="ellipse">
              <a:avLst/>
            </a:prstGeom>
            <a:solidFill>
              <a:schemeClr val="accent1">
                <a:alpha val="2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0F16751E-1FF6-4D11-B65F-FE55672CEC33}"/>
                </a:ext>
              </a:extLst>
            </p:cNvPr>
            <p:cNvSpPr/>
            <p:nvPr/>
          </p:nvSpPr>
          <p:spPr>
            <a:xfrm>
              <a:off x="10806101" y="5722143"/>
              <a:ext cx="57150" cy="57150"/>
            </a:xfrm>
            <a:prstGeom prst="ellipse">
              <a:avLst/>
            </a:prstGeom>
            <a:solidFill>
              <a:schemeClr val="accent1">
                <a:alpha val="2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C892793-85A0-4CDB-B3D2-8AC7ADB477A9}"/>
              </a:ext>
            </a:extLst>
          </p:cNvPr>
          <p:cNvCxnSpPr/>
          <p:nvPr/>
        </p:nvCxnSpPr>
        <p:spPr>
          <a:xfrm>
            <a:off x="985108" y="5288545"/>
            <a:ext cx="88120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D6FAB48-76E4-4658-9489-0BAA09B43D25}"/>
              </a:ext>
            </a:extLst>
          </p:cNvPr>
          <p:cNvGrpSpPr/>
          <p:nvPr/>
        </p:nvGrpSpPr>
        <p:grpSpPr>
          <a:xfrm>
            <a:off x="-2388" y="1684591"/>
            <a:ext cx="7504986" cy="3969412"/>
            <a:chOff x="4053163" y="1250141"/>
            <a:chExt cx="8046286" cy="4255709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713E28CD-12CC-4E90-8463-DF51D4D86D5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36964" y="1589957"/>
              <a:ext cx="5678684" cy="3180063"/>
            </a:xfrm>
            <a:prstGeom prst="rect">
              <a:avLst/>
            </a:prstGeom>
            <a:solidFill>
              <a:srgbClr val="090E21"/>
            </a:solidFill>
          </p:spPr>
        </p:pic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4B5EE227-FAD0-4FD1-A34E-550582B22FBA}"/>
                </a:ext>
              </a:extLst>
            </p:cNvPr>
            <p:cNvGrpSpPr/>
            <p:nvPr/>
          </p:nvGrpSpPr>
          <p:grpSpPr>
            <a:xfrm>
              <a:off x="7651970" y="2785295"/>
              <a:ext cx="873580" cy="873576"/>
              <a:chOff x="12882563" y="-2224088"/>
              <a:chExt cx="371475" cy="371475"/>
            </a:xfrm>
            <a:solidFill>
              <a:schemeClr val="bg1"/>
            </a:solidFill>
          </p:grpSpPr>
          <p:sp>
            <p:nvSpPr>
              <p:cNvPr id="32" name="Freeform 14">
                <a:extLst>
                  <a:ext uri="{FF2B5EF4-FFF2-40B4-BE49-F238E27FC236}">
                    <a16:creationId xmlns:a16="http://schemas.microsoft.com/office/drawing/2014/main" id="{9A217771-837F-45FB-BF57-8C8C84DF734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882563" y="-2224088"/>
                <a:ext cx="371475" cy="371475"/>
              </a:xfrm>
              <a:custGeom>
                <a:avLst/>
                <a:gdLst>
                  <a:gd name="T0" fmla="*/ 48 w 96"/>
                  <a:gd name="T1" fmla="*/ 96 h 96"/>
                  <a:gd name="T2" fmla="*/ 0 w 96"/>
                  <a:gd name="T3" fmla="*/ 48 h 96"/>
                  <a:gd name="T4" fmla="*/ 48 w 96"/>
                  <a:gd name="T5" fmla="*/ 0 h 96"/>
                  <a:gd name="T6" fmla="*/ 96 w 96"/>
                  <a:gd name="T7" fmla="*/ 48 h 96"/>
                  <a:gd name="T8" fmla="*/ 48 w 96"/>
                  <a:gd name="T9" fmla="*/ 96 h 96"/>
                  <a:gd name="T10" fmla="*/ 48 w 96"/>
                  <a:gd name="T11" fmla="*/ 4 h 96"/>
                  <a:gd name="T12" fmla="*/ 4 w 96"/>
                  <a:gd name="T13" fmla="*/ 48 h 96"/>
                  <a:gd name="T14" fmla="*/ 48 w 96"/>
                  <a:gd name="T15" fmla="*/ 92 h 96"/>
                  <a:gd name="T16" fmla="*/ 92 w 96"/>
                  <a:gd name="T17" fmla="*/ 48 h 96"/>
                  <a:gd name="T18" fmla="*/ 48 w 96"/>
                  <a:gd name="T19" fmla="*/ 4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6" h="96">
                    <a:moveTo>
                      <a:pt x="48" y="96"/>
                    </a:moveTo>
                    <a:cubicBezTo>
                      <a:pt x="22" y="96"/>
                      <a:pt x="0" y="74"/>
                      <a:pt x="0" y="48"/>
                    </a:cubicBezTo>
                    <a:cubicBezTo>
                      <a:pt x="0" y="22"/>
                      <a:pt x="22" y="0"/>
                      <a:pt x="48" y="0"/>
                    </a:cubicBezTo>
                    <a:cubicBezTo>
                      <a:pt x="74" y="0"/>
                      <a:pt x="96" y="22"/>
                      <a:pt x="96" y="48"/>
                    </a:cubicBezTo>
                    <a:cubicBezTo>
                      <a:pt x="96" y="74"/>
                      <a:pt x="74" y="96"/>
                      <a:pt x="48" y="96"/>
                    </a:cubicBezTo>
                    <a:close/>
                    <a:moveTo>
                      <a:pt x="48" y="4"/>
                    </a:moveTo>
                    <a:cubicBezTo>
                      <a:pt x="24" y="4"/>
                      <a:pt x="4" y="24"/>
                      <a:pt x="4" y="48"/>
                    </a:cubicBezTo>
                    <a:cubicBezTo>
                      <a:pt x="4" y="72"/>
                      <a:pt x="24" y="92"/>
                      <a:pt x="48" y="92"/>
                    </a:cubicBezTo>
                    <a:cubicBezTo>
                      <a:pt x="72" y="92"/>
                      <a:pt x="92" y="72"/>
                      <a:pt x="92" y="48"/>
                    </a:cubicBezTo>
                    <a:cubicBezTo>
                      <a:pt x="92" y="24"/>
                      <a:pt x="72" y="4"/>
                      <a:pt x="48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Freeform 15">
                <a:extLst>
                  <a:ext uri="{FF2B5EF4-FFF2-40B4-BE49-F238E27FC236}">
                    <a16:creationId xmlns:a16="http://schemas.microsoft.com/office/drawing/2014/main" id="{06D4C8BD-E087-4111-83D4-CC00827C1E0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006388" y="-2116138"/>
                <a:ext cx="155575" cy="155575"/>
              </a:xfrm>
              <a:custGeom>
                <a:avLst/>
                <a:gdLst>
                  <a:gd name="T0" fmla="*/ 2 w 40"/>
                  <a:gd name="T1" fmla="*/ 40 h 40"/>
                  <a:gd name="T2" fmla="*/ 1 w 40"/>
                  <a:gd name="T3" fmla="*/ 40 h 40"/>
                  <a:gd name="T4" fmla="*/ 0 w 40"/>
                  <a:gd name="T5" fmla="*/ 38 h 40"/>
                  <a:gd name="T6" fmla="*/ 0 w 40"/>
                  <a:gd name="T7" fmla="*/ 2 h 40"/>
                  <a:gd name="T8" fmla="*/ 1 w 40"/>
                  <a:gd name="T9" fmla="*/ 0 h 40"/>
                  <a:gd name="T10" fmla="*/ 3 w 40"/>
                  <a:gd name="T11" fmla="*/ 0 h 40"/>
                  <a:gd name="T12" fmla="*/ 39 w 40"/>
                  <a:gd name="T13" fmla="*/ 18 h 40"/>
                  <a:gd name="T14" fmla="*/ 40 w 40"/>
                  <a:gd name="T15" fmla="*/ 20 h 40"/>
                  <a:gd name="T16" fmla="*/ 39 w 40"/>
                  <a:gd name="T17" fmla="*/ 22 h 40"/>
                  <a:gd name="T18" fmla="*/ 3 w 40"/>
                  <a:gd name="T19" fmla="*/ 40 h 40"/>
                  <a:gd name="T20" fmla="*/ 2 w 40"/>
                  <a:gd name="T21" fmla="*/ 40 h 40"/>
                  <a:gd name="T22" fmla="*/ 4 w 40"/>
                  <a:gd name="T23" fmla="*/ 5 h 40"/>
                  <a:gd name="T24" fmla="*/ 4 w 40"/>
                  <a:gd name="T25" fmla="*/ 35 h 40"/>
                  <a:gd name="T26" fmla="*/ 34 w 40"/>
                  <a:gd name="T27" fmla="*/ 20 h 40"/>
                  <a:gd name="T28" fmla="*/ 4 w 40"/>
                  <a:gd name="T29" fmla="*/ 5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0" h="40">
                    <a:moveTo>
                      <a:pt x="2" y="40"/>
                    </a:moveTo>
                    <a:cubicBezTo>
                      <a:pt x="2" y="40"/>
                      <a:pt x="1" y="40"/>
                      <a:pt x="1" y="40"/>
                    </a:cubicBezTo>
                    <a:cubicBezTo>
                      <a:pt x="0" y="39"/>
                      <a:pt x="0" y="39"/>
                      <a:pt x="0" y="38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0" y="1"/>
                      <a:pt x="1" y="0"/>
                    </a:cubicBezTo>
                    <a:cubicBezTo>
                      <a:pt x="2" y="0"/>
                      <a:pt x="2" y="0"/>
                      <a:pt x="3" y="0"/>
                    </a:cubicBezTo>
                    <a:cubicBezTo>
                      <a:pt x="39" y="18"/>
                      <a:pt x="39" y="18"/>
                      <a:pt x="39" y="18"/>
                    </a:cubicBezTo>
                    <a:cubicBezTo>
                      <a:pt x="40" y="19"/>
                      <a:pt x="40" y="19"/>
                      <a:pt x="40" y="20"/>
                    </a:cubicBezTo>
                    <a:cubicBezTo>
                      <a:pt x="40" y="21"/>
                      <a:pt x="40" y="21"/>
                      <a:pt x="39" y="22"/>
                    </a:cubicBezTo>
                    <a:cubicBezTo>
                      <a:pt x="3" y="40"/>
                      <a:pt x="3" y="40"/>
                      <a:pt x="3" y="40"/>
                    </a:cubicBezTo>
                    <a:cubicBezTo>
                      <a:pt x="3" y="40"/>
                      <a:pt x="2" y="40"/>
                      <a:pt x="2" y="40"/>
                    </a:cubicBezTo>
                    <a:close/>
                    <a:moveTo>
                      <a:pt x="4" y="5"/>
                    </a:moveTo>
                    <a:cubicBezTo>
                      <a:pt x="4" y="35"/>
                      <a:pt x="4" y="35"/>
                      <a:pt x="4" y="35"/>
                    </a:cubicBezTo>
                    <a:cubicBezTo>
                      <a:pt x="34" y="20"/>
                      <a:pt x="34" y="20"/>
                      <a:pt x="34" y="20"/>
                    </a:cubicBezTo>
                    <a:lnTo>
                      <a:pt x="4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pic>
          <p:nvPicPr>
            <p:cNvPr id="25" name="Picture 24" descr="A screen shot of a computer&#10;&#10;Description automatically generated">
              <a:extLst>
                <a:ext uri="{FF2B5EF4-FFF2-40B4-BE49-F238E27FC236}">
                  <a16:creationId xmlns:a16="http://schemas.microsoft.com/office/drawing/2014/main" id="{40D2B5EE-BBBA-4DEB-9221-5016845C031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053163" y="1250141"/>
              <a:ext cx="8046286" cy="4255709"/>
            </a:xfrm>
            <a:prstGeom prst="rect">
              <a:avLst/>
            </a:prstGeom>
          </p:spPr>
        </p:pic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2A1097E9-9E5C-40DD-981F-D2B0BB308F77}"/>
              </a:ext>
            </a:extLst>
          </p:cNvPr>
          <p:cNvSpPr/>
          <p:nvPr/>
        </p:nvSpPr>
        <p:spPr>
          <a:xfrm>
            <a:off x="7519758" y="1761707"/>
            <a:ext cx="4315763" cy="3526838"/>
          </a:xfrm>
          <a:prstGeom prst="rect">
            <a:avLst/>
          </a:prstGeom>
          <a:solidFill>
            <a:srgbClr val="090E21"/>
          </a:solidFill>
          <a:ln>
            <a:noFill/>
          </a:ln>
          <a:effectLst>
            <a:outerShdw blurRad="330200" sx="102000" sy="102000" algn="ctr" rotWithShape="0">
              <a:schemeClr val="accent2">
                <a:lumMod val="50000"/>
                <a:alpha val="7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AF17775-3276-4F51-92E1-356100C4AFDF}"/>
              </a:ext>
            </a:extLst>
          </p:cNvPr>
          <p:cNvSpPr/>
          <p:nvPr/>
        </p:nvSpPr>
        <p:spPr>
          <a:xfrm flipV="1">
            <a:off x="7532373" y="1761706"/>
            <a:ext cx="4315986" cy="3504462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85A9644-3976-4B48-BB6A-E7873609D724}"/>
              </a:ext>
            </a:extLst>
          </p:cNvPr>
          <p:cNvGrpSpPr/>
          <p:nvPr/>
        </p:nvGrpSpPr>
        <p:grpSpPr>
          <a:xfrm>
            <a:off x="7532373" y="2451054"/>
            <a:ext cx="4410038" cy="1982007"/>
            <a:chOff x="6403326" y="2586611"/>
            <a:chExt cx="4657185" cy="2093082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819B428-1197-452B-9FB3-12990BAABD27}"/>
                </a:ext>
              </a:extLst>
            </p:cNvPr>
            <p:cNvSpPr txBox="1"/>
            <p:nvPr/>
          </p:nvSpPr>
          <p:spPr>
            <a:xfrm>
              <a:off x="6529530" y="2586611"/>
              <a:ext cx="4530981" cy="455035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spAutoFit/>
            </a:bodyPr>
            <a:lstStyle/>
            <a:p>
              <a:pPr algn="ctr"/>
              <a:r>
                <a:rPr lang="en-US" sz="2800" b="1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j-lt"/>
                </a:rPr>
                <a:t>THANK YOU SO MUCH</a:t>
              </a:r>
              <a:endParaRPr lang="en-US" sz="2800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C1B7339-59D0-4ABD-A3AA-D5E8A241564E}"/>
                </a:ext>
              </a:extLst>
            </p:cNvPr>
            <p:cNvSpPr/>
            <p:nvPr/>
          </p:nvSpPr>
          <p:spPr>
            <a:xfrm>
              <a:off x="6403326" y="3769624"/>
              <a:ext cx="4530981" cy="910069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From: </a:t>
              </a:r>
              <a:r>
                <a:rPr lang="en-US" b="1" dirty="0" smtClean="0">
                  <a:solidFill>
                    <a:schemeClr val="bg2"/>
                  </a:solidFill>
                </a:rPr>
                <a:t>(SP20) - BSE 3B - (Group Mate)</a:t>
              </a:r>
            </a:p>
            <a:p>
              <a:pPr algn="ctr"/>
              <a:r>
                <a:rPr lang="en-US" b="1" dirty="0" smtClean="0">
                  <a:solidFill>
                    <a:schemeClr val="bg2"/>
                  </a:solidFill>
                </a:rPr>
                <a:t>Hamza Altaf (048), Sara Sultan (063), Ossama Mehmood (069)</a:t>
              </a:r>
              <a:endParaRPr lang="en-US" sz="2000" b="1" dirty="0">
                <a:solidFill>
                  <a:schemeClr val="bg2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683686E-EFE0-4BD3-A6AC-EA226545F994}"/>
                </a:ext>
              </a:extLst>
            </p:cNvPr>
            <p:cNvSpPr txBox="1"/>
            <p:nvPr/>
          </p:nvSpPr>
          <p:spPr>
            <a:xfrm>
              <a:off x="6473089" y="3212252"/>
              <a:ext cx="4530980" cy="390030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j-lt"/>
                </a:rPr>
                <a:t>Ma’am</a:t>
              </a:r>
              <a:r>
                <a:rPr lang="en-US" sz="2400" b="1" dirty="0" smtClean="0">
                  <a:solidFill>
                    <a:schemeClr val="bg2"/>
                  </a:solidFill>
                  <a:latin typeface="+mj-lt"/>
                </a:rPr>
                <a:t> Ayesha &amp; </a:t>
              </a:r>
              <a:r>
                <a:rPr lang="en-US" sz="2400" b="1" dirty="0" err="1" smtClean="0">
                  <a:solidFill>
                    <a:schemeClr val="bg2"/>
                  </a:solidFill>
                  <a:latin typeface="+mj-lt"/>
                </a:rPr>
                <a:t>Walia</a:t>
              </a:r>
              <a:endParaRPr lang="en-US" sz="2400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49916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Rectangle 209">
            <a:extLst>
              <a:ext uri="{FF2B5EF4-FFF2-40B4-BE49-F238E27FC236}">
                <a16:creationId xmlns:a16="http://schemas.microsoft.com/office/drawing/2014/main" id="{8AD93755-FD6A-4B3F-B29C-1FB584CCDED5}"/>
              </a:ext>
            </a:extLst>
          </p:cNvPr>
          <p:cNvSpPr/>
          <p:nvPr/>
        </p:nvSpPr>
        <p:spPr>
          <a:xfrm>
            <a:off x="-1" y="0"/>
            <a:ext cx="2842355" cy="6858000"/>
          </a:xfrm>
          <a:prstGeom prst="rect">
            <a:avLst/>
          </a:prstGeom>
          <a:gradFill>
            <a:gsLst>
              <a:gs pos="0">
                <a:srgbClr val="172041"/>
              </a:gs>
              <a:gs pos="100000">
                <a:srgbClr val="172041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8BC80A0-9718-4704-A6F8-7F095C3899FA}"/>
              </a:ext>
            </a:extLst>
          </p:cNvPr>
          <p:cNvSpPr txBox="1"/>
          <p:nvPr/>
        </p:nvSpPr>
        <p:spPr>
          <a:xfrm>
            <a:off x="4424590" y="1038590"/>
            <a:ext cx="4561346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Registration and Student Card Generation Management </a:t>
            </a:r>
            <a:r>
              <a:rPr lang="en-US" sz="20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System</a:t>
            </a:r>
            <a:endParaRPr lang="en-US" sz="2000" b="1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EAF5AEEF-D1CD-44A5-90FD-81E1A589A454}"/>
              </a:ext>
            </a:extLst>
          </p:cNvPr>
          <p:cNvGrpSpPr/>
          <p:nvPr/>
        </p:nvGrpSpPr>
        <p:grpSpPr>
          <a:xfrm>
            <a:off x="5437633" y="509341"/>
            <a:ext cx="602457" cy="57150"/>
            <a:chOff x="10806101" y="5722143"/>
            <a:chExt cx="602457" cy="57150"/>
          </a:xfrm>
        </p:grpSpPr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886D5364-6813-46FC-AB1F-36C6D80875A0}"/>
                </a:ext>
              </a:extLst>
            </p:cNvPr>
            <p:cNvSpPr/>
            <p:nvPr/>
          </p:nvSpPr>
          <p:spPr>
            <a:xfrm>
              <a:off x="11351408" y="5722143"/>
              <a:ext cx="57150" cy="5715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0CF49D4F-B83E-4D0B-9E29-855FC12C8247}"/>
                </a:ext>
              </a:extLst>
            </p:cNvPr>
            <p:cNvSpPr/>
            <p:nvPr/>
          </p:nvSpPr>
          <p:spPr>
            <a:xfrm>
              <a:off x="11169639" y="5722143"/>
              <a:ext cx="57150" cy="5715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BCB5CC74-8A09-40F9-A0DB-F92ADDEB1464}"/>
                </a:ext>
              </a:extLst>
            </p:cNvPr>
            <p:cNvSpPr/>
            <p:nvPr/>
          </p:nvSpPr>
          <p:spPr>
            <a:xfrm>
              <a:off x="10987870" y="5722143"/>
              <a:ext cx="57150" cy="57150"/>
            </a:xfrm>
            <a:prstGeom prst="ellipse">
              <a:avLst/>
            </a:prstGeom>
            <a:solidFill>
              <a:schemeClr val="accent1">
                <a:alpha val="2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5B4CDACE-E69C-4180-B368-6EB2AC7884CF}"/>
                </a:ext>
              </a:extLst>
            </p:cNvPr>
            <p:cNvSpPr/>
            <p:nvPr/>
          </p:nvSpPr>
          <p:spPr>
            <a:xfrm>
              <a:off x="10806101" y="5722143"/>
              <a:ext cx="57150" cy="57150"/>
            </a:xfrm>
            <a:prstGeom prst="ellipse">
              <a:avLst/>
            </a:prstGeom>
            <a:solidFill>
              <a:schemeClr val="accent1">
                <a:alpha val="2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112D09B7-E76A-48E0-89F8-EA857D978483}"/>
              </a:ext>
            </a:extLst>
          </p:cNvPr>
          <p:cNvGrpSpPr/>
          <p:nvPr/>
        </p:nvGrpSpPr>
        <p:grpSpPr>
          <a:xfrm>
            <a:off x="376238" y="382125"/>
            <a:ext cx="2466116" cy="1174880"/>
            <a:chOff x="376239" y="1549789"/>
            <a:chExt cx="2466116" cy="768879"/>
          </a:xfrm>
        </p:grpSpPr>
        <p:sp>
          <p:nvSpPr>
            <p:cNvPr id="122" name="Rectangle: Top Corners Rounded 187">
              <a:extLst>
                <a:ext uri="{FF2B5EF4-FFF2-40B4-BE49-F238E27FC236}">
                  <a16:creationId xmlns:a16="http://schemas.microsoft.com/office/drawing/2014/main" id="{64238EC8-053C-4A7B-AE44-3C9AD781896A}"/>
                </a:ext>
              </a:extLst>
            </p:cNvPr>
            <p:cNvSpPr/>
            <p:nvPr/>
          </p:nvSpPr>
          <p:spPr>
            <a:xfrm rot="16200000">
              <a:off x="1360019" y="702250"/>
              <a:ext cx="498555" cy="246611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90E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Freeform 95">
              <a:extLst>
                <a:ext uri="{FF2B5EF4-FFF2-40B4-BE49-F238E27FC236}">
                  <a16:creationId xmlns:a16="http://schemas.microsoft.com/office/drawing/2014/main" id="{64ADCABE-A594-4600-956A-733BBF14D8F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4030" y="1549789"/>
              <a:ext cx="138324" cy="137848"/>
            </a:xfrm>
            <a:custGeom>
              <a:avLst/>
              <a:gdLst>
                <a:gd name="T0" fmla="*/ 610 w 610"/>
                <a:gd name="T1" fmla="*/ 0 h 608"/>
                <a:gd name="T2" fmla="*/ 610 w 610"/>
                <a:gd name="T3" fmla="*/ 608 h 608"/>
                <a:gd name="T4" fmla="*/ 0 w 610"/>
                <a:gd name="T5" fmla="*/ 608 h 608"/>
                <a:gd name="T6" fmla="*/ 0 w 610"/>
                <a:gd name="T7" fmla="*/ 607 h 608"/>
                <a:gd name="T8" fmla="*/ 610 w 610"/>
                <a:gd name="T9" fmla="*/ 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0" h="608">
                  <a:moveTo>
                    <a:pt x="610" y="0"/>
                  </a:moveTo>
                  <a:cubicBezTo>
                    <a:pt x="610" y="608"/>
                    <a:pt x="610" y="608"/>
                    <a:pt x="610" y="608"/>
                  </a:cubicBezTo>
                  <a:cubicBezTo>
                    <a:pt x="0" y="608"/>
                    <a:pt x="0" y="608"/>
                    <a:pt x="0" y="608"/>
                  </a:cubicBezTo>
                  <a:cubicBezTo>
                    <a:pt x="0" y="607"/>
                    <a:pt x="0" y="607"/>
                    <a:pt x="0" y="607"/>
                  </a:cubicBezTo>
                  <a:cubicBezTo>
                    <a:pt x="291" y="519"/>
                    <a:pt x="521" y="290"/>
                    <a:pt x="610" y="0"/>
                  </a:cubicBezTo>
                  <a:close/>
                </a:path>
              </a:pathLst>
            </a:custGeom>
            <a:solidFill>
              <a:srgbClr val="090E21"/>
            </a:solidFill>
            <a:ln w="158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95">
              <a:extLst>
                <a:ext uri="{FF2B5EF4-FFF2-40B4-BE49-F238E27FC236}">
                  <a16:creationId xmlns:a16="http://schemas.microsoft.com/office/drawing/2014/main" id="{77823DE5-92D6-4B78-834B-674025137976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704030" y="2180820"/>
              <a:ext cx="138324" cy="137848"/>
            </a:xfrm>
            <a:custGeom>
              <a:avLst/>
              <a:gdLst>
                <a:gd name="T0" fmla="*/ 610 w 610"/>
                <a:gd name="T1" fmla="*/ 0 h 608"/>
                <a:gd name="T2" fmla="*/ 610 w 610"/>
                <a:gd name="T3" fmla="*/ 608 h 608"/>
                <a:gd name="T4" fmla="*/ 0 w 610"/>
                <a:gd name="T5" fmla="*/ 608 h 608"/>
                <a:gd name="T6" fmla="*/ 0 w 610"/>
                <a:gd name="T7" fmla="*/ 607 h 608"/>
                <a:gd name="T8" fmla="*/ 610 w 610"/>
                <a:gd name="T9" fmla="*/ 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0" h="608">
                  <a:moveTo>
                    <a:pt x="610" y="0"/>
                  </a:moveTo>
                  <a:cubicBezTo>
                    <a:pt x="610" y="608"/>
                    <a:pt x="610" y="608"/>
                    <a:pt x="610" y="608"/>
                  </a:cubicBezTo>
                  <a:cubicBezTo>
                    <a:pt x="0" y="608"/>
                    <a:pt x="0" y="608"/>
                    <a:pt x="0" y="608"/>
                  </a:cubicBezTo>
                  <a:cubicBezTo>
                    <a:pt x="0" y="607"/>
                    <a:pt x="0" y="607"/>
                    <a:pt x="0" y="607"/>
                  </a:cubicBezTo>
                  <a:cubicBezTo>
                    <a:pt x="291" y="519"/>
                    <a:pt x="521" y="290"/>
                    <a:pt x="610" y="0"/>
                  </a:cubicBezTo>
                  <a:close/>
                </a:path>
              </a:pathLst>
            </a:custGeom>
            <a:solidFill>
              <a:srgbClr val="090E21"/>
            </a:solidFill>
            <a:ln w="158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056" name="TextBox 2055">
            <a:extLst>
              <a:ext uri="{FF2B5EF4-FFF2-40B4-BE49-F238E27FC236}">
                <a16:creationId xmlns:a16="http://schemas.microsoft.com/office/drawing/2014/main" id="{52EEAFF4-DAC7-44E9-8AFB-B2AA4DA32BAF}"/>
              </a:ext>
            </a:extLst>
          </p:cNvPr>
          <p:cNvSpPr txBox="1"/>
          <p:nvPr/>
        </p:nvSpPr>
        <p:spPr>
          <a:xfrm>
            <a:off x="254621" y="804752"/>
            <a:ext cx="2709348" cy="307777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b="1" spc="300" dirty="0" smtClean="0">
                <a:solidFill>
                  <a:schemeClr val="bg1"/>
                </a:solidFill>
                <a:latin typeface="+mj-lt"/>
              </a:rPr>
              <a:t>TITLE</a:t>
            </a:r>
          </a:p>
        </p:txBody>
      </p:sp>
      <p:sp>
        <p:nvSpPr>
          <p:cNvPr id="5" name="Rectangle 4"/>
          <p:cNvSpPr/>
          <p:nvPr/>
        </p:nvSpPr>
        <p:spPr>
          <a:xfrm>
            <a:off x="5908706" y="2880982"/>
            <a:ext cx="158908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Ma’am, 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</a:rPr>
              <a:t>Ayesha Hussain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E8BC80A0-9718-4704-A6F8-7F095C3899FA}"/>
              </a:ext>
            </a:extLst>
          </p:cNvPr>
          <p:cNvSpPr txBox="1"/>
          <p:nvPr/>
        </p:nvSpPr>
        <p:spPr>
          <a:xfrm>
            <a:off x="4424590" y="4473103"/>
            <a:ext cx="4561346" cy="30777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PREPARED BY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E8BC80A0-9718-4704-A6F8-7F095C3899FA}"/>
              </a:ext>
            </a:extLst>
          </p:cNvPr>
          <p:cNvSpPr txBox="1"/>
          <p:nvPr/>
        </p:nvSpPr>
        <p:spPr>
          <a:xfrm>
            <a:off x="4424590" y="2499044"/>
            <a:ext cx="4561346" cy="30777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PREPARED FOR</a:t>
            </a:r>
          </a:p>
        </p:txBody>
      </p:sp>
      <p:sp>
        <p:nvSpPr>
          <p:cNvPr id="144" name="Rectangle 143"/>
          <p:cNvSpPr/>
          <p:nvPr/>
        </p:nvSpPr>
        <p:spPr>
          <a:xfrm>
            <a:off x="6534774" y="3448520"/>
            <a:ext cx="336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&amp;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D37D0F89-5C43-48A8-8667-B78EAE33AD08}"/>
              </a:ext>
            </a:extLst>
          </p:cNvPr>
          <p:cNvCxnSpPr>
            <a:cxnSpLocks/>
          </p:cNvCxnSpPr>
          <p:nvPr/>
        </p:nvCxnSpPr>
        <p:spPr>
          <a:xfrm>
            <a:off x="3293608" y="6468197"/>
            <a:ext cx="7839075" cy="0"/>
          </a:xfrm>
          <a:prstGeom prst="line">
            <a:avLst/>
          </a:prstGeom>
          <a:ln w="3175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Rectangle 151">
            <a:extLst>
              <a:ext uri="{FF2B5EF4-FFF2-40B4-BE49-F238E27FC236}">
                <a16:creationId xmlns:a16="http://schemas.microsoft.com/office/drawing/2014/main" id="{BAF17775-3276-4F51-92E1-356100C4AFDF}"/>
              </a:ext>
            </a:extLst>
          </p:cNvPr>
          <p:cNvSpPr/>
          <p:nvPr/>
        </p:nvSpPr>
        <p:spPr>
          <a:xfrm>
            <a:off x="10568172" y="0"/>
            <a:ext cx="1623827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112D09B7-E76A-48E0-89F8-EA857D978483}"/>
              </a:ext>
            </a:extLst>
          </p:cNvPr>
          <p:cNvGrpSpPr/>
          <p:nvPr/>
        </p:nvGrpSpPr>
        <p:grpSpPr>
          <a:xfrm rot="10800000">
            <a:off x="10568172" y="267418"/>
            <a:ext cx="1623828" cy="1174880"/>
            <a:chOff x="376239" y="1549789"/>
            <a:chExt cx="2466116" cy="768879"/>
          </a:xfrm>
        </p:grpSpPr>
        <p:sp>
          <p:nvSpPr>
            <p:cNvPr id="155" name="Rectangle: Top Corners Rounded 187">
              <a:extLst>
                <a:ext uri="{FF2B5EF4-FFF2-40B4-BE49-F238E27FC236}">
                  <a16:creationId xmlns:a16="http://schemas.microsoft.com/office/drawing/2014/main" id="{64238EC8-053C-4A7B-AE44-3C9AD781896A}"/>
                </a:ext>
              </a:extLst>
            </p:cNvPr>
            <p:cNvSpPr/>
            <p:nvPr/>
          </p:nvSpPr>
          <p:spPr>
            <a:xfrm rot="16200000">
              <a:off x="1360019" y="702250"/>
              <a:ext cx="498555" cy="246611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90E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Freeform 95">
              <a:extLst>
                <a:ext uri="{FF2B5EF4-FFF2-40B4-BE49-F238E27FC236}">
                  <a16:creationId xmlns:a16="http://schemas.microsoft.com/office/drawing/2014/main" id="{64ADCABE-A594-4600-956A-733BBF14D8F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4030" y="1549789"/>
              <a:ext cx="138324" cy="137848"/>
            </a:xfrm>
            <a:custGeom>
              <a:avLst/>
              <a:gdLst>
                <a:gd name="T0" fmla="*/ 610 w 610"/>
                <a:gd name="T1" fmla="*/ 0 h 608"/>
                <a:gd name="T2" fmla="*/ 610 w 610"/>
                <a:gd name="T3" fmla="*/ 608 h 608"/>
                <a:gd name="T4" fmla="*/ 0 w 610"/>
                <a:gd name="T5" fmla="*/ 608 h 608"/>
                <a:gd name="T6" fmla="*/ 0 w 610"/>
                <a:gd name="T7" fmla="*/ 607 h 608"/>
                <a:gd name="T8" fmla="*/ 610 w 610"/>
                <a:gd name="T9" fmla="*/ 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0" h="608">
                  <a:moveTo>
                    <a:pt x="610" y="0"/>
                  </a:moveTo>
                  <a:cubicBezTo>
                    <a:pt x="610" y="608"/>
                    <a:pt x="610" y="608"/>
                    <a:pt x="610" y="608"/>
                  </a:cubicBezTo>
                  <a:cubicBezTo>
                    <a:pt x="0" y="608"/>
                    <a:pt x="0" y="608"/>
                    <a:pt x="0" y="608"/>
                  </a:cubicBezTo>
                  <a:cubicBezTo>
                    <a:pt x="0" y="607"/>
                    <a:pt x="0" y="607"/>
                    <a:pt x="0" y="607"/>
                  </a:cubicBezTo>
                  <a:cubicBezTo>
                    <a:pt x="291" y="519"/>
                    <a:pt x="521" y="290"/>
                    <a:pt x="610" y="0"/>
                  </a:cubicBezTo>
                  <a:close/>
                </a:path>
              </a:pathLst>
            </a:custGeom>
            <a:solidFill>
              <a:srgbClr val="090E21"/>
            </a:solidFill>
            <a:ln w="158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95">
              <a:extLst>
                <a:ext uri="{FF2B5EF4-FFF2-40B4-BE49-F238E27FC236}">
                  <a16:creationId xmlns:a16="http://schemas.microsoft.com/office/drawing/2014/main" id="{77823DE5-92D6-4B78-834B-674025137976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704030" y="2180820"/>
              <a:ext cx="138324" cy="137848"/>
            </a:xfrm>
            <a:custGeom>
              <a:avLst/>
              <a:gdLst>
                <a:gd name="T0" fmla="*/ 610 w 610"/>
                <a:gd name="T1" fmla="*/ 0 h 608"/>
                <a:gd name="T2" fmla="*/ 610 w 610"/>
                <a:gd name="T3" fmla="*/ 608 h 608"/>
                <a:gd name="T4" fmla="*/ 0 w 610"/>
                <a:gd name="T5" fmla="*/ 608 h 608"/>
                <a:gd name="T6" fmla="*/ 0 w 610"/>
                <a:gd name="T7" fmla="*/ 607 h 608"/>
                <a:gd name="T8" fmla="*/ 610 w 610"/>
                <a:gd name="T9" fmla="*/ 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0" h="608">
                  <a:moveTo>
                    <a:pt x="610" y="0"/>
                  </a:moveTo>
                  <a:cubicBezTo>
                    <a:pt x="610" y="608"/>
                    <a:pt x="610" y="608"/>
                    <a:pt x="610" y="608"/>
                  </a:cubicBezTo>
                  <a:cubicBezTo>
                    <a:pt x="0" y="608"/>
                    <a:pt x="0" y="608"/>
                    <a:pt x="0" y="608"/>
                  </a:cubicBezTo>
                  <a:cubicBezTo>
                    <a:pt x="0" y="607"/>
                    <a:pt x="0" y="607"/>
                    <a:pt x="0" y="607"/>
                  </a:cubicBezTo>
                  <a:cubicBezTo>
                    <a:pt x="291" y="519"/>
                    <a:pt x="521" y="290"/>
                    <a:pt x="610" y="0"/>
                  </a:cubicBezTo>
                  <a:close/>
                </a:path>
              </a:pathLst>
            </a:custGeom>
            <a:solidFill>
              <a:srgbClr val="090E21"/>
            </a:solidFill>
            <a:ln w="158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" name="Rectangle 11"/>
          <p:cNvSpPr/>
          <p:nvPr/>
        </p:nvSpPr>
        <p:spPr>
          <a:xfrm>
            <a:off x="10951331" y="665727"/>
            <a:ext cx="8163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spc="300" dirty="0" smtClean="0">
                <a:solidFill>
                  <a:schemeClr val="bg1"/>
                </a:solidFill>
              </a:rPr>
              <a:t>PAGE</a:t>
            </a:r>
            <a:endParaRPr lang="en-US" b="1" spc="300" dirty="0">
              <a:solidFill>
                <a:schemeClr val="bg1"/>
              </a:solidFill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4506772" y="4811823"/>
            <a:ext cx="44365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Hamza </a:t>
            </a:r>
            <a:r>
              <a:rPr lang="en-US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Altaf</a:t>
            </a:r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– Sara Sultan – Ossama Mehmood</a:t>
            </a:r>
            <a:endParaRPr lang="en-US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5978942" y="5458154"/>
            <a:ext cx="14526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June 11, 2021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6040090" y="3752612"/>
            <a:ext cx="13545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err="1" smtClean="0">
                <a:solidFill>
                  <a:schemeClr val="bg1"/>
                </a:solidFill>
              </a:rPr>
              <a:t>Walia</a:t>
            </a:r>
            <a:r>
              <a:rPr lang="en-US" b="1" dirty="0" smtClean="0">
                <a:solidFill>
                  <a:schemeClr val="bg1"/>
                </a:solidFill>
              </a:rPr>
              <a:t> Fatima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99958637-625B-4257-9F51-B26D34BCFC08}"/>
              </a:ext>
            </a:extLst>
          </p:cNvPr>
          <p:cNvGrpSpPr/>
          <p:nvPr/>
        </p:nvGrpSpPr>
        <p:grpSpPr>
          <a:xfrm>
            <a:off x="708060" y="2824781"/>
            <a:ext cx="2114882" cy="215444"/>
            <a:chOff x="668958" y="2550768"/>
            <a:chExt cx="2114882" cy="215444"/>
          </a:xfrm>
        </p:grpSpPr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4F64B31A-C1F3-4C3E-A5D5-EA5BDDF9D9F1}"/>
                </a:ext>
              </a:extLst>
            </p:cNvPr>
            <p:cNvGrpSpPr/>
            <p:nvPr/>
          </p:nvGrpSpPr>
          <p:grpSpPr>
            <a:xfrm>
              <a:off x="668958" y="2560871"/>
              <a:ext cx="211507" cy="195238"/>
              <a:chOff x="519113" y="1628775"/>
              <a:chExt cx="371475" cy="342900"/>
            </a:xfr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2700000" scaled="0"/>
            </a:gradFill>
          </p:grpSpPr>
          <p:sp>
            <p:nvSpPr>
              <p:cNvPr id="100" name="Freeform 28">
                <a:extLst>
                  <a:ext uri="{FF2B5EF4-FFF2-40B4-BE49-F238E27FC236}">
                    <a16:creationId xmlns:a16="http://schemas.microsoft.com/office/drawing/2014/main" id="{8FDB1A53-33BB-475A-BF26-644AD890578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19113" y="1736725"/>
                <a:ext cx="371475" cy="234950"/>
              </a:xfrm>
              <a:custGeom>
                <a:avLst/>
                <a:gdLst>
                  <a:gd name="T0" fmla="*/ 88 w 96"/>
                  <a:gd name="T1" fmla="*/ 60 h 60"/>
                  <a:gd name="T2" fmla="*/ 8 w 96"/>
                  <a:gd name="T3" fmla="*/ 60 h 60"/>
                  <a:gd name="T4" fmla="*/ 0 w 96"/>
                  <a:gd name="T5" fmla="*/ 52 h 60"/>
                  <a:gd name="T6" fmla="*/ 0 w 96"/>
                  <a:gd name="T7" fmla="*/ 2 h 60"/>
                  <a:gd name="T8" fmla="*/ 2 w 96"/>
                  <a:gd name="T9" fmla="*/ 0 h 60"/>
                  <a:gd name="T10" fmla="*/ 94 w 96"/>
                  <a:gd name="T11" fmla="*/ 0 h 60"/>
                  <a:gd name="T12" fmla="*/ 96 w 96"/>
                  <a:gd name="T13" fmla="*/ 2 h 60"/>
                  <a:gd name="T14" fmla="*/ 96 w 96"/>
                  <a:gd name="T15" fmla="*/ 52 h 60"/>
                  <a:gd name="T16" fmla="*/ 88 w 96"/>
                  <a:gd name="T17" fmla="*/ 60 h 60"/>
                  <a:gd name="T18" fmla="*/ 4 w 96"/>
                  <a:gd name="T19" fmla="*/ 4 h 60"/>
                  <a:gd name="T20" fmla="*/ 4 w 96"/>
                  <a:gd name="T21" fmla="*/ 52 h 60"/>
                  <a:gd name="T22" fmla="*/ 8 w 96"/>
                  <a:gd name="T23" fmla="*/ 56 h 60"/>
                  <a:gd name="T24" fmla="*/ 88 w 96"/>
                  <a:gd name="T25" fmla="*/ 56 h 60"/>
                  <a:gd name="T26" fmla="*/ 92 w 96"/>
                  <a:gd name="T27" fmla="*/ 52 h 60"/>
                  <a:gd name="T28" fmla="*/ 92 w 96"/>
                  <a:gd name="T29" fmla="*/ 4 h 60"/>
                  <a:gd name="T30" fmla="*/ 4 w 96"/>
                  <a:gd name="T31" fmla="*/ 4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96" h="60">
                    <a:moveTo>
                      <a:pt x="88" y="60"/>
                    </a:moveTo>
                    <a:cubicBezTo>
                      <a:pt x="8" y="60"/>
                      <a:pt x="8" y="60"/>
                      <a:pt x="8" y="60"/>
                    </a:cubicBezTo>
                    <a:cubicBezTo>
                      <a:pt x="3" y="60"/>
                      <a:pt x="0" y="57"/>
                      <a:pt x="0" y="5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0"/>
                      <a:pt x="96" y="1"/>
                      <a:pt x="96" y="2"/>
                    </a:cubicBezTo>
                    <a:cubicBezTo>
                      <a:pt x="96" y="52"/>
                      <a:pt x="96" y="52"/>
                      <a:pt x="96" y="52"/>
                    </a:cubicBezTo>
                    <a:cubicBezTo>
                      <a:pt x="96" y="57"/>
                      <a:pt x="93" y="60"/>
                      <a:pt x="88" y="60"/>
                    </a:cubicBezTo>
                    <a:close/>
                    <a:moveTo>
                      <a:pt x="4" y="4"/>
                    </a:moveTo>
                    <a:cubicBezTo>
                      <a:pt x="4" y="52"/>
                      <a:pt x="4" y="52"/>
                      <a:pt x="4" y="52"/>
                    </a:cubicBezTo>
                    <a:cubicBezTo>
                      <a:pt x="4" y="54"/>
                      <a:pt x="6" y="56"/>
                      <a:pt x="8" y="56"/>
                    </a:cubicBezTo>
                    <a:cubicBezTo>
                      <a:pt x="88" y="56"/>
                      <a:pt x="88" y="56"/>
                      <a:pt x="88" y="56"/>
                    </a:cubicBezTo>
                    <a:cubicBezTo>
                      <a:pt x="90" y="56"/>
                      <a:pt x="92" y="54"/>
                      <a:pt x="92" y="52"/>
                    </a:cubicBezTo>
                    <a:cubicBezTo>
                      <a:pt x="92" y="4"/>
                      <a:pt x="92" y="4"/>
                      <a:pt x="92" y="4"/>
                    </a:cubicBezTo>
                    <a:lnTo>
                      <a:pt x="4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Freeform 29">
                <a:extLst>
                  <a:ext uri="{FF2B5EF4-FFF2-40B4-BE49-F238E27FC236}">
                    <a16:creationId xmlns:a16="http://schemas.microsoft.com/office/drawing/2014/main" id="{563049A2-5C9B-4836-A3C4-CE88B48FCA5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42938" y="1784350"/>
                <a:ext cx="139700" cy="139700"/>
              </a:xfrm>
              <a:custGeom>
                <a:avLst/>
                <a:gdLst>
                  <a:gd name="T0" fmla="*/ 2 w 36"/>
                  <a:gd name="T1" fmla="*/ 36 h 36"/>
                  <a:gd name="T2" fmla="*/ 1 w 36"/>
                  <a:gd name="T3" fmla="*/ 36 h 36"/>
                  <a:gd name="T4" fmla="*/ 0 w 36"/>
                  <a:gd name="T5" fmla="*/ 34 h 36"/>
                  <a:gd name="T6" fmla="*/ 0 w 36"/>
                  <a:gd name="T7" fmla="*/ 2 h 36"/>
                  <a:gd name="T8" fmla="*/ 1 w 36"/>
                  <a:gd name="T9" fmla="*/ 0 h 36"/>
                  <a:gd name="T10" fmla="*/ 3 w 36"/>
                  <a:gd name="T11" fmla="*/ 0 h 36"/>
                  <a:gd name="T12" fmla="*/ 35 w 36"/>
                  <a:gd name="T13" fmla="*/ 16 h 36"/>
                  <a:gd name="T14" fmla="*/ 36 w 36"/>
                  <a:gd name="T15" fmla="*/ 18 h 36"/>
                  <a:gd name="T16" fmla="*/ 35 w 36"/>
                  <a:gd name="T17" fmla="*/ 20 h 36"/>
                  <a:gd name="T18" fmla="*/ 3 w 36"/>
                  <a:gd name="T19" fmla="*/ 36 h 36"/>
                  <a:gd name="T20" fmla="*/ 2 w 36"/>
                  <a:gd name="T21" fmla="*/ 36 h 36"/>
                  <a:gd name="T22" fmla="*/ 4 w 36"/>
                  <a:gd name="T23" fmla="*/ 5 h 36"/>
                  <a:gd name="T24" fmla="*/ 4 w 36"/>
                  <a:gd name="T25" fmla="*/ 31 h 36"/>
                  <a:gd name="T26" fmla="*/ 30 w 36"/>
                  <a:gd name="T27" fmla="*/ 18 h 36"/>
                  <a:gd name="T28" fmla="*/ 4 w 36"/>
                  <a:gd name="T29" fmla="*/ 5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6" h="36">
                    <a:moveTo>
                      <a:pt x="2" y="36"/>
                    </a:moveTo>
                    <a:cubicBezTo>
                      <a:pt x="2" y="36"/>
                      <a:pt x="1" y="36"/>
                      <a:pt x="1" y="36"/>
                    </a:cubicBezTo>
                    <a:cubicBezTo>
                      <a:pt x="0" y="35"/>
                      <a:pt x="0" y="35"/>
                      <a:pt x="0" y="34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0" y="1"/>
                      <a:pt x="1" y="0"/>
                    </a:cubicBezTo>
                    <a:cubicBezTo>
                      <a:pt x="2" y="0"/>
                      <a:pt x="2" y="0"/>
                      <a:pt x="3" y="0"/>
                    </a:cubicBezTo>
                    <a:cubicBezTo>
                      <a:pt x="35" y="16"/>
                      <a:pt x="35" y="16"/>
                      <a:pt x="35" y="16"/>
                    </a:cubicBezTo>
                    <a:cubicBezTo>
                      <a:pt x="36" y="17"/>
                      <a:pt x="36" y="17"/>
                      <a:pt x="36" y="18"/>
                    </a:cubicBezTo>
                    <a:cubicBezTo>
                      <a:pt x="36" y="19"/>
                      <a:pt x="36" y="19"/>
                      <a:pt x="35" y="20"/>
                    </a:cubicBezTo>
                    <a:cubicBezTo>
                      <a:pt x="3" y="36"/>
                      <a:pt x="3" y="36"/>
                      <a:pt x="3" y="36"/>
                    </a:cubicBezTo>
                    <a:cubicBezTo>
                      <a:pt x="3" y="36"/>
                      <a:pt x="2" y="36"/>
                      <a:pt x="2" y="36"/>
                    </a:cubicBezTo>
                    <a:close/>
                    <a:moveTo>
                      <a:pt x="4" y="5"/>
                    </a:moveTo>
                    <a:cubicBezTo>
                      <a:pt x="4" y="31"/>
                      <a:pt x="4" y="31"/>
                      <a:pt x="4" y="31"/>
                    </a:cubicBezTo>
                    <a:cubicBezTo>
                      <a:pt x="30" y="18"/>
                      <a:pt x="30" y="18"/>
                      <a:pt x="30" y="18"/>
                    </a:cubicBezTo>
                    <a:lnTo>
                      <a:pt x="4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" name="Freeform 30">
                <a:extLst>
                  <a:ext uri="{FF2B5EF4-FFF2-40B4-BE49-F238E27FC236}">
                    <a16:creationId xmlns:a16="http://schemas.microsoft.com/office/drawing/2014/main" id="{913840AB-EA76-4ED8-8987-65B13CD79D7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19113" y="1628775"/>
                <a:ext cx="371475" cy="92075"/>
              </a:xfrm>
              <a:custGeom>
                <a:avLst/>
                <a:gdLst>
                  <a:gd name="T0" fmla="*/ 94 w 96"/>
                  <a:gd name="T1" fmla="*/ 24 h 24"/>
                  <a:gd name="T2" fmla="*/ 2 w 96"/>
                  <a:gd name="T3" fmla="*/ 24 h 24"/>
                  <a:gd name="T4" fmla="*/ 0 w 96"/>
                  <a:gd name="T5" fmla="*/ 22 h 24"/>
                  <a:gd name="T6" fmla="*/ 0 w 96"/>
                  <a:gd name="T7" fmla="*/ 6 h 24"/>
                  <a:gd name="T8" fmla="*/ 6 w 96"/>
                  <a:gd name="T9" fmla="*/ 0 h 24"/>
                  <a:gd name="T10" fmla="*/ 90 w 96"/>
                  <a:gd name="T11" fmla="*/ 0 h 24"/>
                  <a:gd name="T12" fmla="*/ 96 w 96"/>
                  <a:gd name="T13" fmla="*/ 6 h 24"/>
                  <a:gd name="T14" fmla="*/ 96 w 96"/>
                  <a:gd name="T15" fmla="*/ 22 h 24"/>
                  <a:gd name="T16" fmla="*/ 94 w 96"/>
                  <a:gd name="T17" fmla="*/ 24 h 24"/>
                  <a:gd name="T18" fmla="*/ 4 w 96"/>
                  <a:gd name="T19" fmla="*/ 20 h 24"/>
                  <a:gd name="T20" fmla="*/ 92 w 96"/>
                  <a:gd name="T21" fmla="*/ 20 h 24"/>
                  <a:gd name="T22" fmla="*/ 92 w 96"/>
                  <a:gd name="T23" fmla="*/ 6 h 24"/>
                  <a:gd name="T24" fmla="*/ 90 w 96"/>
                  <a:gd name="T25" fmla="*/ 4 h 24"/>
                  <a:gd name="T26" fmla="*/ 6 w 96"/>
                  <a:gd name="T27" fmla="*/ 4 h 24"/>
                  <a:gd name="T28" fmla="*/ 4 w 96"/>
                  <a:gd name="T29" fmla="*/ 6 h 24"/>
                  <a:gd name="T30" fmla="*/ 4 w 96"/>
                  <a:gd name="T31" fmla="*/ 2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96" h="24">
                    <a:moveTo>
                      <a:pt x="94" y="24"/>
                    </a:moveTo>
                    <a:cubicBezTo>
                      <a:pt x="2" y="24"/>
                      <a:pt x="2" y="24"/>
                      <a:pt x="2" y="24"/>
                    </a:cubicBezTo>
                    <a:cubicBezTo>
                      <a:pt x="1" y="24"/>
                      <a:pt x="0" y="23"/>
                      <a:pt x="0" y="22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90" y="0"/>
                      <a:pt x="90" y="0"/>
                      <a:pt x="90" y="0"/>
                    </a:cubicBezTo>
                    <a:cubicBezTo>
                      <a:pt x="93" y="0"/>
                      <a:pt x="96" y="3"/>
                      <a:pt x="96" y="6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3"/>
                      <a:pt x="95" y="24"/>
                      <a:pt x="94" y="24"/>
                    </a:cubicBezTo>
                    <a:close/>
                    <a:moveTo>
                      <a:pt x="4" y="20"/>
                    </a:moveTo>
                    <a:cubicBezTo>
                      <a:pt x="92" y="20"/>
                      <a:pt x="92" y="20"/>
                      <a:pt x="92" y="20"/>
                    </a:cubicBezTo>
                    <a:cubicBezTo>
                      <a:pt x="92" y="6"/>
                      <a:pt x="92" y="6"/>
                      <a:pt x="92" y="6"/>
                    </a:cubicBezTo>
                    <a:cubicBezTo>
                      <a:pt x="92" y="5"/>
                      <a:pt x="91" y="4"/>
                      <a:pt x="90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5" y="4"/>
                      <a:pt x="4" y="5"/>
                      <a:pt x="4" y="6"/>
                    </a:cubicBezTo>
                    <a:lnTo>
                      <a:pt x="4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" name="Freeform 31">
                <a:extLst>
                  <a:ext uri="{FF2B5EF4-FFF2-40B4-BE49-F238E27FC236}">
                    <a16:creationId xmlns:a16="http://schemas.microsoft.com/office/drawing/2014/main" id="{2F84762E-3244-4BAE-B483-9CE2BD379C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2288" y="1631950"/>
                <a:ext cx="77788" cy="77787"/>
              </a:xfrm>
              <a:custGeom>
                <a:avLst/>
                <a:gdLst>
                  <a:gd name="T0" fmla="*/ 5 w 49"/>
                  <a:gd name="T1" fmla="*/ 49 h 49"/>
                  <a:gd name="T2" fmla="*/ 0 w 49"/>
                  <a:gd name="T3" fmla="*/ 44 h 49"/>
                  <a:gd name="T4" fmla="*/ 44 w 49"/>
                  <a:gd name="T5" fmla="*/ 0 h 49"/>
                  <a:gd name="T6" fmla="*/ 49 w 49"/>
                  <a:gd name="T7" fmla="*/ 5 h 49"/>
                  <a:gd name="T8" fmla="*/ 5 w 49"/>
                  <a:gd name="T9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49">
                    <a:moveTo>
                      <a:pt x="5" y="49"/>
                    </a:moveTo>
                    <a:lnTo>
                      <a:pt x="0" y="44"/>
                    </a:lnTo>
                    <a:lnTo>
                      <a:pt x="44" y="0"/>
                    </a:lnTo>
                    <a:lnTo>
                      <a:pt x="49" y="5"/>
                    </a:lnTo>
                    <a:lnTo>
                      <a:pt x="5" y="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" name="Freeform 32">
                <a:extLst>
                  <a:ext uri="{FF2B5EF4-FFF2-40B4-BE49-F238E27FC236}">
                    <a16:creationId xmlns:a16="http://schemas.microsoft.com/office/drawing/2014/main" id="{C7503F4A-FD76-411F-89B9-CDB61E95C9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9913" y="1631950"/>
                <a:ext cx="84138" cy="85725"/>
              </a:xfrm>
              <a:custGeom>
                <a:avLst/>
                <a:gdLst>
                  <a:gd name="T0" fmla="*/ 5 w 53"/>
                  <a:gd name="T1" fmla="*/ 54 h 54"/>
                  <a:gd name="T2" fmla="*/ 0 w 53"/>
                  <a:gd name="T3" fmla="*/ 49 h 54"/>
                  <a:gd name="T4" fmla="*/ 48 w 53"/>
                  <a:gd name="T5" fmla="*/ 0 h 54"/>
                  <a:gd name="T6" fmla="*/ 53 w 53"/>
                  <a:gd name="T7" fmla="*/ 5 h 54"/>
                  <a:gd name="T8" fmla="*/ 5 w 53"/>
                  <a:gd name="T9" fmla="*/ 5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3" h="54">
                    <a:moveTo>
                      <a:pt x="5" y="54"/>
                    </a:moveTo>
                    <a:lnTo>
                      <a:pt x="0" y="49"/>
                    </a:lnTo>
                    <a:lnTo>
                      <a:pt x="48" y="0"/>
                    </a:lnTo>
                    <a:lnTo>
                      <a:pt x="53" y="5"/>
                    </a:lnTo>
                    <a:lnTo>
                      <a:pt x="5" y="5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" name="Freeform 33">
                <a:extLst>
                  <a:ext uri="{FF2B5EF4-FFF2-40B4-BE49-F238E27FC236}">
                    <a16:creationId xmlns:a16="http://schemas.microsoft.com/office/drawing/2014/main" id="{E21A373E-1AB2-47DA-9F91-CFC4A10E48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1826" y="1631950"/>
                <a:ext cx="84138" cy="85725"/>
              </a:xfrm>
              <a:custGeom>
                <a:avLst/>
                <a:gdLst>
                  <a:gd name="T0" fmla="*/ 5 w 53"/>
                  <a:gd name="T1" fmla="*/ 54 h 54"/>
                  <a:gd name="T2" fmla="*/ 0 w 53"/>
                  <a:gd name="T3" fmla="*/ 49 h 54"/>
                  <a:gd name="T4" fmla="*/ 48 w 53"/>
                  <a:gd name="T5" fmla="*/ 0 h 54"/>
                  <a:gd name="T6" fmla="*/ 53 w 53"/>
                  <a:gd name="T7" fmla="*/ 5 h 54"/>
                  <a:gd name="T8" fmla="*/ 5 w 53"/>
                  <a:gd name="T9" fmla="*/ 5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3" h="54">
                    <a:moveTo>
                      <a:pt x="5" y="54"/>
                    </a:moveTo>
                    <a:lnTo>
                      <a:pt x="0" y="49"/>
                    </a:lnTo>
                    <a:lnTo>
                      <a:pt x="48" y="0"/>
                    </a:lnTo>
                    <a:lnTo>
                      <a:pt x="53" y="5"/>
                    </a:lnTo>
                    <a:lnTo>
                      <a:pt x="5" y="5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" name="Freeform 34">
                <a:extLst>
                  <a:ext uri="{FF2B5EF4-FFF2-40B4-BE49-F238E27FC236}">
                    <a16:creationId xmlns:a16="http://schemas.microsoft.com/office/drawing/2014/main" id="{9F8AE030-7DF2-49F5-A2BF-79F8D3F359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3738" y="1631950"/>
                <a:ext cx="84138" cy="85725"/>
              </a:xfrm>
              <a:custGeom>
                <a:avLst/>
                <a:gdLst>
                  <a:gd name="T0" fmla="*/ 5 w 53"/>
                  <a:gd name="T1" fmla="*/ 54 h 54"/>
                  <a:gd name="T2" fmla="*/ 0 w 53"/>
                  <a:gd name="T3" fmla="*/ 49 h 54"/>
                  <a:gd name="T4" fmla="*/ 48 w 53"/>
                  <a:gd name="T5" fmla="*/ 0 h 54"/>
                  <a:gd name="T6" fmla="*/ 53 w 53"/>
                  <a:gd name="T7" fmla="*/ 5 h 54"/>
                  <a:gd name="T8" fmla="*/ 5 w 53"/>
                  <a:gd name="T9" fmla="*/ 5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3" h="54">
                    <a:moveTo>
                      <a:pt x="5" y="54"/>
                    </a:moveTo>
                    <a:lnTo>
                      <a:pt x="0" y="49"/>
                    </a:lnTo>
                    <a:lnTo>
                      <a:pt x="48" y="0"/>
                    </a:lnTo>
                    <a:lnTo>
                      <a:pt x="53" y="5"/>
                    </a:lnTo>
                    <a:lnTo>
                      <a:pt x="5" y="5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" name="Freeform 35">
                <a:extLst>
                  <a:ext uri="{FF2B5EF4-FFF2-40B4-BE49-F238E27FC236}">
                    <a16:creationId xmlns:a16="http://schemas.microsoft.com/office/drawing/2014/main" id="{75A014CB-52C2-4CAC-92B1-039250C931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5651" y="1631950"/>
                <a:ext cx="84138" cy="85725"/>
              </a:xfrm>
              <a:custGeom>
                <a:avLst/>
                <a:gdLst>
                  <a:gd name="T0" fmla="*/ 5 w 53"/>
                  <a:gd name="T1" fmla="*/ 54 h 54"/>
                  <a:gd name="T2" fmla="*/ 0 w 53"/>
                  <a:gd name="T3" fmla="*/ 49 h 54"/>
                  <a:gd name="T4" fmla="*/ 48 w 53"/>
                  <a:gd name="T5" fmla="*/ 0 h 54"/>
                  <a:gd name="T6" fmla="*/ 53 w 53"/>
                  <a:gd name="T7" fmla="*/ 5 h 54"/>
                  <a:gd name="T8" fmla="*/ 5 w 53"/>
                  <a:gd name="T9" fmla="*/ 5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3" h="54">
                    <a:moveTo>
                      <a:pt x="5" y="54"/>
                    </a:moveTo>
                    <a:lnTo>
                      <a:pt x="0" y="49"/>
                    </a:lnTo>
                    <a:lnTo>
                      <a:pt x="48" y="0"/>
                    </a:lnTo>
                    <a:lnTo>
                      <a:pt x="53" y="5"/>
                    </a:lnTo>
                    <a:lnTo>
                      <a:pt x="5" y="5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" name="Freeform 36">
                <a:extLst>
                  <a:ext uri="{FF2B5EF4-FFF2-40B4-BE49-F238E27FC236}">
                    <a16:creationId xmlns:a16="http://schemas.microsoft.com/office/drawing/2014/main" id="{38C98745-0FA1-4770-98C3-6BFA0B5BE6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7563" y="1647825"/>
                <a:ext cx="69850" cy="69850"/>
              </a:xfrm>
              <a:custGeom>
                <a:avLst/>
                <a:gdLst>
                  <a:gd name="T0" fmla="*/ 5 w 44"/>
                  <a:gd name="T1" fmla="*/ 44 h 44"/>
                  <a:gd name="T2" fmla="*/ 0 w 44"/>
                  <a:gd name="T3" fmla="*/ 39 h 44"/>
                  <a:gd name="T4" fmla="*/ 39 w 44"/>
                  <a:gd name="T5" fmla="*/ 0 h 44"/>
                  <a:gd name="T6" fmla="*/ 44 w 44"/>
                  <a:gd name="T7" fmla="*/ 5 h 44"/>
                  <a:gd name="T8" fmla="*/ 5 w 44"/>
                  <a:gd name="T9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44">
                    <a:moveTo>
                      <a:pt x="5" y="44"/>
                    </a:moveTo>
                    <a:lnTo>
                      <a:pt x="0" y="39"/>
                    </a:lnTo>
                    <a:lnTo>
                      <a:pt x="39" y="0"/>
                    </a:lnTo>
                    <a:lnTo>
                      <a:pt x="44" y="5"/>
                    </a:lnTo>
                    <a:lnTo>
                      <a:pt x="5" y="4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467DF15F-1E58-4CE6-A513-EA5E427E84B5}"/>
                </a:ext>
              </a:extLst>
            </p:cNvPr>
            <p:cNvSpPr txBox="1"/>
            <p:nvPr/>
          </p:nvSpPr>
          <p:spPr>
            <a:xfrm>
              <a:off x="1022550" y="2550768"/>
              <a:ext cx="1761290" cy="215444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Requirement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1A8A2D57-0137-4128-99F4-4B7A61D4410A}"/>
              </a:ext>
            </a:extLst>
          </p:cNvPr>
          <p:cNvGrpSpPr/>
          <p:nvPr/>
        </p:nvGrpSpPr>
        <p:grpSpPr>
          <a:xfrm>
            <a:off x="712293" y="1819797"/>
            <a:ext cx="2110649" cy="215444"/>
            <a:chOff x="673191" y="1583558"/>
            <a:chExt cx="2110649" cy="215444"/>
          </a:xfrm>
        </p:grpSpPr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3885EC3B-435C-4EE6-85EB-1A1CB96012CB}"/>
                </a:ext>
              </a:extLst>
            </p:cNvPr>
            <p:cNvSpPr txBox="1"/>
            <p:nvPr/>
          </p:nvSpPr>
          <p:spPr>
            <a:xfrm>
              <a:off x="1022550" y="1583558"/>
              <a:ext cx="1761290" cy="215444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 anchor="ctr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chemeClr val="bg1"/>
                  </a:solidFill>
                </a:defRPr>
              </a:lvl1pPr>
            </a:lstStyle>
            <a:p>
              <a:r>
                <a:rPr lang="en-US" dirty="0" smtClean="0"/>
                <a:t>Introduction</a:t>
              </a:r>
              <a:endParaRPr lang="en-US" dirty="0"/>
            </a:p>
          </p:txBody>
        </p:sp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3ACC1DB5-94A0-463E-9D17-415515BE117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3191" y="1593661"/>
              <a:ext cx="203040" cy="194400"/>
              <a:chOff x="-638175" y="3963988"/>
              <a:chExt cx="373062" cy="357187"/>
            </a:xfr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2700000" scaled="0"/>
            </a:gradFill>
          </p:grpSpPr>
          <p:sp>
            <p:nvSpPr>
              <p:cNvPr id="140" name="Freeform 40">
                <a:extLst>
                  <a:ext uri="{FF2B5EF4-FFF2-40B4-BE49-F238E27FC236}">
                    <a16:creationId xmlns:a16="http://schemas.microsoft.com/office/drawing/2014/main" id="{A687222F-35CE-48AB-85F9-5B65E6D907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92138" y="4149725"/>
                <a:ext cx="280987" cy="171450"/>
              </a:xfrm>
              <a:custGeom>
                <a:avLst/>
                <a:gdLst>
                  <a:gd name="T0" fmla="*/ 70 w 72"/>
                  <a:gd name="T1" fmla="*/ 44 h 44"/>
                  <a:gd name="T2" fmla="*/ 46 w 72"/>
                  <a:gd name="T3" fmla="*/ 44 h 44"/>
                  <a:gd name="T4" fmla="*/ 44 w 72"/>
                  <a:gd name="T5" fmla="*/ 42 h 44"/>
                  <a:gd name="T6" fmla="*/ 44 w 72"/>
                  <a:gd name="T7" fmla="*/ 16 h 44"/>
                  <a:gd name="T8" fmla="*/ 28 w 72"/>
                  <a:gd name="T9" fmla="*/ 16 h 44"/>
                  <a:gd name="T10" fmla="*/ 28 w 72"/>
                  <a:gd name="T11" fmla="*/ 42 h 44"/>
                  <a:gd name="T12" fmla="*/ 26 w 72"/>
                  <a:gd name="T13" fmla="*/ 44 h 44"/>
                  <a:gd name="T14" fmla="*/ 2 w 72"/>
                  <a:gd name="T15" fmla="*/ 44 h 44"/>
                  <a:gd name="T16" fmla="*/ 0 w 72"/>
                  <a:gd name="T17" fmla="*/ 42 h 44"/>
                  <a:gd name="T18" fmla="*/ 0 w 72"/>
                  <a:gd name="T19" fmla="*/ 2 h 44"/>
                  <a:gd name="T20" fmla="*/ 2 w 72"/>
                  <a:gd name="T21" fmla="*/ 0 h 44"/>
                  <a:gd name="T22" fmla="*/ 4 w 72"/>
                  <a:gd name="T23" fmla="*/ 2 h 44"/>
                  <a:gd name="T24" fmla="*/ 4 w 72"/>
                  <a:gd name="T25" fmla="*/ 40 h 44"/>
                  <a:gd name="T26" fmla="*/ 24 w 72"/>
                  <a:gd name="T27" fmla="*/ 40 h 44"/>
                  <a:gd name="T28" fmla="*/ 24 w 72"/>
                  <a:gd name="T29" fmla="*/ 14 h 44"/>
                  <a:gd name="T30" fmla="*/ 26 w 72"/>
                  <a:gd name="T31" fmla="*/ 12 h 44"/>
                  <a:gd name="T32" fmla="*/ 46 w 72"/>
                  <a:gd name="T33" fmla="*/ 12 h 44"/>
                  <a:gd name="T34" fmla="*/ 48 w 72"/>
                  <a:gd name="T35" fmla="*/ 14 h 44"/>
                  <a:gd name="T36" fmla="*/ 48 w 72"/>
                  <a:gd name="T37" fmla="*/ 40 h 44"/>
                  <a:gd name="T38" fmla="*/ 68 w 72"/>
                  <a:gd name="T39" fmla="*/ 40 h 44"/>
                  <a:gd name="T40" fmla="*/ 68 w 72"/>
                  <a:gd name="T41" fmla="*/ 4 h 44"/>
                  <a:gd name="T42" fmla="*/ 70 w 72"/>
                  <a:gd name="T43" fmla="*/ 2 h 44"/>
                  <a:gd name="T44" fmla="*/ 72 w 72"/>
                  <a:gd name="T45" fmla="*/ 4 h 44"/>
                  <a:gd name="T46" fmla="*/ 72 w 72"/>
                  <a:gd name="T47" fmla="*/ 42 h 44"/>
                  <a:gd name="T48" fmla="*/ 70 w 72"/>
                  <a:gd name="T49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72" h="44">
                    <a:moveTo>
                      <a:pt x="70" y="44"/>
                    </a:moveTo>
                    <a:cubicBezTo>
                      <a:pt x="46" y="44"/>
                      <a:pt x="46" y="44"/>
                      <a:pt x="46" y="44"/>
                    </a:cubicBezTo>
                    <a:cubicBezTo>
                      <a:pt x="45" y="44"/>
                      <a:pt x="44" y="43"/>
                      <a:pt x="44" y="42"/>
                    </a:cubicBezTo>
                    <a:cubicBezTo>
                      <a:pt x="44" y="16"/>
                      <a:pt x="44" y="16"/>
                      <a:pt x="44" y="16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28" y="42"/>
                      <a:pt x="28" y="42"/>
                      <a:pt x="28" y="42"/>
                    </a:cubicBezTo>
                    <a:cubicBezTo>
                      <a:pt x="28" y="43"/>
                      <a:pt x="27" y="44"/>
                      <a:pt x="26" y="44"/>
                    </a:cubicBezTo>
                    <a:cubicBezTo>
                      <a:pt x="2" y="44"/>
                      <a:pt x="2" y="44"/>
                      <a:pt x="2" y="44"/>
                    </a:cubicBezTo>
                    <a:cubicBezTo>
                      <a:pt x="1" y="44"/>
                      <a:pt x="0" y="43"/>
                      <a:pt x="0" y="4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3" y="0"/>
                      <a:pt x="4" y="1"/>
                      <a:pt x="4" y="2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24" y="40"/>
                      <a:pt x="24" y="40"/>
                      <a:pt x="24" y="40"/>
                    </a:cubicBezTo>
                    <a:cubicBezTo>
                      <a:pt x="24" y="14"/>
                      <a:pt x="24" y="14"/>
                      <a:pt x="24" y="14"/>
                    </a:cubicBezTo>
                    <a:cubicBezTo>
                      <a:pt x="24" y="13"/>
                      <a:pt x="25" y="12"/>
                      <a:pt x="26" y="12"/>
                    </a:cubicBezTo>
                    <a:cubicBezTo>
                      <a:pt x="46" y="12"/>
                      <a:pt x="46" y="12"/>
                      <a:pt x="46" y="12"/>
                    </a:cubicBezTo>
                    <a:cubicBezTo>
                      <a:pt x="47" y="12"/>
                      <a:pt x="48" y="13"/>
                      <a:pt x="48" y="14"/>
                    </a:cubicBezTo>
                    <a:cubicBezTo>
                      <a:pt x="48" y="40"/>
                      <a:pt x="48" y="40"/>
                      <a:pt x="48" y="40"/>
                    </a:cubicBezTo>
                    <a:cubicBezTo>
                      <a:pt x="68" y="40"/>
                      <a:pt x="68" y="40"/>
                      <a:pt x="68" y="40"/>
                    </a:cubicBezTo>
                    <a:cubicBezTo>
                      <a:pt x="68" y="4"/>
                      <a:pt x="68" y="4"/>
                      <a:pt x="68" y="4"/>
                    </a:cubicBezTo>
                    <a:cubicBezTo>
                      <a:pt x="68" y="3"/>
                      <a:pt x="69" y="2"/>
                      <a:pt x="70" y="2"/>
                    </a:cubicBezTo>
                    <a:cubicBezTo>
                      <a:pt x="71" y="2"/>
                      <a:pt x="72" y="3"/>
                      <a:pt x="72" y="4"/>
                    </a:cubicBezTo>
                    <a:cubicBezTo>
                      <a:pt x="72" y="42"/>
                      <a:pt x="72" y="42"/>
                      <a:pt x="72" y="42"/>
                    </a:cubicBezTo>
                    <a:cubicBezTo>
                      <a:pt x="72" y="43"/>
                      <a:pt x="71" y="44"/>
                      <a:pt x="70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" name="Freeform 41">
                <a:extLst>
                  <a:ext uri="{FF2B5EF4-FFF2-40B4-BE49-F238E27FC236}">
                    <a16:creationId xmlns:a16="http://schemas.microsoft.com/office/drawing/2014/main" id="{F0AC3D10-8537-4F5C-BA51-BE86E4C157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638175" y="3963988"/>
                <a:ext cx="373062" cy="193675"/>
              </a:xfrm>
              <a:custGeom>
                <a:avLst/>
                <a:gdLst>
                  <a:gd name="T0" fmla="*/ 94 w 96"/>
                  <a:gd name="T1" fmla="*/ 50 h 50"/>
                  <a:gd name="T2" fmla="*/ 93 w 96"/>
                  <a:gd name="T3" fmla="*/ 49 h 50"/>
                  <a:gd name="T4" fmla="*/ 48 w 96"/>
                  <a:gd name="T5" fmla="*/ 5 h 50"/>
                  <a:gd name="T6" fmla="*/ 3 w 96"/>
                  <a:gd name="T7" fmla="*/ 49 h 50"/>
                  <a:gd name="T8" fmla="*/ 1 w 96"/>
                  <a:gd name="T9" fmla="*/ 49 h 50"/>
                  <a:gd name="T10" fmla="*/ 1 w 96"/>
                  <a:gd name="T11" fmla="*/ 47 h 50"/>
                  <a:gd name="T12" fmla="*/ 47 w 96"/>
                  <a:gd name="T13" fmla="*/ 1 h 50"/>
                  <a:gd name="T14" fmla="*/ 49 w 96"/>
                  <a:gd name="T15" fmla="*/ 1 h 50"/>
                  <a:gd name="T16" fmla="*/ 95 w 96"/>
                  <a:gd name="T17" fmla="*/ 47 h 50"/>
                  <a:gd name="T18" fmla="*/ 95 w 96"/>
                  <a:gd name="T19" fmla="*/ 49 h 50"/>
                  <a:gd name="T20" fmla="*/ 94 w 96"/>
                  <a:gd name="T21" fmla="*/ 5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6" h="50">
                    <a:moveTo>
                      <a:pt x="94" y="50"/>
                    </a:moveTo>
                    <a:cubicBezTo>
                      <a:pt x="93" y="50"/>
                      <a:pt x="93" y="50"/>
                      <a:pt x="93" y="49"/>
                    </a:cubicBezTo>
                    <a:cubicBezTo>
                      <a:pt x="48" y="5"/>
                      <a:pt x="48" y="5"/>
                      <a:pt x="48" y="5"/>
                    </a:cubicBezTo>
                    <a:cubicBezTo>
                      <a:pt x="3" y="49"/>
                      <a:pt x="3" y="49"/>
                      <a:pt x="3" y="49"/>
                    </a:cubicBezTo>
                    <a:cubicBezTo>
                      <a:pt x="3" y="50"/>
                      <a:pt x="1" y="50"/>
                      <a:pt x="1" y="49"/>
                    </a:cubicBezTo>
                    <a:cubicBezTo>
                      <a:pt x="0" y="49"/>
                      <a:pt x="0" y="47"/>
                      <a:pt x="1" y="47"/>
                    </a:cubicBezTo>
                    <a:cubicBezTo>
                      <a:pt x="47" y="1"/>
                      <a:pt x="47" y="1"/>
                      <a:pt x="47" y="1"/>
                    </a:cubicBezTo>
                    <a:cubicBezTo>
                      <a:pt x="47" y="0"/>
                      <a:pt x="49" y="0"/>
                      <a:pt x="49" y="1"/>
                    </a:cubicBezTo>
                    <a:cubicBezTo>
                      <a:pt x="95" y="47"/>
                      <a:pt x="95" y="47"/>
                      <a:pt x="95" y="47"/>
                    </a:cubicBezTo>
                    <a:cubicBezTo>
                      <a:pt x="96" y="47"/>
                      <a:pt x="96" y="49"/>
                      <a:pt x="95" y="49"/>
                    </a:cubicBezTo>
                    <a:cubicBezTo>
                      <a:pt x="95" y="50"/>
                      <a:pt x="95" y="50"/>
                      <a:pt x="94" y="5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" name="Freeform 42">
                <a:extLst>
                  <a:ext uri="{FF2B5EF4-FFF2-40B4-BE49-F238E27FC236}">
                    <a16:creationId xmlns:a16="http://schemas.microsoft.com/office/drawing/2014/main" id="{EA0E21D1-2DD0-4E7F-A71A-4247943FDC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96875" y="3979863"/>
                <a:ext cx="69850" cy="69850"/>
              </a:xfrm>
              <a:custGeom>
                <a:avLst/>
                <a:gdLst>
                  <a:gd name="T0" fmla="*/ 16 w 18"/>
                  <a:gd name="T1" fmla="*/ 18 h 18"/>
                  <a:gd name="T2" fmla="*/ 14 w 18"/>
                  <a:gd name="T3" fmla="*/ 16 h 18"/>
                  <a:gd name="T4" fmla="*/ 14 w 18"/>
                  <a:gd name="T5" fmla="*/ 4 h 18"/>
                  <a:gd name="T6" fmla="*/ 2 w 18"/>
                  <a:gd name="T7" fmla="*/ 4 h 18"/>
                  <a:gd name="T8" fmla="*/ 0 w 18"/>
                  <a:gd name="T9" fmla="*/ 2 h 18"/>
                  <a:gd name="T10" fmla="*/ 2 w 18"/>
                  <a:gd name="T11" fmla="*/ 0 h 18"/>
                  <a:gd name="T12" fmla="*/ 16 w 18"/>
                  <a:gd name="T13" fmla="*/ 0 h 18"/>
                  <a:gd name="T14" fmla="*/ 18 w 18"/>
                  <a:gd name="T15" fmla="*/ 2 h 18"/>
                  <a:gd name="T16" fmla="*/ 18 w 18"/>
                  <a:gd name="T17" fmla="*/ 16 h 18"/>
                  <a:gd name="T18" fmla="*/ 16 w 18"/>
                  <a:gd name="T1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8" h="18">
                    <a:moveTo>
                      <a:pt x="16" y="18"/>
                    </a:moveTo>
                    <a:cubicBezTo>
                      <a:pt x="15" y="18"/>
                      <a:pt x="14" y="17"/>
                      <a:pt x="14" y="16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1" y="4"/>
                      <a:pt x="0" y="3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7" y="0"/>
                      <a:pt x="18" y="1"/>
                      <a:pt x="18" y="2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18" y="17"/>
                      <a:pt x="17" y="18"/>
                      <a:pt x="16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CDB53A22-8AEE-4243-9DB2-84D154565F3E}"/>
              </a:ext>
            </a:extLst>
          </p:cNvPr>
          <p:cNvGrpSpPr/>
          <p:nvPr/>
        </p:nvGrpSpPr>
        <p:grpSpPr>
          <a:xfrm>
            <a:off x="706437" y="2322289"/>
            <a:ext cx="2116505" cy="215444"/>
            <a:chOff x="667335" y="2067163"/>
            <a:chExt cx="2116505" cy="215444"/>
          </a:xfrm>
        </p:grpSpPr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9C893A6B-97BB-45BD-9037-912AC433153B}"/>
                </a:ext>
              </a:extLst>
            </p:cNvPr>
            <p:cNvSpPr txBox="1"/>
            <p:nvPr/>
          </p:nvSpPr>
          <p:spPr>
            <a:xfrm>
              <a:off x="1022550" y="2067163"/>
              <a:ext cx="1761290" cy="215444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Documentation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74E23A1E-9E28-42D8-B6A6-DBAA170B92A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67335" y="2067546"/>
              <a:ext cx="214753" cy="213840"/>
              <a:chOff x="-523875" y="3440113"/>
              <a:chExt cx="373062" cy="371476"/>
            </a:xfr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2700000" scaled="0"/>
            </a:gradFill>
          </p:grpSpPr>
          <p:sp>
            <p:nvSpPr>
              <p:cNvPr id="148" name="Freeform 46">
                <a:extLst>
                  <a:ext uri="{FF2B5EF4-FFF2-40B4-BE49-F238E27FC236}">
                    <a16:creationId xmlns:a16="http://schemas.microsoft.com/office/drawing/2014/main" id="{A6F64926-EAD6-411D-B4C7-86595D6B860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523875" y="3440113"/>
                <a:ext cx="373062" cy="317500"/>
              </a:xfrm>
              <a:custGeom>
                <a:avLst/>
                <a:gdLst>
                  <a:gd name="T0" fmla="*/ 15 w 96"/>
                  <a:gd name="T1" fmla="*/ 82 h 82"/>
                  <a:gd name="T2" fmla="*/ 14 w 96"/>
                  <a:gd name="T3" fmla="*/ 82 h 82"/>
                  <a:gd name="T4" fmla="*/ 0 w 96"/>
                  <a:gd name="T5" fmla="*/ 48 h 82"/>
                  <a:gd name="T6" fmla="*/ 48 w 96"/>
                  <a:gd name="T7" fmla="*/ 0 h 82"/>
                  <a:gd name="T8" fmla="*/ 96 w 96"/>
                  <a:gd name="T9" fmla="*/ 48 h 82"/>
                  <a:gd name="T10" fmla="*/ 82 w 96"/>
                  <a:gd name="T11" fmla="*/ 82 h 82"/>
                  <a:gd name="T12" fmla="*/ 80 w 96"/>
                  <a:gd name="T13" fmla="*/ 82 h 82"/>
                  <a:gd name="T14" fmla="*/ 62 w 96"/>
                  <a:gd name="T15" fmla="*/ 74 h 82"/>
                  <a:gd name="T16" fmla="*/ 55 w 96"/>
                  <a:gd name="T17" fmla="*/ 72 h 82"/>
                  <a:gd name="T18" fmla="*/ 54 w 96"/>
                  <a:gd name="T19" fmla="*/ 70 h 82"/>
                  <a:gd name="T20" fmla="*/ 54 w 96"/>
                  <a:gd name="T21" fmla="*/ 60 h 82"/>
                  <a:gd name="T22" fmla="*/ 55 w 96"/>
                  <a:gd name="T23" fmla="*/ 58 h 82"/>
                  <a:gd name="T24" fmla="*/ 60 w 96"/>
                  <a:gd name="T25" fmla="*/ 48 h 82"/>
                  <a:gd name="T26" fmla="*/ 62 w 96"/>
                  <a:gd name="T27" fmla="*/ 46 h 82"/>
                  <a:gd name="T28" fmla="*/ 62 w 96"/>
                  <a:gd name="T29" fmla="*/ 44 h 82"/>
                  <a:gd name="T30" fmla="*/ 62 w 96"/>
                  <a:gd name="T31" fmla="*/ 42 h 82"/>
                  <a:gd name="T32" fmla="*/ 60 w 96"/>
                  <a:gd name="T33" fmla="*/ 40 h 82"/>
                  <a:gd name="T34" fmla="*/ 61 w 96"/>
                  <a:gd name="T35" fmla="*/ 38 h 82"/>
                  <a:gd name="T36" fmla="*/ 62 w 96"/>
                  <a:gd name="T37" fmla="*/ 26 h 82"/>
                  <a:gd name="T38" fmla="*/ 51 w 96"/>
                  <a:gd name="T39" fmla="*/ 22 h 82"/>
                  <a:gd name="T40" fmla="*/ 40 w 96"/>
                  <a:gd name="T41" fmla="*/ 26 h 82"/>
                  <a:gd name="T42" fmla="*/ 38 w 96"/>
                  <a:gd name="T43" fmla="*/ 28 h 82"/>
                  <a:gd name="T44" fmla="*/ 35 w 96"/>
                  <a:gd name="T45" fmla="*/ 28 h 82"/>
                  <a:gd name="T46" fmla="*/ 36 w 96"/>
                  <a:gd name="T47" fmla="*/ 38 h 82"/>
                  <a:gd name="T48" fmla="*/ 36 w 96"/>
                  <a:gd name="T49" fmla="*/ 40 h 82"/>
                  <a:gd name="T50" fmla="*/ 34 w 96"/>
                  <a:gd name="T51" fmla="*/ 42 h 82"/>
                  <a:gd name="T52" fmla="*/ 34 w 96"/>
                  <a:gd name="T53" fmla="*/ 44 h 82"/>
                  <a:gd name="T54" fmla="*/ 34 w 96"/>
                  <a:gd name="T55" fmla="*/ 46 h 82"/>
                  <a:gd name="T56" fmla="*/ 36 w 96"/>
                  <a:gd name="T57" fmla="*/ 48 h 82"/>
                  <a:gd name="T58" fmla="*/ 41 w 96"/>
                  <a:gd name="T59" fmla="*/ 58 h 82"/>
                  <a:gd name="T60" fmla="*/ 42 w 96"/>
                  <a:gd name="T61" fmla="*/ 60 h 82"/>
                  <a:gd name="T62" fmla="*/ 42 w 96"/>
                  <a:gd name="T63" fmla="*/ 70 h 82"/>
                  <a:gd name="T64" fmla="*/ 41 w 96"/>
                  <a:gd name="T65" fmla="*/ 72 h 82"/>
                  <a:gd name="T66" fmla="*/ 35 w 96"/>
                  <a:gd name="T67" fmla="*/ 74 h 82"/>
                  <a:gd name="T68" fmla="*/ 16 w 96"/>
                  <a:gd name="T69" fmla="*/ 82 h 82"/>
                  <a:gd name="T70" fmla="*/ 15 w 96"/>
                  <a:gd name="T71" fmla="*/ 82 h 82"/>
                  <a:gd name="T72" fmla="*/ 48 w 96"/>
                  <a:gd name="T73" fmla="*/ 4 h 82"/>
                  <a:gd name="T74" fmla="*/ 4 w 96"/>
                  <a:gd name="T75" fmla="*/ 48 h 82"/>
                  <a:gd name="T76" fmla="*/ 16 w 96"/>
                  <a:gd name="T77" fmla="*/ 78 h 82"/>
                  <a:gd name="T78" fmla="*/ 33 w 96"/>
                  <a:gd name="T79" fmla="*/ 70 h 82"/>
                  <a:gd name="T80" fmla="*/ 38 w 96"/>
                  <a:gd name="T81" fmla="*/ 69 h 82"/>
                  <a:gd name="T82" fmla="*/ 38 w 96"/>
                  <a:gd name="T83" fmla="*/ 61 h 82"/>
                  <a:gd name="T84" fmla="*/ 32 w 96"/>
                  <a:gd name="T85" fmla="*/ 49 h 82"/>
                  <a:gd name="T86" fmla="*/ 30 w 96"/>
                  <a:gd name="T87" fmla="*/ 44 h 82"/>
                  <a:gd name="T88" fmla="*/ 32 w 96"/>
                  <a:gd name="T89" fmla="*/ 39 h 82"/>
                  <a:gd name="T90" fmla="*/ 32 w 96"/>
                  <a:gd name="T91" fmla="*/ 26 h 82"/>
                  <a:gd name="T92" fmla="*/ 37 w 96"/>
                  <a:gd name="T93" fmla="*/ 24 h 82"/>
                  <a:gd name="T94" fmla="*/ 51 w 96"/>
                  <a:gd name="T95" fmla="*/ 18 h 82"/>
                  <a:gd name="T96" fmla="*/ 66 w 96"/>
                  <a:gd name="T97" fmla="*/ 26 h 82"/>
                  <a:gd name="T98" fmla="*/ 64 w 96"/>
                  <a:gd name="T99" fmla="*/ 39 h 82"/>
                  <a:gd name="T100" fmla="*/ 66 w 96"/>
                  <a:gd name="T101" fmla="*/ 44 h 82"/>
                  <a:gd name="T102" fmla="*/ 64 w 96"/>
                  <a:gd name="T103" fmla="*/ 49 h 82"/>
                  <a:gd name="T104" fmla="*/ 58 w 96"/>
                  <a:gd name="T105" fmla="*/ 61 h 82"/>
                  <a:gd name="T106" fmla="*/ 58 w 96"/>
                  <a:gd name="T107" fmla="*/ 69 h 82"/>
                  <a:gd name="T108" fmla="*/ 63 w 96"/>
                  <a:gd name="T109" fmla="*/ 70 h 82"/>
                  <a:gd name="T110" fmla="*/ 80 w 96"/>
                  <a:gd name="T111" fmla="*/ 78 h 82"/>
                  <a:gd name="T112" fmla="*/ 92 w 96"/>
                  <a:gd name="T113" fmla="*/ 48 h 82"/>
                  <a:gd name="T114" fmla="*/ 48 w 96"/>
                  <a:gd name="T115" fmla="*/ 4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96" h="82">
                    <a:moveTo>
                      <a:pt x="15" y="82"/>
                    </a:moveTo>
                    <a:cubicBezTo>
                      <a:pt x="15" y="82"/>
                      <a:pt x="14" y="82"/>
                      <a:pt x="14" y="82"/>
                    </a:cubicBezTo>
                    <a:cubicBezTo>
                      <a:pt x="5" y="73"/>
                      <a:pt x="0" y="61"/>
                      <a:pt x="0" y="48"/>
                    </a:cubicBezTo>
                    <a:cubicBezTo>
                      <a:pt x="0" y="22"/>
                      <a:pt x="22" y="0"/>
                      <a:pt x="48" y="0"/>
                    </a:cubicBezTo>
                    <a:cubicBezTo>
                      <a:pt x="74" y="0"/>
                      <a:pt x="96" y="22"/>
                      <a:pt x="96" y="48"/>
                    </a:cubicBezTo>
                    <a:cubicBezTo>
                      <a:pt x="96" y="61"/>
                      <a:pt x="91" y="73"/>
                      <a:pt x="82" y="82"/>
                    </a:cubicBezTo>
                    <a:cubicBezTo>
                      <a:pt x="81" y="82"/>
                      <a:pt x="80" y="82"/>
                      <a:pt x="80" y="82"/>
                    </a:cubicBezTo>
                    <a:cubicBezTo>
                      <a:pt x="76" y="79"/>
                      <a:pt x="69" y="77"/>
                      <a:pt x="62" y="74"/>
                    </a:cubicBezTo>
                    <a:cubicBezTo>
                      <a:pt x="60" y="73"/>
                      <a:pt x="57" y="73"/>
                      <a:pt x="55" y="72"/>
                    </a:cubicBezTo>
                    <a:cubicBezTo>
                      <a:pt x="55" y="72"/>
                      <a:pt x="54" y="71"/>
                      <a:pt x="54" y="70"/>
                    </a:cubicBezTo>
                    <a:cubicBezTo>
                      <a:pt x="54" y="60"/>
                      <a:pt x="54" y="60"/>
                      <a:pt x="54" y="60"/>
                    </a:cubicBezTo>
                    <a:cubicBezTo>
                      <a:pt x="54" y="59"/>
                      <a:pt x="55" y="58"/>
                      <a:pt x="55" y="58"/>
                    </a:cubicBezTo>
                    <a:cubicBezTo>
                      <a:pt x="56" y="58"/>
                      <a:pt x="60" y="56"/>
                      <a:pt x="60" y="48"/>
                    </a:cubicBezTo>
                    <a:cubicBezTo>
                      <a:pt x="60" y="47"/>
                      <a:pt x="61" y="46"/>
                      <a:pt x="62" y="46"/>
                    </a:cubicBezTo>
                    <a:cubicBezTo>
                      <a:pt x="62" y="46"/>
                      <a:pt x="62" y="45"/>
                      <a:pt x="62" y="44"/>
                    </a:cubicBezTo>
                    <a:cubicBezTo>
                      <a:pt x="62" y="43"/>
                      <a:pt x="62" y="42"/>
                      <a:pt x="62" y="42"/>
                    </a:cubicBezTo>
                    <a:cubicBezTo>
                      <a:pt x="61" y="42"/>
                      <a:pt x="60" y="41"/>
                      <a:pt x="60" y="40"/>
                    </a:cubicBezTo>
                    <a:cubicBezTo>
                      <a:pt x="60" y="39"/>
                      <a:pt x="60" y="39"/>
                      <a:pt x="61" y="38"/>
                    </a:cubicBezTo>
                    <a:cubicBezTo>
                      <a:pt x="61" y="35"/>
                      <a:pt x="63" y="30"/>
                      <a:pt x="62" y="26"/>
                    </a:cubicBezTo>
                    <a:cubicBezTo>
                      <a:pt x="61" y="24"/>
                      <a:pt x="57" y="22"/>
                      <a:pt x="51" y="22"/>
                    </a:cubicBezTo>
                    <a:cubicBezTo>
                      <a:pt x="45" y="22"/>
                      <a:pt x="41" y="24"/>
                      <a:pt x="40" y="26"/>
                    </a:cubicBezTo>
                    <a:cubicBezTo>
                      <a:pt x="40" y="28"/>
                      <a:pt x="39" y="28"/>
                      <a:pt x="38" y="28"/>
                    </a:cubicBezTo>
                    <a:cubicBezTo>
                      <a:pt x="37" y="28"/>
                      <a:pt x="35" y="28"/>
                      <a:pt x="35" y="28"/>
                    </a:cubicBezTo>
                    <a:cubicBezTo>
                      <a:pt x="33" y="30"/>
                      <a:pt x="35" y="36"/>
                      <a:pt x="36" y="38"/>
                    </a:cubicBezTo>
                    <a:cubicBezTo>
                      <a:pt x="36" y="39"/>
                      <a:pt x="36" y="40"/>
                      <a:pt x="36" y="40"/>
                    </a:cubicBezTo>
                    <a:cubicBezTo>
                      <a:pt x="36" y="41"/>
                      <a:pt x="35" y="42"/>
                      <a:pt x="34" y="42"/>
                    </a:cubicBezTo>
                    <a:cubicBezTo>
                      <a:pt x="34" y="42"/>
                      <a:pt x="34" y="43"/>
                      <a:pt x="34" y="44"/>
                    </a:cubicBezTo>
                    <a:cubicBezTo>
                      <a:pt x="34" y="45"/>
                      <a:pt x="34" y="46"/>
                      <a:pt x="34" y="46"/>
                    </a:cubicBezTo>
                    <a:cubicBezTo>
                      <a:pt x="35" y="46"/>
                      <a:pt x="36" y="47"/>
                      <a:pt x="36" y="48"/>
                    </a:cubicBezTo>
                    <a:cubicBezTo>
                      <a:pt x="36" y="56"/>
                      <a:pt x="40" y="58"/>
                      <a:pt x="41" y="58"/>
                    </a:cubicBezTo>
                    <a:cubicBezTo>
                      <a:pt x="41" y="58"/>
                      <a:pt x="42" y="59"/>
                      <a:pt x="42" y="60"/>
                    </a:cubicBezTo>
                    <a:cubicBezTo>
                      <a:pt x="42" y="70"/>
                      <a:pt x="42" y="70"/>
                      <a:pt x="42" y="70"/>
                    </a:cubicBezTo>
                    <a:cubicBezTo>
                      <a:pt x="42" y="71"/>
                      <a:pt x="41" y="72"/>
                      <a:pt x="41" y="72"/>
                    </a:cubicBezTo>
                    <a:cubicBezTo>
                      <a:pt x="39" y="73"/>
                      <a:pt x="37" y="73"/>
                      <a:pt x="35" y="74"/>
                    </a:cubicBezTo>
                    <a:cubicBezTo>
                      <a:pt x="28" y="77"/>
                      <a:pt x="20" y="79"/>
                      <a:pt x="16" y="82"/>
                    </a:cubicBezTo>
                    <a:cubicBezTo>
                      <a:pt x="16" y="82"/>
                      <a:pt x="16" y="82"/>
                      <a:pt x="15" y="82"/>
                    </a:cubicBezTo>
                    <a:close/>
                    <a:moveTo>
                      <a:pt x="48" y="4"/>
                    </a:moveTo>
                    <a:cubicBezTo>
                      <a:pt x="24" y="4"/>
                      <a:pt x="4" y="24"/>
                      <a:pt x="4" y="48"/>
                    </a:cubicBezTo>
                    <a:cubicBezTo>
                      <a:pt x="4" y="59"/>
                      <a:pt x="8" y="70"/>
                      <a:pt x="16" y="78"/>
                    </a:cubicBezTo>
                    <a:cubicBezTo>
                      <a:pt x="20" y="75"/>
                      <a:pt x="27" y="73"/>
                      <a:pt x="33" y="70"/>
                    </a:cubicBezTo>
                    <a:cubicBezTo>
                      <a:pt x="35" y="70"/>
                      <a:pt x="36" y="69"/>
                      <a:pt x="38" y="69"/>
                    </a:cubicBezTo>
                    <a:cubicBezTo>
                      <a:pt x="38" y="61"/>
                      <a:pt x="38" y="61"/>
                      <a:pt x="38" y="61"/>
                    </a:cubicBezTo>
                    <a:cubicBezTo>
                      <a:pt x="36" y="60"/>
                      <a:pt x="32" y="57"/>
                      <a:pt x="32" y="49"/>
                    </a:cubicBezTo>
                    <a:cubicBezTo>
                      <a:pt x="30" y="49"/>
                      <a:pt x="30" y="47"/>
                      <a:pt x="30" y="44"/>
                    </a:cubicBezTo>
                    <a:cubicBezTo>
                      <a:pt x="30" y="42"/>
                      <a:pt x="30" y="40"/>
                      <a:pt x="32" y="39"/>
                    </a:cubicBezTo>
                    <a:cubicBezTo>
                      <a:pt x="31" y="35"/>
                      <a:pt x="29" y="29"/>
                      <a:pt x="32" y="26"/>
                    </a:cubicBezTo>
                    <a:cubicBezTo>
                      <a:pt x="33" y="24"/>
                      <a:pt x="35" y="24"/>
                      <a:pt x="37" y="24"/>
                    </a:cubicBezTo>
                    <a:cubicBezTo>
                      <a:pt x="39" y="20"/>
                      <a:pt x="46" y="18"/>
                      <a:pt x="51" y="18"/>
                    </a:cubicBezTo>
                    <a:cubicBezTo>
                      <a:pt x="57" y="18"/>
                      <a:pt x="65" y="20"/>
                      <a:pt x="66" y="26"/>
                    </a:cubicBezTo>
                    <a:cubicBezTo>
                      <a:pt x="67" y="30"/>
                      <a:pt x="65" y="36"/>
                      <a:pt x="64" y="39"/>
                    </a:cubicBezTo>
                    <a:cubicBezTo>
                      <a:pt x="66" y="40"/>
                      <a:pt x="66" y="42"/>
                      <a:pt x="66" y="44"/>
                    </a:cubicBezTo>
                    <a:cubicBezTo>
                      <a:pt x="66" y="47"/>
                      <a:pt x="66" y="49"/>
                      <a:pt x="64" y="49"/>
                    </a:cubicBezTo>
                    <a:cubicBezTo>
                      <a:pt x="64" y="57"/>
                      <a:pt x="60" y="60"/>
                      <a:pt x="58" y="61"/>
                    </a:cubicBezTo>
                    <a:cubicBezTo>
                      <a:pt x="58" y="69"/>
                      <a:pt x="58" y="69"/>
                      <a:pt x="58" y="69"/>
                    </a:cubicBezTo>
                    <a:cubicBezTo>
                      <a:pt x="60" y="69"/>
                      <a:pt x="61" y="70"/>
                      <a:pt x="63" y="70"/>
                    </a:cubicBezTo>
                    <a:cubicBezTo>
                      <a:pt x="70" y="73"/>
                      <a:pt x="76" y="75"/>
                      <a:pt x="80" y="78"/>
                    </a:cubicBezTo>
                    <a:cubicBezTo>
                      <a:pt x="88" y="70"/>
                      <a:pt x="92" y="59"/>
                      <a:pt x="92" y="48"/>
                    </a:cubicBezTo>
                    <a:cubicBezTo>
                      <a:pt x="92" y="24"/>
                      <a:pt x="72" y="4"/>
                      <a:pt x="48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" name="Freeform 47">
                <a:extLst>
                  <a:ext uri="{FF2B5EF4-FFF2-40B4-BE49-F238E27FC236}">
                    <a16:creationId xmlns:a16="http://schemas.microsoft.com/office/drawing/2014/main" id="{67D2AC67-79B2-4FC2-98A8-3CB49FAC71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469900" y="3746501"/>
                <a:ext cx="265112" cy="65088"/>
              </a:xfrm>
              <a:custGeom>
                <a:avLst/>
                <a:gdLst>
                  <a:gd name="T0" fmla="*/ 34 w 68"/>
                  <a:gd name="T1" fmla="*/ 17 h 17"/>
                  <a:gd name="T2" fmla="*/ 0 w 68"/>
                  <a:gd name="T3" fmla="*/ 3 h 17"/>
                  <a:gd name="T4" fmla="*/ 3 w 68"/>
                  <a:gd name="T5" fmla="*/ 0 h 17"/>
                  <a:gd name="T6" fmla="*/ 34 w 68"/>
                  <a:gd name="T7" fmla="*/ 13 h 17"/>
                  <a:gd name="T8" fmla="*/ 65 w 68"/>
                  <a:gd name="T9" fmla="*/ 0 h 17"/>
                  <a:gd name="T10" fmla="*/ 68 w 68"/>
                  <a:gd name="T11" fmla="*/ 3 h 17"/>
                  <a:gd name="T12" fmla="*/ 34 w 68"/>
                  <a:gd name="T13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8" h="17">
                    <a:moveTo>
                      <a:pt x="34" y="17"/>
                    </a:moveTo>
                    <a:cubicBezTo>
                      <a:pt x="21" y="17"/>
                      <a:pt x="9" y="12"/>
                      <a:pt x="0" y="3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11" y="8"/>
                      <a:pt x="22" y="13"/>
                      <a:pt x="34" y="13"/>
                    </a:cubicBezTo>
                    <a:cubicBezTo>
                      <a:pt x="46" y="13"/>
                      <a:pt x="57" y="8"/>
                      <a:pt x="65" y="0"/>
                    </a:cubicBezTo>
                    <a:cubicBezTo>
                      <a:pt x="68" y="3"/>
                      <a:pt x="68" y="3"/>
                      <a:pt x="68" y="3"/>
                    </a:cubicBezTo>
                    <a:cubicBezTo>
                      <a:pt x="59" y="12"/>
                      <a:pt x="47" y="17"/>
                      <a:pt x="34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61B3BF31-A3E7-428A-AA5C-CA9936151361}"/>
              </a:ext>
            </a:extLst>
          </p:cNvPr>
          <p:cNvGrpSpPr/>
          <p:nvPr/>
        </p:nvGrpSpPr>
        <p:grpSpPr>
          <a:xfrm>
            <a:off x="737463" y="3327273"/>
            <a:ext cx="2085479" cy="215444"/>
            <a:chOff x="698361" y="3034373"/>
            <a:chExt cx="2085479" cy="215444"/>
          </a:xfrm>
        </p:grpSpPr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C6F65731-6003-4E2B-8CAA-066B5E03522D}"/>
                </a:ext>
              </a:extLst>
            </p:cNvPr>
            <p:cNvSpPr txBox="1"/>
            <p:nvPr/>
          </p:nvSpPr>
          <p:spPr>
            <a:xfrm>
              <a:off x="1022550" y="3034373"/>
              <a:ext cx="1761290" cy="215444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System Features</a:t>
              </a:r>
            </a:p>
          </p:txBody>
        </p:sp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5901D3A6-BF18-4F5D-BCD6-9EA2451F5E6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8361" y="3041295"/>
              <a:ext cx="152701" cy="201600"/>
              <a:chOff x="-582613" y="3649663"/>
              <a:chExt cx="282575" cy="373062"/>
            </a:xfr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2700000" scaled="0"/>
            </a:gradFill>
          </p:grpSpPr>
          <p:sp>
            <p:nvSpPr>
              <p:cNvPr id="160" name="Freeform 51">
                <a:extLst>
                  <a:ext uri="{FF2B5EF4-FFF2-40B4-BE49-F238E27FC236}">
                    <a16:creationId xmlns:a16="http://schemas.microsoft.com/office/drawing/2014/main" id="{E86D3BA9-73D0-4CBA-8925-AB4CA225057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582613" y="3649663"/>
                <a:ext cx="282575" cy="373062"/>
              </a:xfrm>
              <a:custGeom>
                <a:avLst/>
                <a:gdLst>
                  <a:gd name="T0" fmla="*/ 70 w 72"/>
                  <a:gd name="T1" fmla="*/ 96 h 96"/>
                  <a:gd name="T2" fmla="*/ 2 w 72"/>
                  <a:gd name="T3" fmla="*/ 96 h 96"/>
                  <a:gd name="T4" fmla="*/ 0 w 72"/>
                  <a:gd name="T5" fmla="*/ 94 h 96"/>
                  <a:gd name="T6" fmla="*/ 0 w 72"/>
                  <a:gd name="T7" fmla="*/ 2 h 96"/>
                  <a:gd name="T8" fmla="*/ 2 w 72"/>
                  <a:gd name="T9" fmla="*/ 0 h 96"/>
                  <a:gd name="T10" fmla="*/ 70 w 72"/>
                  <a:gd name="T11" fmla="*/ 0 h 96"/>
                  <a:gd name="T12" fmla="*/ 72 w 72"/>
                  <a:gd name="T13" fmla="*/ 2 h 96"/>
                  <a:gd name="T14" fmla="*/ 72 w 72"/>
                  <a:gd name="T15" fmla="*/ 94 h 96"/>
                  <a:gd name="T16" fmla="*/ 70 w 72"/>
                  <a:gd name="T17" fmla="*/ 96 h 96"/>
                  <a:gd name="T18" fmla="*/ 4 w 72"/>
                  <a:gd name="T19" fmla="*/ 92 h 96"/>
                  <a:gd name="T20" fmla="*/ 68 w 72"/>
                  <a:gd name="T21" fmla="*/ 92 h 96"/>
                  <a:gd name="T22" fmla="*/ 68 w 72"/>
                  <a:gd name="T23" fmla="*/ 4 h 96"/>
                  <a:gd name="T24" fmla="*/ 4 w 72"/>
                  <a:gd name="T25" fmla="*/ 4 h 96"/>
                  <a:gd name="T26" fmla="*/ 4 w 72"/>
                  <a:gd name="T27" fmla="*/ 92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2" h="96">
                    <a:moveTo>
                      <a:pt x="70" y="96"/>
                    </a:moveTo>
                    <a:cubicBezTo>
                      <a:pt x="2" y="96"/>
                      <a:pt x="2" y="96"/>
                      <a:pt x="2" y="96"/>
                    </a:cubicBezTo>
                    <a:cubicBezTo>
                      <a:pt x="1" y="96"/>
                      <a:pt x="0" y="95"/>
                      <a:pt x="0" y="94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70" y="0"/>
                      <a:pt x="70" y="0"/>
                      <a:pt x="70" y="0"/>
                    </a:cubicBezTo>
                    <a:cubicBezTo>
                      <a:pt x="71" y="0"/>
                      <a:pt x="72" y="1"/>
                      <a:pt x="72" y="2"/>
                    </a:cubicBezTo>
                    <a:cubicBezTo>
                      <a:pt x="72" y="94"/>
                      <a:pt x="72" y="94"/>
                      <a:pt x="72" y="94"/>
                    </a:cubicBezTo>
                    <a:cubicBezTo>
                      <a:pt x="72" y="95"/>
                      <a:pt x="71" y="96"/>
                      <a:pt x="70" y="96"/>
                    </a:cubicBezTo>
                    <a:close/>
                    <a:moveTo>
                      <a:pt x="4" y="92"/>
                    </a:moveTo>
                    <a:cubicBezTo>
                      <a:pt x="68" y="92"/>
                      <a:pt x="68" y="92"/>
                      <a:pt x="68" y="92"/>
                    </a:cubicBezTo>
                    <a:cubicBezTo>
                      <a:pt x="68" y="4"/>
                      <a:pt x="68" y="4"/>
                      <a:pt x="68" y="4"/>
                    </a:cubicBezTo>
                    <a:cubicBezTo>
                      <a:pt x="4" y="4"/>
                      <a:pt x="4" y="4"/>
                      <a:pt x="4" y="4"/>
                    </a:cubicBezTo>
                    <a:lnTo>
                      <a:pt x="4" y="9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" name="Freeform 52">
                <a:extLst>
                  <a:ext uri="{FF2B5EF4-FFF2-40B4-BE49-F238E27FC236}">
                    <a16:creationId xmlns:a16="http://schemas.microsoft.com/office/drawing/2014/main" id="{BBFFE739-4620-481B-8E2D-969BA6985D1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504826" y="3681413"/>
                <a:ext cx="127000" cy="92075"/>
              </a:xfrm>
              <a:custGeom>
                <a:avLst/>
                <a:gdLst>
                  <a:gd name="T0" fmla="*/ 30 w 32"/>
                  <a:gd name="T1" fmla="*/ 24 h 24"/>
                  <a:gd name="T2" fmla="*/ 2 w 32"/>
                  <a:gd name="T3" fmla="*/ 24 h 24"/>
                  <a:gd name="T4" fmla="*/ 0 w 32"/>
                  <a:gd name="T5" fmla="*/ 22 h 24"/>
                  <a:gd name="T6" fmla="*/ 0 w 32"/>
                  <a:gd name="T7" fmla="*/ 2 h 24"/>
                  <a:gd name="T8" fmla="*/ 2 w 32"/>
                  <a:gd name="T9" fmla="*/ 0 h 24"/>
                  <a:gd name="T10" fmla="*/ 30 w 32"/>
                  <a:gd name="T11" fmla="*/ 0 h 24"/>
                  <a:gd name="T12" fmla="*/ 32 w 32"/>
                  <a:gd name="T13" fmla="*/ 2 h 24"/>
                  <a:gd name="T14" fmla="*/ 32 w 32"/>
                  <a:gd name="T15" fmla="*/ 22 h 24"/>
                  <a:gd name="T16" fmla="*/ 30 w 32"/>
                  <a:gd name="T17" fmla="*/ 24 h 24"/>
                  <a:gd name="T18" fmla="*/ 4 w 32"/>
                  <a:gd name="T19" fmla="*/ 20 h 24"/>
                  <a:gd name="T20" fmla="*/ 28 w 32"/>
                  <a:gd name="T21" fmla="*/ 20 h 24"/>
                  <a:gd name="T22" fmla="*/ 28 w 32"/>
                  <a:gd name="T23" fmla="*/ 4 h 24"/>
                  <a:gd name="T24" fmla="*/ 4 w 32"/>
                  <a:gd name="T25" fmla="*/ 4 h 24"/>
                  <a:gd name="T26" fmla="*/ 4 w 32"/>
                  <a:gd name="T27" fmla="*/ 2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2" h="24">
                    <a:moveTo>
                      <a:pt x="30" y="24"/>
                    </a:moveTo>
                    <a:cubicBezTo>
                      <a:pt x="2" y="24"/>
                      <a:pt x="2" y="24"/>
                      <a:pt x="2" y="24"/>
                    </a:cubicBezTo>
                    <a:cubicBezTo>
                      <a:pt x="1" y="24"/>
                      <a:pt x="0" y="23"/>
                      <a:pt x="0" y="2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1" y="0"/>
                      <a:pt x="32" y="1"/>
                      <a:pt x="32" y="2"/>
                    </a:cubicBezTo>
                    <a:cubicBezTo>
                      <a:pt x="32" y="22"/>
                      <a:pt x="32" y="22"/>
                      <a:pt x="32" y="22"/>
                    </a:cubicBezTo>
                    <a:cubicBezTo>
                      <a:pt x="32" y="23"/>
                      <a:pt x="31" y="24"/>
                      <a:pt x="30" y="24"/>
                    </a:cubicBezTo>
                    <a:close/>
                    <a:moveTo>
                      <a:pt x="4" y="20"/>
                    </a:moveTo>
                    <a:cubicBezTo>
                      <a:pt x="28" y="20"/>
                      <a:pt x="28" y="20"/>
                      <a:pt x="28" y="20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4" y="4"/>
                      <a:pt x="4" y="4"/>
                      <a:pt x="4" y="4"/>
                    </a:cubicBezTo>
                    <a:lnTo>
                      <a:pt x="4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" name="Freeform 53">
                <a:extLst>
                  <a:ext uri="{FF2B5EF4-FFF2-40B4-BE49-F238E27FC236}">
                    <a16:creationId xmlns:a16="http://schemas.microsoft.com/office/drawing/2014/main" id="{4FE8EA05-6F9D-43B7-BB21-8DDFCDE825B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504826" y="3789363"/>
                <a:ext cx="127000" cy="93662"/>
              </a:xfrm>
              <a:custGeom>
                <a:avLst/>
                <a:gdLst>
                  <a:gd name="T0" fmla="*/ 30 w 32"/>
                  <a:gd name="T1" fmla="*/ 24 h 24"/>
                  <a:gd name="T2" fmla="*/ 2 w 32"/>
                  <a:gd name="T3" fmla="*/ 24 h 24"/>
                  <a:gd name="T4" fmla="*/ 0 w 32"/>
                  <a:gd name="T5" fmla="*/ 22 h 24"/>
                  <a:gd name="T6" fmla="*/ 0 w 32"/>
                  <a:gd name="T7" fmla="*/ 2 h 24"/>
                  <a:gd name="T8" fmla="*/ 2 w 32"/>
                  <a:gd name="T9" fmla="*/ 0 h 24"/>
                  <a:gd name="T10" fmla="*/ 30 w 32"/>
                  <a:gd name="T11" fmla="*/ 0 h 24"/>
                  <a:gd name="T12" fmla="*/ 32 w 32"/>
                  <a:gd name="T13" fmla="*/ 2 h 24"/>
                  <a:gd name="T14" fmla="*/ 32 w 32"/>
                  <a:gd name="T15" fmla="*/ 22 h 24"/>
                  <a:gd name="T16" fmla="*/ 30 w 32"/>
                  <a:gd name="T17" fmla="*/ 24 h 24"/>
                  <a:gd name="T18" fmla="*/ 4 w 32"/>
                  <a:gd name="T19" fmla="*/ 20 h 24"/>
                  <a:gd name="T20" fmla="*/ 28 w 32"/>
                  <a:gd name="T21" fmla="*/ 20 h 24"/>
                  <a:gd name="T22" fmla="*/ 28 w 32"/>
                  <a:gd name="T23" fmla="*/ 4 h 24"/>
                  <a:gd name="T24" fmla="*/ 4 w 32"/>
                  <a:gd name="T25" fmla="*/ 4 h 24"/>
                  <a:gd name="T26" fmla="*/ 4 w 32"/>
                  <a:gd name="T27" fmla="*/ 2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2" h="24">
                    <a:moveTo>
                      <a:pt x="30" y="24"/>
                    </a:moveTo>
                    <a:cubicBezTo>
                      <a:pt x="2" y="24"/>
                      <a:pt x="2" y="24"/>
                      <a:pt x="2" y="24"/>
                    </a:cubicBezTo>
                    <a:cubicBezTo>
                      <a:pt x="1" y="24"/>
                      <a:pt x="0" y="23"/>
                      <a:pt x="0" y="2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1" y="0"/>
                      <a:pt x="32" y="1"/>
                      <a:pt x="32" y="2"/>
                    </a:cubicBezTo>
                    <a:cubicBezTo>
                      <a:pt x="32" y="22"/>
                      <a:pt x="32" y="22"/>
                      <a:pt x="32" y="22"/>
                    </a:cubicBezTo>
                    <a:cubicBezTo>
                      <a:pt x="32" y="23"/>
                      <a:pt x="31" y="24"/>
                      <a:pt x="30" y="24"/>
                    </a:cubicBezTo>
                    <a:close/>
                    <a:moveTo>
                      <a:pt x="4" y="20"/>
                    </a:moveTo>
                    <a:cubicBezTo>
                      <a:pt x="28" y="20"/>
                      <a:pt x="28" y="20"/>
                      <a:pt x="28" y="20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4" y="4"/>
                      <a:pt x="4" y="4"/>
                      <a:pt x="4" y="4"/>
                    </a:cubicBezTo>
                    <a:lnTo>
                      <a:pt x="4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" name="Freeform 54">
                <a:extLst>
                  <a:ext uri="{FF2B5EF4-FFF2-40B4-BE49-F238E27FC236}">
                    <a16:creationId xmlns:a16="http://schemas.microsoft.com/office/drawing/2014/main" id="{DF427472-8E5C-495A-B2AD-7E79000EA41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504826" y="3898900"/>
                <a:ext cx="127000" cy="92075"/>
              </a:xfrm>
              <a:custGeom>
                <a:avLst/>
                <a:gdLst>
                  <a:gd name="T0" fmla="*/ 30 w 32"/>
                  <a:gd name="T1" fmla="*/ 24 h 24"/>
                  <a:gd name="T2" fmla="*/ 2 w 32"/>
                  <a:gd name="T3" fmla="*/ 24 h 24"/>
                  <a:gd name="T4" fmla="*/ 0 w 32"/>
                  <a:gd name="T5" fmla="*/ 22 h 24"/>
                  <a:gd name="T6" fmla="*/ 0 w 32"/>
                  <a:gd name="T7" fmla="*/ 2 h 24"/>
                  <a:gd name="T8" fmla="*/ 2 w 32"/>
                  <a:gd name="T9" fmla="*/ 0 h 24"/>
                  <a:gd name="T10" fmla="*/ 30 w 32"/>
                  <a:gd name="T11" fmla="*/ 0 h 24"/>
                  <a:gd name="T12" fmla="*/ 32 w 32"/>
                  <a:gd name="T13" fmla="*/ 2 h 24"/>
                  <a:gd name="T14" fmla="*/ 32 w 32"/>
                  <a:gd name="T15" fmla="*/ 22 h 24"/>
                  <a:gd name="T16" fmla="*/ 30 w 32"/>
                  <a:gd name="T17" fmla="*/ 24 h 24"/>
                  <a:gd name="T18" fmla="*/ 4 w 32"/>
                  <a:gd name="T19" fmla="*/ 20 h 24"/>
                  <a:gd name="T20" fmla="*/ 28 w 32"/>
                  <a:gd name="T21" fmla="*/ 20 h 24"/>
                  <a:gd name="T22" fmla="*/ 28 w 32"/>
                  <a:gd name="T23" fmla="*/ 4 h 24"/>
                  <a:gd name="T24" fmla="*/ 4 w 32"/>
                  <a:gd name="T25" fmla="*/ 4 h 24"/>
                  <a:gd name="T26" fmla="*/ 4 w 32"/>
                  <a:gd name="T27" fmla="*/ 2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2" h="24">
                    <a:moveTo>
                      <a:pt x="30" y="24"/>
                    </a:moveTo>
                    <a:cubicBezTo>
                      <a:pt x="2" y="24"/>
                      <a:pt x="2" y="24"/>
                      <a:pt x="2" y="24"/>
                    </a:cubicBezTo>
                    <a:cubicBezTo>
                      <a:pt x="1" y="24"/>
                      <a:pt x="0" y="23"/>
                      <a:pt x="0" y="2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1" y="0"/>
                      <a:pt x="32" y="1"/>
                      <a:pt x="32" y="2"/>
                    </a:cubicBezTo>
                    <a:cubicBezTo>
                      <a:pt x="32" y="22"/>
                      <a:pt x="32" y="22"/>
                      <a:pt x="32" y="22"/>
                    </a:cubicBezTo>
                    <a:cubicBezTo>
                      <a:pt x="32" y="23"/>
                      <a:pt x="31" y="24"/>
                      <a:pt x="30" y="24"/>
                    </a:cubicBezTo>
                    <a:close/>
                    <a:moveTo>
                      <a:pt x="4" y="20"/>
                    </a:moveTo>
                    <a:cubicBezTo>
                      <a:pt x="28" y="20"/>
                      <a:pt x="28" y="20"/>
                      <a:pt x="28" y="20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4" y="4"/>
                      <a:pt x="4" y="4"/>
                      <a:pt x="4" y="4"/>
                    </a:cubicBezTo>
                    <a:lnTo>
                      <a:pt x="4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" name="Freeform 55">
                <a:extLst>
                  <a:ext uri="{FF2B5EF4-FFF2-40B4-BE49-F238E27FC236}">
                    <a16:creationId xmlns:a16="http://schemas.microsoft.com/office/drawing/2014/main" id="{E10EC1A7-84A2-4CF3-B6A2-E85B1D7F29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50863" y="3681413"/>
                <a:ext cx="31750" cy="30162"/>
              </a:xfrm>
              <a:custGeom>
                <a:avLst/>
                <a:gdLst>
                  <a:gd name="T0" fmla="*/ 6 w 8"/>
                  <a:gd name="T1" fmla="*/ 8 h 8"/>
                  <a:gd name="T2" fmla="*/ 2 w 8"/>
                  <a:gd name="T3" fmla="*/ 8 h 8"/>
                  <a:gd name="T4" fmla="*/ 0 w 8"/>
                  <a:gd name="T5" fmla="*/ 6 h 8"/>
                  <a:gd name="T6" fmla="*/ 0 w 8"/>
                  <a:gd name="T7" fmla="*/ 2 h 8"/>
                  <a:gd name="T8" fmla="*/ 2 w 8"/>
                  <a:gd name="T9" fmla="*/ 0 h 8"/>
                  <a:gd name="T10" fmla="*/ 6 w 8"/>
                  <a:gd name="T11" fmla="*/ 0 h 8"/>
                  <a:gd name="T12" fmla="*/ 8 w 8"/>
                  <a:gd name="T13" fmla="*/ 2 h 8"/>
                  <a:gd name="T14" fmla="*/ 8 w 8"/>
                  <a:gd name="T15" fmla="*/ 6 h 8"/>
                  <a:gd name="T16" fmla="*/ 6 w 8"/>
                  <a:gd name="T17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8">
                    <a:moveTo>
                      <a:pt x="6" y="8"/>
                    </a:moveTo>
                    <a:cubicBezTo>
                      <a:pt x="2" y="8"/>
                      <a:pt x="2" y="8"/>
                      <a:pt x="2" y="8"/>
                    </a:cubicBezTo>
                    <a:cubicBezTo>
                      <a:pt x="1" y="8"/>
                      <a:pt x="0" y="7"/>
                      <a:pt x="0" y="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7" y="0"/>
                      <a:pt x="8" y="1"/>
                      <a:pt x="8" y="2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7"/>
                      <a:pt x="7" y="8"/>
                      <a:pt x="6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" name="Freeform 56">
                <a:extLst>
                  <a:ext uri="{FF2B5EF4-FFF2-40B4-BE49-F238E27FC236}">
                    <a16:creationId xmlns:a16="http://schemas.microsoft.com/office/drawing/2014/main" id="{5893021A-A8B5-473E-B7E9-E2AF095023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50863" y="3743325"/>
                <a:ext cx="31750" cy="30162"/>
              </a:xfrm>
              <a:custGeom>
                <a:avLst/>
                <a:gdLst>
                  <a:gd name="T0" fmla="*/ 6 w 8"/>
                  <a:gd name="T1" fmla="*/ 8 h 8"/>
                  <a:gd name="T2" fmla="*/ 2 w 8"/>
                  <a:gd name="T3" fmla="*/ 8 h 8"/>
                  <a:gd name="T4" fmla="*/ 0 w 8"/>
                  <a:gd name="T5" fmla="*/ 6 h 8"/>
                  <a:gd name="T6" fmla="*/ 0 w 8"/>
                  <a:gd name="T7" fmla="*/ 2 h 8"/>
                  <a:gd name="T8" fmla="*/ 2 w 8"/>
                  <a:gd name="T9" fmla="*/ 0 h 8"/>
                  <a:gd name="T10" fmla="*/ 6 w 8"/>
                  <a:gd name="T11" fmla="*/ 0 h 8"/>
                  <a:gd name="T12" fmla="*/ 8 w 8"/>
                  <a:gd name="T13" fmla="*/ 2 h 8"/>
                  <a:gd name="T14" fmla="*/ 8 w 8"/>
                  <a:gd name="T15" fmla="*/ 6 h 8"/>
                  <a:gd name="T16" fmla="*/ 6 w 8"/>
                  <a:gd name="T17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8">
                    <a:moveTo>
                      <a:pt x="6" y="8"/>
                    </a:moveTo>
                    <a:cubicBezTo>
                      <a:pt x="2" y="8"/>
                      <a:pt x="2" y="8"/>
                      <a:pt x="2" y="8"/>
                    </a:cubicBezTo>
                    <a:cubicBezTo>
                      <a:pt x="1" y="8"/>
                      <a:pt x="0" y="7"/>
                      <a:pt x="0" y="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7" y="0"/>
                      <a:pt x="8" y="1"/>
                      <a:pt x="8" y="2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7"/>
                      <a:pt x="7" y="8"/>
                      <a:pt x="6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" name="Freeform 57">
                <a:extLst>
                  <a:ext uri="{FF2B5EF4-FFF2-40B4-BE49-F238E27FC236}">
                    <a16:creationId xmlns:a16="http://schemas.microsoft.com/office/drawing/2014/main" id="{402A112C-6563-42CD-BC23-69BC990A8C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50863" y="3789363"/>
                <a:ext cx="31750" cy="31750"/>
              </a:xfrm>
              <a:custGeom>
                <a:avLst/>
                <a:gdLst>
                  <a:gd name="T0" fmla="*/ 6 w 8"/>
                  <a:gd name="T1" fmla="*/ 8 h 8"/>
                  <a:gd name="T2" fmla="*/ 2 w 8"/>
                  <a:gd name="T3" fmla="*/ 8 h 8"/>
                  <a:gd name="T4" fmla="*/ 0 w 8"/>
                  <a:gd name="T5" fmla="*/ 6 h 8"/>
                  <a:gd name="T6" fmla="*/ 0 w 8"/>
                  <a:gd name="T7" fmla="*/ 2 h 8"/>
                  <a:gd name="T8" fmla="*/ 2 w 8"/>
                  <a:gd name="T9" fmla="*/ 0 h 8"/>
                  <a:gd name="T10" fmla="*/ 6 w 8"/>
                  <a:gd name="T11" fmla="*/ 0 h 8"/>
                  <a:gd name="T12" fmla="*/ 8 w 8"/>
                  <a:gd name="T13" fmla="*/ 2 h 8"/>
                  <a:gd name="T14" fmla="*/ 8 w 8"/>
                  <a:gd name="T15" fmla="*/ 6 h 8"/>
                  <a:gd name="T16" fmla="*/ 6 w 8"/>
                  <a:gd name="T17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8">
                    <a:moveTo>
                      <a:pt x="6" y="8"/>
                    </a:moveTo>
                    <a:cubicBezTo>
                      <a:pt x="2" y="8"/>
                      <a:pt x="2" y="8"/>
                      <a:pt x="2" y="8"/>
                    </a:cubicBezTo>
                    <a:cubicBezTo>
                      <a:pt x="1" y="8"/>
                      <a:pt x="0" y="7"/>
                      <a:pt x="0" y="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7" y="0"/>
                      <a:pt x="8" y="1"/>
                      <a:pt x="8" y="2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7"/>
                      <a:pt x="7" y="8"/>
                      <a:pt x="6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" name="Freeform 58">
                <a:extLst>
                  <a:ext uri="{FF2B5EF4-FFF2-40B4-BE49-F238E27FC236}">
                    <a16:creationId xmlns:a16="http://schemas.microsoft.com/office/drawing/2014/main" id="{77119A48-50FE-4105-B01B-415FCE9B73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50863" y="3851275"/>
                <a:ext cx="31750" cy="31750"/>
              </a:xfrm>
              <a:custGeom>
                <a:avLst/>
                <a:gdLst>
                  <a:gd name="T0" fmla="*/ 6 w 8"/>
                  <a:gd name="T1" fmla="*/ 8 h 8"/>
                  <a:gd name="T2" fmla="*/ 2 w 8"/>
                  <a:gd name="T3" fmla="*/ 8 h 8"/>
                  <a:gd name="T4" fmla="*/ 0 w 8"/>
                  <a:gd name="T5" fmla="*/ 6 h 8"/>
                  <a:gd name="T6" fmla="*/ 0 w 8"/>
                  <a:gd name="T7" fmla="*/ 2 h 8"/>
                  <a:gd name="T8" fmla="*/ 2 w 8"/>
                  <a:gd name="T9" fmla="*/ 0 h 8"/>
                  <a:gd name="T10" fmla="*/ 6 w 8"/>
                  <a:gd name="T11" fmla="*/ 0 h 8"/>
                  <a:gd name="T12" fmla="*/ 8 w 8"/>
                  <a:gd name="T13" fmla="*/ 2 h 8"/>
                  <a:gd name="T14" fmla="*/ 8 w 8"/>
                  <a:gd name="T15" fmla="*/ 6 h 8"/>
                  <a:gd name="T16" fmla="*/ 6 w 8"/>
                  <a:gd name="T17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8">
                    <a:moveTo>
                      <a:pt x="6" y="8"/>
                    </a:moveTo>
                    <a:cubicBezTo>
                      <a:pt x="2" y="8"/>
                      <a:pt x="2" y="8"/>
                      <a:pt x="2" y="8"/>
                    </a:cubicBezTo>
                    <a:cubicBezTo>
                      <a:pt x="1" y="8"/>
                      <a:pt x="0" y="7"/>
                      <a:pt x="0" y="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7" y="0"/>
                      <a:pt x="8" y="1"/>
                      <a:pt x="8" y="2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7"/>
                      <a:pt x="7" y="8"/>
                      <a:pt x="6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" name="Freeform 59">
                <a:extLst>
                  <a:ext uri="{FF2B5EF4-FFF2-40B4-BE49-F238E27FC236}">
                    <a16:creationId xmlns:a16="http://schemas.microsoft.com/office/drawing/2014/main" id="{266FB4EA-D038-4C07-B66E-3870F6687A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50863" y="3898900"/>
                <a:ext cx="31750" cy="30162"/>
              </a:xfrm>
              <a:custGeom>
                <a:avLst/>
                <a:gdLst>
                  <a:gd name="T0" fmla="*/ 6 w 8"/>
                  <a:gd name="T1" fmla="*/ 8 h 8"/>
                  <a:gd name="T2" fmla="*/ 2 w 8"/>
                  <a:gd name="T3" fmla="*/ 8 h 8"/>
                  <a:gd name="T4" fmla="*/ 0 w 8"/>
                  <a:gd name="T5" fmla="*/ 6 h 8"/>
                  <a:gd name="T6" fmla="*/ 0 w 8"/>
                  <a:gd name="T7" fmla="*/ 2 h 8"/>
                  <a:gd name="T8" fmla="*/ 2 w 8"/>
                  <a:gd name="T9" fmla="*/ 0 h 8"/>
                  <a:gd name="T10" fmla="*/ 6 w 8"/>
                  <a:gd name="T11" fmla="*/ 0 h 8"/>
                  <a:gd name="T12" fmla="*/ 8 w 8"/>
                  <a:gd name="T13" fmla="*/ 2 h 8"/>
                  <a:gd name="T14" fmla="*/ 8 w 8"/>
                  <a:gd name="T15" fmla="*/ 6 h 8"/>
                  <a:gd name="T16" fmla="*/ 6 w 8"/>
                  <a:gd name="T17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8">
                    <a:moveTo>
                      <a:pt x="6" y="8"/>
                    </a:moveTo>
                    <a:cubicBezTo>
                      <a:pt x="2" y="8"/>
                      <a:pt x="2" y="8"/>
                      <a:pt x="2" y="8"/>
                    </a:cubicBezTo>
                    <a:cubicBezTo>
                      <a:pt x="1" y="8"/>
                      <a:pt x="0" y="7"/>
                      <a:pt x="0" y="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7" y="0"/>
                      <a:pt x="8" y="1"/>
                      <a:pt x="8" y="2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7"/>
                      <a:pt x="7" y="8"/>
                      <a:pt x="6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" name="Freeform 60">
                <a:extLst>
                  <a:ext uri="{FF2B5EF4-FFF2-40B4-BE49-F238E27FC236}">
                    <a16:creationId xmlns:a16="http://schemas.microsoft.com/office/drawing/2014/main" id="{585194A3-652F-41E9-A72C-E0AB7BB550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50863" y="3960813"/>
                <a:ext cx="31750" cy="30162"/>
              </a:xfrm>
              <a:custGeom>
                <a:avLst/>
                <a:gdLst>
                  <a:gd name="T0" fmla="*/ 6 w 8"/>
                  <a:gd name="T1" fmla="*/ 8 h 8"/>
                  <a:gd name="T2" fmla="*/ 2 w 8"/>
                  <a:gd name="T3" fmla="*/ 8 h 8"/>
                  <a:gd name="T4" fmla="*/ 0 w 8"/>
                  <a:gd name="T5" fmla="*/ 6 h 8"/>
                  <a:gd name="T6" fmla="*/ 0 w 8"/>
                  <a:gd name="T7" fmla="*/ 2 h 8"/>
                  <a:gd name="T8" fmla="*/ 2 w 8"/>
                  <a:gd name="T9" fmla="*/ 0 h 8"/>
                  <a:gd name="T10" fmla="*/ 6 w 8"/>
                  <a:gd name="T11" fmla="*/ 0 h 8"/>
                  <a:gd name="T12" fmla="*/ 8 w 8"/>
                  <a:gd name="T13" fmla="*/ 2 h 8"/>
                  <a:gd name="T14" fmla="*/ 8 w 8"/>
                  <a:gd name="T15" fmla="*/ 6 h 8"/>
                  <a:gd name="T16" fmla="*/ 6 w 8"/>
                  <a:gd name="T17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8">
                    <a:moveTo>
                      <a:pt x="6" y="8"/>
                    </a:moveTo>
                    <a:cubicBezTo>
                      <a:pt x="2" y="8"/>
                      <a:pt x="2" y="8"/>
                      <a:pt x="2" y="8"/>
                    </a:cubicBezTo>
                    <a:cubicBezTo>
                      <a:pt x="1" y="8"/>
                      <a:pt x="0" y="7"/>
                      <a:pt x="0" y="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7" y="0"/>
                      <a:pt x="8" y="1"/>
                      <a:pt x="8" y="2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7"/>
                      <a:pt x="7" y="8"/>
                      <a:pt x="6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" name="Freeform 61">
                <a:extLst>
                  <a:ext uri="{FF2B5EF4-FFF2-40B4-BE49-F238E27FC236}">
                    <a16:creationId xmlns:a16="http://schemas.microsoft.com/office/drawing/2014/main" id="{01CD788C-72C5-44D3-BB3D-F8C311A55C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63538" y="3681413"/>
                <a:ext cx="31750" cy="30162"/>
              </a:xfrm>
              <a:custGeom>
                <a:avLst/>
                <a:gdLst>
                  <a:gd name="T0" fmla="*/ 6 w 8"/>
                  <a:gd name="T1" fmla="*/ 8 h 8"/>
                  <a:gd name="T2" fmla="*/ 2 w 8"/>
                  <a:gd name="T3" fmla="*/ 8 h 8"/>
                  <a:gd name="T4" fmla="*/ 0 w 8"/>
                  <a:gd name="T5" fmla="*/ 6 h 8"/>
                  <a:gd name="T6" fmla="*/ 0 w 8"/>
                  <a:gd name="T7" fmla="*/ 2 h 8"/>
                  <a:gd name="T8" fmla="*/ 2 w 8"/>
                  <a:gd name="T9" fmla="*/ 0 h 8"/>
                  <a:gd name="T10" fmla="*/ 6 w 8"/>
                  <a:gd name="T11" fmla="*/ 0 h 8"/>
                  <a:gd name="T12" fmla="*/ 8 w 8"/>
                  <a:gd name="T13" fmla="*/ 2 h 8"/>
                  <a:gd name="T14" fmla="*/ 8 w 8"/>
                  <a:gd name="T15" fmla="*/ 6 h 8"/>
                  <a:gd name="T16" fmla="*/ 6 w 8"/>
                  <a:gd name="T17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8">
                    <a:moveTo>
                      <a:pt x="6" y="8"/>
                    </a:moveTo>
                    <a:cubicBezTo>
                      <a:pt x="2" y="8"/>
                      <a:pt x="2" y="8"/>
                      <a:pt x="2" y="8"/>
                    </a:cubicBezTo>
                    <a:cubicBezTo>
                      <a:pt x="1" y="8"/>
                      <a:pt x="0" y="7"/>
                      <a:pt x="0" y="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7" y="0"/>
                      <a:pt x="8" y="1"/>
                      <a:pt x="8" y="2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7"/>
                      <a:pt x="7" y="8"/>
                      <a:pt x="6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" name="Freeform 62">
                <a:extLst>
                  <a:ext uri="{FF2B5EF4-FFF2-40B4-BE49-F238E27FC236}">
                    <a16:creationId xmlns:a16="http://schemas.microsoft.com/office/drawing/2014/main" id="{DD08BFB3-C0E3-4A1B-B3B4-94222F3D1B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63538" y="3743325"/>
                <a:ext cx="31750" cy="30162"/>
              </a:xfrm>
              <a:custGeom>
                <a:avLst/>
                <a:gdLst>
                  <a:gd name="T0" fmla="*/ 6 w 8"/>
                  <a:gd name="T1" fmla="*/ 8 h 8"/>
                  <a:gd name="T2" fmla="*/ 2 w 8"/>
                  <a:gd name="T3" fmla="*/ 8 h 8"/>
                  <a:gd name="T4" fmla="*/ 0 w 8"/>
                  <a:gd name="T5" fmla="*/ 6 h 8"/>
                  <a:gd name="T6" fmla="*/ 0 w 8"/>
                  <a:gd name="T7" fmla="*/ 2 h 8"/>
                  <a:gd name="T8" fmla="*/ 2 w 8"/>
                  <a:gd name="T9" fmla="*/ 0 h 8"/>
                  <a:gd name="T10" fmla="*/ 6 w 8"/>
                  <a:gd name="T11" fmla="*/ 0 h 8"/>
                  <a:gd name="T12" fmla="*/ 8 w 8"/>
                  <a:gd name="T13" fmla="*/ 2 h 8"/>
                  <a:gd name="T14" fmla="*/ 8 w 8"/>
                  <a:gd name="T15" fmla="*/ 6 h 8"/>
                  <a:gd name="T16" fmla="*/ 6 w 8"/>
                  <a:gd name="T17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8">
                    <a:moveTo>
                      <a:pt x="6" y="8"/>
                    </a:moveTo>
                    <a:cubicBezTo>
                      <a:pt x="2" y="8"/>
                      <a:pt x="2" y="8"/>
                      <a:pt x="2" y="8"/>
                    </a:cubicBezTo>
                    <a:cubicBezTo>
                      <a:pt x="1" y="8"/>
                      <a:pt x="0" y="7"/>
                      <a:pt x="0" y="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7" y="0"/>
                      <a:pt x="8" y="1"/>
                      <a:pt x="8" y="2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7"/>
                      <a:pt x="7" y="8"/>
                      <a:pt x="6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" name="Freeform 63">
                <a:extLst>
                  <a:ext uri="{FF2B5EF4-FFF2-40B4-BE49-F238E27FC236}">
                    <a16:creationId xmlns:a16="http://schemas.microsoft.com/office/drawing/2014/main" id="{7370070C-8354-4944-826E-4F4706A099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63538" y="3789363"/>
                <a:ext cx="31750" cy="31750"/>
              </a:xfrm>
              <a:custGeom>
                <a:avLst/>
                <a:gdLst>
                  <a:gd name="T0" fmla="*/ 6 w 8"/>
                  <a:gd name="T1" fmla="*/ 8 h 8"/>
                  <a:gd name="T2" fmla="*/ 2 w 8"/>
                  <a:gd name="T3" fmla="*/ 8 h 8"/>
                  <a:gd name="T4" fmla="*/ 0 w 8"/>
                  <a:gd name="T5" fmla="*/ 6 h 8"/>
                  <a:gd name="T6" fmla="*/ 0 w 8"/>
                  <a:gd name="T7" fmla="*/ 2 h 8"/>
                  <a:gd name="T8" fmla="*/ 2 w 8"/>
                  <a:gd name="T9" fmla="*/ 0 h 8"/>
                  <a:gd name="T10" fmla="*/ 6 w 8"/>
                  <a:gd name="T11" fmla="*/ 0 h 8"/>
                  <a:gd name="T12" fmla="*/ 8 w 8"/>
                  <a:gd name="T13" fmla="*/ 2 h 8"/>
                  <a:gd name="T14" fmla="*/ 8 w 8"/>
                  <a:gd name="T15" fmla="*/ 6 h 8"/>
                  <a:gd name="T16" fmla="*/ 6 w 8"/>
                  <a:gd name="T17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8">
                    <a:moveTo>
                      <a:pt x="6" y="8"/>
                    </a:moveTo>
                    <a:cubicBezTo>
                      <a:pt x="2" y="8"/>
                      <a:pt x="2" y="8"/>
                      <a:pt x="2" y="8"/>
                    </a:cubicBezTo>
                    <a:cubicBezTo>
                      <a:pt x="1" y="8"/>
                      <a:pt x="0" y="7"/>
                      <a:pt x="0" y="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7" y="0"/>
                      <a:pt x="8" y="1"/>
                      <a:pt x="8" y="2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7"/>
                      <a:pt x="7" y="8"/>
                      <a:pt x="6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" name="Freeform 64">
                <a:extLst>
                  <a:ext uri="{FF2B5EF4-FFF2-40B4-BE49-F238E27FC236}">
                    <a16:creationId xmlns:a16="http://schemas.microsoft.com/office/drawing/2014/main" id="{CD40DB7B-BCF5-46F9-B4E8-6F842A68B6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63538" y="3851275"/>
                <a:ext cx="31750" cy="31750"/>
              </a:xfrm>
              <a:custGeom>
                <a:avLst/>
                <a:gdLst>
                  <a:gd name="T0" fmla="*/ 6 w 8"/>
                  <a:gd name="T1" fmla="*/ 8 h 8"/>
                  <a:gd name="T2" fmla="*/ 2 w 8"/>
                  <a:gd name="T3" fmla="*/ 8 h 8"/>
                  <a:gd name="T4" fmla="*/ 0 w 8"/>
                  <a:gd name="T5" fmla="*/ 6 h 8"/>
                  <a:gd name="T6" fmla="*/ 0 w 8"/>
                  <a:gd name="T7" fmla="*/ 2 h 8"/>
                  <a:gd name="T8" fmla="*/ 2 w 8"/>
                  <a:gd name="T9" fmla="*/ 0 h 8"/>
                  <a:gd name="T10" fmla="*/ 6 w 8"/>
                  <a:gd name="T11" fmla="*/ 0 h 8"/>
                  <a:gd name="T12" fmla="*/ 8 w 8"/>
                  <a:gd name="T13" fmla="*/ 2 h 8"/>
                  <a:gd name="T14" fmla="*/ 8 w 8"/>
                  <a:gd name="T15" fmla="*/ 6 h 8"/>
                  <a:gd name="T16" fmla="*/ 6 w 8"/>
                  <a:gd name="T17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8">
                    <a:moveTo>
                      <a:pt x="6" y="8"/>
                    </a:moveTo>
                    <a:cubicBezTo>
                      <a:pt x="2" y="8"/>
                      <a:pt x="2" y="8"/>
                      <a:pt x="2" y="8"/>
                    </a:cubicBezTo>
                    <a:cubicBezTo>
                      <a:pt x="1" y="8"/>
                      <a:pt x="0" y="7"/>
                      <a:pt x="0" y="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7" y="0"/>
                      <a:pt x="8" y="1"/>
                      <a:pt x="8" y="2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7"/>
                      <a:pt x="7" y="8"/>
                      <a:pt x="6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" name="Freeform 65">
                <a:extLst>
                  <a:ext uri="{FF2B5EF4-FFF2-40B4-BE49-F238E27FC236}">
                    <a16:creationId xmlns:a16="http://schemas.microsoft.com/office/drawing/2014/main" id="{C48FBC6F-2166-4F63-91E0-3286A6ADF5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63538" y="3898900"/>
                <a:ext cx="31750" cy="30162"/>
              </a:xfrm>
              <a:custGeom>
                <a:avLst/>
                <a:gdLst>
                  <a:gd name="T0" fmla="*/ 6 w 8"/>
                  <a:gd name="T1" fmla="*/ 8 h 8"/>
                  <a:gd name="T2" fmla="*/ 2 w 8"/>
                  <a:gd name="T3" fmla="*/ 8 h 8"/>
                  <a:gd name="T4" fmla="*/ 0 w 8"/>
                  <a:gd name="T5" fmla="*/ 6 h 8"/>
                  <a:gd name="T6" fmla="*/ 0 w 8"/>
                  <a:gd name="T7" fmla="*/ 2 h 8"/>
                  <a:gd name="T8" fmla="*/ 2 w 8"/>
                  <a:gd name="T9" fmla="*/ 0 h 8"/>
                  <a:gd name="T10" fmla="*/ 6 w 8"/>
                  <a:gd name="T11" fmla="*/ 0 h 8"/>
                  <a:gd name="T12" fmla="*/ 8 w 8"/>
                  <a:gd name="T13" fmla="*/ 2 h 8"/>
                  <a:gd name="T14" fmla="*/ 8 w 8"/>
                  <a:gd name="T15" fmla="*/ 6 h 8"/>
                  <a:gd name="T16" fmla="*/ 6 w 8"/>
                  <a:gd name="T17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8">
                    <a:moveTo>
                      <a:pt x="6" y="8"/>
                    </a:moveTo>
                    <a:cubicBezTo>
                      <a:pt x="2" y="8"/>
                      <a:pt x="2" y="8"/>
                      <a:pt x="2" y="8"/>
                    </a:cubicBezTo>
                    <a:cubicBezTo>
                      <a:pt x="1" y="8"/>
                      <a:pt x="0" y="7"/>
                      <a:pt x="0" y="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7" y="0"/>
                      <a:pt x="8" y="1"/>
                      <a:pt x="8" y="2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7"/>
                      <a:pt x="7" y="8"/>
                      <a:pt x="6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" name="Freeform 66">
                <a:extLst>
                  <a:ext uri="{FF2B5EF4-FFF2-40B4-BE49-F238E27FC236}">
                    <a16:creationId xmlns:a16="http://schemas.microsoft.com/office/drawing/2014/main" id="{C24DBFAF-D93E-491A-9316-96227C0513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63538" y="3960813"/>
                <a:ext cx="31750" cy="30162"/>
              </a:xfrm>
              <a:custGeom>
                <a:avLst/>
                <a:gdLst>
                  <a:gd name="T0" fmla="*/ 6 w 8"/>
                  <a:gd name="T1" fmla="*/ 8 h 8"/>
                  <a:gd name="T2" fmla="*/ 2 w 8"/>
                  <a:gd name="T3" fmla="*/ 8 h 8"/>
                  <a:gd name="T4" fmla="*/ 0 w 8"/>
                  <a:gd name="T5" fmla="*/ 6 h 8"/>
                  <a:gd name="T6" fmla="*/ 0 w 8"/>
                  <a:gd name="T7" fmla="*/ 2 h 8"/>
                  <a:gd name="T8" fmla="*/ 2 w 8"/>
                  <a:gd name="T9" fmla="*/ 0 h 8"/>
                  <a:gd name="T10" fmla="*/ 6 w 8"/>
                  <a:gd name="T11" fmla="*/ 0 h 8"/>
                  <a:gd name="T12" fmla="*/ 8 w 8"/>
                  <a:gd name="T13" fmla="*/ 2 h 8"/>
                  <a:gd name="T14" fmla="*/ 8 w 8"/>
                  <a:gd name="T15" fmla="*/ 6 h 8"/>
                  <a:gd name="T16" fmla="*/ 6 w 8"/>
                  <a:gd name="T17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8">
                    <a:moveTo>
                      <a:pt x="6" y="8"/>
                    </a:moveTo>
                    <a:cubicBezTo>
                      <a:pt x="2" y="8"/>
                      <a:pt x="2" y="8"/>
                      <a:pt x="2" y="8"/>
                    </a:cubicBezTo>
                    <a:cubicBezTo>
                      <a:pt x="1" y="8"/>
                      <a:pt x="0" y="7"/>
                      <a:pt x="0" y="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7" y="0"/>
                      <a:pt x="8" y="1"/>
                      <a:pt x="8" y="2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7"/>
                      <a:pt x="7" y="8"/>
                      <a:pt x="6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37F6E39B-C53B-469A-8808-9309240C513A}"/>
              </a:ext>
            </a:extLst>
          </p:cNvPr>
          <p:cNvGrpSpPr/>
          <p:nvPr/>
        </p:nvGrpSpPr>
        <p:grpSpPr>
          <a:xfrm>
            <a:off x="707348" y="3829765"/>
            <a:ext cx="2115594" cy="215444"/>
            <a:chOff x="668246" y="3522227"/>
            <a:chExt cx="2115594" cy="215444"/>
          </a:xfrm>
        </p:grpSpPr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7C6C2B63-B002-4F4E-9AFC-EC4BFAC167C1}"/>
                </a:ext>
              </a:extLst>
            </p:cNvPr>
            <p:cNvSpPr txBox="1"/>
            <p:nvPr/>
          </p:nvSpPr>
          <p:spPr>
            <a:xfrm>
              <a:off x="1022550" y="3522227"/>
              <a:ext cx="1761290" cy="215444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Modeling Phase 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2F914102-1485-4844-A855-5F0116BD7B5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68246" y="3523029"/>
              <a:ext cx="212930" cy="213840"/>
              <a:chOff x="-596900" y="3533775"/>
              <a:chExt cx="371475" cy="373063"/>
            </a:xfr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2700000" scaled="0"/>
            </a:gradFill>
          </p:grpSpPr>
          <p:sp>
            <p:nvSpPr>
              <p:cNvPr id="187" name="Freeform 70">
                <a:extLst>
                  <a:ext uri="{FF2B5EF4-FFF2-40B4-BE49-F238E27FC236}">
                    <a16:creationId xmlns:a16="http://schemas.microsoft.com/office/drawing/2014/main" id="{F4C6C0AB-C743-4ABA-940F-52C8EBEEC8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476250" y="3622675"/>
                <a:ext cx="130175" cy="117475"/>
              </a:xfrm>
              <a:custGeom>
                <a:avLst/>
                <a:gdLst>
                  <a:gd name="T0" fmla="*/ 12 w 34"/>
                  <a:gd name="T1" fmla="*/ 30 h 30"/>
                  <a:gd name="T2" fmla="*/ 11 w 34"/>
                  <a:gd name="T3" fmla="*/ 29 h 30"/>
                  <a:gd name="T4" fmla="*/ 0 w 34"/>
                  <a:gd name="T5" fmla="*/ 18 h 30"/>
                  <a:gd name="T6" fmla="*/ 0 w 34"/>
                  <a:gd name="T7" fmla="*/ 16 h 30"/>
                  <a:gd name="T8" fmla="*/ 3 w 34"/>
                  <a:gd name="T9" fmla="*/ 16 h 30"/>
                  <a:gd name="T10" fmla="*/ 12 w 34"/>
                  <a:gd name="T11" fmla="*/ 25 h 30"/>
                  <a:gd name="T12" fmla="*/ 31 w 34"/>
                  <a:gd name="T13" fmla="*/ 1 h 30"/>
                  <a:gd name="T14" fmla="*/ 33 w 34"/>
                  <a:gd name="T15" fmla="*/ 1 h 30"/>
                  <a:gd name="T16" fmla="*/ 34 w 34"/>
                  <a:gd name="T17" fmla="*/ 4 h 30"/>
                  <a:gd name="T18" fmla="*/ 14 w 34"/>
                  <a:gd name="T19" fmla="*/ 29 h 30"/>
                  <a:gd name="T20" fmla="*/ 13 w 34"/>
                  <a:gd name="T21" fmla="*/ 30 h 30"/>
                  <a:gd name="T22" fmla="*/ 12 w 34"/>
                  <a:gd name="T23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4" h="30">
                    <a:moveTo>
                      <a:pt x="12" y="30"/>
                    </a:moveTo>
                    <a:cubicBezTo>
                      <a:pt x="12" y="30"/>
                      <a:pt x="11" y="29"/>
                      <a:pt x="11" y="29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18"/>
                      <a:pt x="0" y="16"/>
                      <a:pt x="0" y="16"/>
                    </a:cubicBezTo>
                    <a:cubicBezTo>
                      <a:pt x="1" y="15"/>
                      <a:pt x="2" y="15"/>
                      <a:pt x="3" y="16"/>
                    </a:cubicBezTo>
                    <a:cubicBezTo>
                      <a:pt x="12" y="25"/>
                      <a:pt x="12" y="25"/>
                      <a:pt x="12" y="25"/>
                    </a:cubicBezTo>
                    <a:cubicBezTo>
                      <a:pt x="31" y="1"/>
                      <a:pt x="31" y="1"/>
                      <a:pt x="31" y="1"/>
                    </a:cubicBezTo>
                    <a:cubicBezTo>
                      <a:pt x="31" y="0"/>
                      <a:pt x="33" y="0"/>
                      <a:pt x="33" y="1"/>
                    </a:cubicBezTo>
                    <a:cubicBezTo>
                      <a:pt x="34" y="2"/>
                      <a:pt x="34" y="3"/>
                      <a:pt x="34" y="4"/>
                    </a:cubicBezTo>
                    <a:cubicBezTo>
                      <a:pt x="14" y="29"/>
                      <a:pt x="14" y="29"/>
                      <a:pt x="14" y="29"/>
                    </a:cubicBezTo>
                    <a:cubicBezTo>
                      <a:pt x="14" y="29"/>
                      <a:pt x="13" y="30"/>
                      <a:pt x="13" y="30"/>
                    </a:cubicBezTo>
                    <a:cubicBezTo>
                      <a:pt x="12" y="30"/>
                      <a:pt x="12" y="30"/>
                      <a:pt x="12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" name="Freeform 71">
                <a:extLst>
                  <a:ext uri="{FF2B5EF4-FFF2-40B4-BE49-F238E27FC236}">
                    <a16:creationId xmlns:a16="http://schemas.microsoft.com/office/drawing/2014/main" id="{3AE7E8A1-5458-4F89-88D9-A34414634D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96900" y="3748088"/>
                <a:ext cx="147638" cy="158750"/>
              </a:xfrm>
              <a:custGeom>
                <a:avLst/>
                <a:gdLst>
                  <a:gd name="T0" fmla="*/ 23 w 38"/>
                  <a:gd name="T1" fmla="*/ 41 h 41"/>
                  <a:gd name="T2" fmla="*/ 23 w 38"/>
                  <a:gd name="T3" fmla="*/ 41 h 41"/>
                  <a:gd name="T4" fmla="*/ 21 w 38"/>
                  <a:gd name="T5" fmla="*/ 40 h 41"/>
                  <a:gd name="T6" fmla="*/ 16 w 38"/>
                  <a:gd name="T7" fmla="*/ 27 h 41"/>
                  <a:gd name="T8" fmla="*/ 2 w 38"/>
                  <a:gd name="T9" fmla="*/ 29 h 41"/>
                  <a:gd name="T10" fmla="*/ 0 w 38"/>
                  <a:gd name="T11" fmla="*/ 28 h 41"/>
                  <a:gd name="T12" fmla="*/ 0 w 38"/>
                  <a:gd name="T13" fmla="*/ 26 h 41"/>
                  <a:gd name="T14" fmla="*/ 15 w 38"/>
                  <a:gd name="T15" fmla="*/ 0 h 41"/>
                  <a:gd name="T16" fmla="*/ 19 w 38"/>
                  <a:gd name="T17" fmla="*/ 2 h 41"/>
                  <a:gd name="T18" fmla="*/ 6 w 38"/>
                  <a:gd name="T19" fmla="*/ 24 h 41"/>
                  <a:gd name="T20" fmla="*/ 17 w 38"/>
                  <a:gd name="T21" fmla="*/ 22 h 41"/>
                  <a:gd name="T22" fmla="*/ 19 w 38"/>
                  <a:gd name="T23" fmla="*/ 24 h 41"/>
                  <a:gd name="T24" fmla="*/ 23 w 38"/>
                  <a:gd name="T25" fmla="*/ 34 h 41"/>
                  <a:gd name="T26" fmla="*/ 34 w 38"/>
                  <a:gd name="T27" fmla="*/ 16 h 41"/>
                  <a:gd name="T28" fmla="*/ 38 w 38"/>
                  <a:gd name="T29" fmla="*/ 18 h 41"/>
                  <a:gd name="T30" fmla="*/ 24 w 38"/>
                  <a:gd name="T31" fmla="*/ 40 h 41"/>
                  <a:gd name="T32" fmla="*/ 23 w 38"/>
                  <a:gd name="T33" fmla="*/ 4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8" h="41">
                    <a:moveTo>
                      <a:pt x="23" y="41"/>
                    </a:moveTo>
                    <a:cubicBezTo>
                      <a:pt x="23" y="41"/>
                      <a:pt x="23" y="41"/>
                      <a:pt x="23" y="41"/>
                    </a:cubicBezTo>
                    <a:cubicBezTo>
                      <a:pt x="22" y="41"/>
                      <a:pt x="21" y="40"/>
                      <a:pt x="21" y="40"/>
                    </a:cubicBezTo>
                    <a:cubicBezTo>
                      <a:pt x="16" y="27"/>
                      <a:pt x="16" y="27"/>
                      <a:pt x="16" y="27"/>
                    </a:cubicBezTo>
                    <a:cubicBezTo>
                      <a:pt x="2" y="29"/>
                      <a:pt x="2" y="29"/>
                      <a:pt x="2" y="29"/>
                    </a:cubicBezTo>
                    <a:cubicBezTo>
                      <a:pt x="2" y="29"/>
                      <a:pt x="1" y="29"/>
                      <a:pt x="0" y="28"/>
                    </a:cubicBezTo>
                    <a:cubicBezTo>
                      <a:pt x="0" y="27"/>
                      <a:pt x="0" y="27"/>
                      <a:pt x="0" y="26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9" y="23"/>
                      <a:pt x="19" y="24"/>
                    </a:cubicBezTo>
                    <a:cubicBezTo>
                      <a:pt x="23" y="34"/>
                      <a:pt x="23" y="34"/>
                      <a:pt x="23" y="34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8" y="18"/>
                      <a:pt x="38" y="18"/>
                      <a:pt x="38" y="18"/>
                    </a:cubicBezTo>
                    <a:cubicBezTo>
                      <a:pt x="24" y="40"/>
                      <a:pt x="24" y="40"/>
                      <a:pt x="24" y="40"/>
                    </a:cubicBezTo>
                    <a:cubicBezTo>
                      <a:pt x="24" y="41"/>
                      <a:pt x="23" y="41"/>
                      <a:pt x="23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" name="Freeform 72">
                <a:extLst>
                  <a:ext uri="{FF2B5EF4-FFF2-40B4-BE49-F238E27FC236}">
                    <a16:creationId xmlns:a16="http://schemas.microsoft.com/office/drawing/2014/main" id="{EF12CCA8-D2C0-448B-B024-2C5985EE92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73063" y="3748088"/>
                <a:ext cx="147638" cy="158750"/>
              </a:xfrm>
              <a:custGeom>
                <a:avLst/>
                <a:gdLst>
                  <a:gd name="T0" fmla="*/ 15 w 38"/>
                  <a:gd name="T1" fmla="*/ 41 h 41"/>
                  <a:gd name="T2" fmla="*/ 14 w 38"/>
                  <a:gd name="T3" fmla="*/ 40 h 41"/>
                  <a:gd name="T4" fmla="*/ 0 w 38"/>
                  <a:gd name="T5" fmla="*/ 18 h 41"/>
                  <a:gd name="T6" fmla="*/ 4 w 38"/>
                  <a:gd name="T7" fmla="*/ 16 h 41"/>
                  <a:gd name="T8" fmla="*/ 15 w 38"/>
                  <a:gd name="T9" fmla="*/ 34 h 41"/>
                  <a:gd name="T10" fmla="*/ 19 w 38"/>
                  <a:gd name="T11" fmla="*/ 24 h 41"/>
                  <a:gd name="T12" fmla="*/ 21 w 38"/>
                  <a:gd name="T13" fmla="*/ 22 h 41"/>
                  <a:gd name="T14" fmla="*/ 32 w 38"/>
                  <a:gd name="T15" fmla="*/ 24 h 41"/>
                  <a:gd name="T16" fmla="*/ 19 w 38"/>
                  <a:gd name="T17" fmla="*/ 2 h 41"/>
                  <a:gd name="T18" fmla="*/ 23 w 38"/>
                  <a:gd name="T19" fmla="*/ 0 h 41"/>
                  <a:gd name="T20" fmla="*/ 38 w 38"/>
                  <a:gd name="T21" fmla="*/ 26 h 41"/>
                  <a:gd name="T22" fmla="*/ 38 w 38"/>
                  <a:gd name="T23" fmla="*/ 28 h 41"/>
                  <a:gd name="T24" fmla="*/ 36 w 38"/>
                  <a:gd name="T25" fmla="*/ 29 h 41"/>
                  <a:gd name="T26" fmla="*/ 22 w 38"/>
                  <a:gd name="T27" fmla="*/ 27 h 41"/>
                  <a:gd name="T28" fmla="*/ 17 w 38"/>
                  <a:gd name="T29" fmla="*/ 40 h 41"/>
                  <a:gd name="T30" fmla="*/ 15 w 38"/>
                  <a:gd name="T31" fmla="*/ 41 h 41"/>
                  <a:gd name="T32" fmla="*/ 15 w 38"/>
                  <a:gd name="T33" fmla="*/ 4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8" h="41">
                    <a:moveTo>
                      <a:pt x="15" y="41"/>
                    </a:moveTo>
                    <a:cubicBezTo>
                      <a:pt x="15" y="41"/>
                      <a:pt x="14" y="41"/>
                      <a:pt x="14" y="40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15" y="34"/>
                      <a:pt x="15" y="34"/>
                      <a:pt x="15" y="34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9" y="23"/>
                      <a:pt x="20" y="22"/>
                      <a:pt x="21" y="22"/>
                    </a:cubicBezTo>
                    <a:cubicBezTo>
                      <a:pt x="32" y="24"/>
                      <a:pt x="32" y="24"/>
                      <a:pt x="32" y="24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38" y="26"/>
                      <a:pt x="38" y="26"/>
                      <a:pt x="38" y="26"/>
                    </a:cubicBezTo>
                    <a:cubicBezTo>
                      <a:pt x="38" y="27"/>
                      <a:pt x="38" y="27"/>
                      <a:pt x="38" y="28"/>
                    </a:cubicBezTo>
                    <a:cubicBezTo>
                      <a:pt x="37" y="29"/>
                      <a:pt x="36" y="29"/>
                      <a:pt x="36" y="29"/>
                    </a:cubicBezTo>
                    <a:cubicBezTo>
                      <a:pt x="22" y="27"/>
                      <a:pt x="22" y="27"/>
                      <a:pt x="22" y="27"/>
                    </a:cubicBezTo>
                    <a:cubicBezTo>
                      <a:pt x="17" y="40"/>
                      <a:pt x="17" y="40"/>
                      <a:pt x="17" y="40"/>
                    </a:cubicBezTo>
                    <a:cubicBezTo>
                      <a:pt x="17" y="40"/>
                      <a:pt x="16" y="41"/>
                      <a:pt x="15" y="41"/>
                    </a:cubicBezTo>
                    <a:cubicBezTo>
                      <a:pt x="15" y="41"/>
                      <a:pt x="15" y="41"/>
                      <a:pt x="15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" name="Freeform 73">
                <a:extLst>
                  <a:ext uri="{FF2B5EF4-FFF2-40B4-BE49-F238E27FC236}">
                    <a16:creationId xmlns:a16="http://schemas.microsoft.com/office/drawing/2014/main" id="{70F860E1-2A34-477F-B583-4B12DFF61A9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558800" y="3533775"/>
                <a:ext cx="295275" cy="295275"/>
              </a:xfrm>
              <a:custGeom>
                <a:avLst/>
                <a:gdLst>
                  <a:gd name="T0" fmla="*/ 38 w 76"/>
                  <a:gd name="T1" fmla="*/ 76 h 76"/>
                  <a:gd name="T2" fmla="*/ 0 w 76"/>
                  <a:gd name="T3" fmla="*/ 38 h 76"/>
                  <a:gd name="T4" fmla="*/ 38 w 76"/>
                  <a:gd name="T5" fmla="*/ 0 h 76"/>
                  <a:gd name="T6" fmla="*/ 76 w 76"/>
                  <a:gd name="T7" fmla="*/ 38 h 76"/>
                  <a:gd name="T8" fmla="*/ 38 w 76"/>
                  <a:gd name="T9" fmla="*/ 76 h 76"/>
                  <a:gd name="T10" fmla="*/ 38 w 76"/>
                  <a:gd name="T11" fmla="*/ 4 h 76"/>
                  <a:gd name="T12" fmla="*/ 4 w 76"/>
                  <a:gd name="T13" fmla="*/ 38 h 76"/>
                  <a:gd name="T14" fmla="*/ 38 w 76"/>
                  <a:gd name="T15" fmla="*/ 72 h 76"/>
                  <a:gd name="T16" fmla="*/ 72 w 76"/>
                  <a:gd name="T17" fmla="*/ 38 h 76"/>
                  <a:gd name="T18" fmla="*/ 38 w 76"/>
                  <a:gd name="T19" fmla="*/ 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6" h="76">
                    <a:moveTo>
                      <a:pt x="38" y="76"/>
                    </a:moveTo>
                    <a:cubicBezTo>
                      <a:pt x="17" y="76"/>
                      <a:pt x="0" y="59"/>
                      <a:pt x="0" y="38"/>
                    </a:cubicBezTo>
                    <a:cubicBezTo>
                      <a:pt x="0" y="17"/>
                      <a:pt x="17" y="0"/>
                      <a:pt x="38" y="0"/>
                    </a:cubicBezTo>
                    <a:cubicBezTo>
                      <a:pt x="59" y="0"/>
                      <a:pt x="76" y="17"/>
                      <a:pt x="76" y="38"/>
                    </a:cubicBezTo>
                    <a:cubicBezTo>
                      <a:pt x="76" y="59"/>
                      <a:pt x="59" y="76"/>
                      <a:pt x="38" y="76"/>
                    </a:cubicBezTo>
                    <a:close/>
                    <a:moveTo>
                      <a:pt x="38" y="4"/>
                    </a:moveTo>
                    <a:cubicBezTo>
                      <a:pt x="19" y="4"/>
                      <a:pt x="4" y="19"/>
                      <a:pt x="4" y="38"/>
                    </a:cubicBezTo>
                    <a:cubicBezTo>
                      <a:pt x="4" y="57"/>
                      <a:pt x="19" y="72"/>
                      <a:pt x="38" y="72"/>
                    </a:cubicBezTo>
                    <a:cubicBezTo>
                      <a:pt x="57" y="72"/>
                      <a:pt x="72" y="57"/>
                      <a:pt x="72" y="38"/>
                    </a:cubicBezTo>
                    <a:cubicBezTo>
                      <a:pt x="72" y="19"/>
                      <a:pt x="57" y="4"/>
                      <a:pt x="38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D910657B-369E-4D15-9BD1-CA8EA9430E95}"/>
              </a:ext>
            </a:extLst>
          </p:cNvPr>
          <p:cNvGrpSpPr/>
          <p:nvPr/>
        </p:nvGrpSpPr>
        <p:grpSpPr>
          <a:xfrm>
            <a:off x="733158" y="4342779"/>
            <a:ext cx="2066666" cy="430887"/>
            <a:chOff x="694056" y="4012105"/>
            <a:chExt cx="2066666" cy="430887"/>
          </a:xfrm>
        </p:grpSpPr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4DEEBC8C-7500-493F-A4FC-FDEA58A5405D}"/>
                </a:ext>
              </a:extLst>
            </p:cNvPr>
            <p:cNvSpPr txBox="1"/>
            <p:nvPr/>
          </p:nvSpPr>
          <p:spPr>
            <a:xfrm>
              <a:off x="999432" y="4012105"/>
              <a:ext cx="1761290" cy="430887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User </a:t>
              </a:r>
              <a:r>
                <a:rPr lang="en-US" sz="1400" dirty="0" smtClean="0">
                  <a:solidFill>
                    <a:schemeClr val="bg1"/>
                  </a:solidFill>
                </a:rPr>
                <a:t>Interference</a:t>
              </a:r>
              <a:endParaRPr lang="en-US" sz="1400" dirty="0">
                <a:solidFill>
                  <a:schemeClr val="bg1"/>
                </a:solidFill>
              </a:endParaRPr>
            </a:p>
            <a:p>
              <a:endParaRPr lang="en-US" sz="1400" dirty="0">
                <a:solidFill>
                  <a:schemeClr val="bg1"/>
                </a:solidFill>
              </a:endParaRPr>
            </a:p>
          </p:txBody>
        </p:sp>
        <p:grpSp>
          <p:nvGrpSpPr>
            <p:cNvPr id="193" name="Group 192">
              <a:extLst>
                <a:ext uri="{FF2B5EF4-FFF2-40B4-BE49-F238E27FC236}">
                  <a16:creationId xmlns:a16="http://schemas.microsoft.com/office/drawing/2014/main" id="{F61D7388-5C53-4C9C-A9AF-A3876EE0B79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4056" y="4012105"/>
              <a:ext cx="161311" cy="194400"/>
              <a:chOff x="-395288" y="3805238"/>
              <a:chExt cx="309563" cy="373062"/>
            </a:xfr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2700000" scaled="0"/>
            </a:gradFill>
          </p:grpSpPr>
          <p:sp>
            <p:nvSpPr>
              <p:cNvPr id="194" name="Freeform 77">
                <a:extLst>
                  <a:ext uri="{FF2B5EF4-FFF2-40B4-BE49-F238E27FC236}">
                    <a16:creationId xmlns:a16="http://schemas.microsoft.com/office/drawing/2014/main" id="{4D8069C1-27EC-4E6E-BC96-BC70BE42B7A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95288" y="3805238"/>
                <a:ext cx="309563" cy="373062"/>
              </a:xfrm>
              <a:custGeom>
                <a:avLst/>
                <a:gdLst>
                  <a:gd name="T0" fmla="*/ 40 w 80"/>
                  <a:gd name="T1" fmla="*/ 96 h 96"/>
                  <a:gd name="T2" fmla="*/ 0 w 80"/>
                  <a:gd name="T3" fmla="*/ 58 h 96"/>
                  <a:gd name="T4" fmla="*/ 0 w 80"/>
                  <a:gd name="T5" fmla="*/ 56 h 96"/>
                  <a:gd name="T6" fmla="*/ 14 w 80"/>
                  <a:gd name="T7" fmla="*/ 25 h 96"/>
                  <a:gd name="T8" fmla="*/ 16 w 80"/>
                  <a:gd name="T9" fmla="*/ 25 h 96"/>
                  <a:gd name="T10" fmla="*/ 18 w 80"/>
                  <a:gd name="T11" fmla="*/ 26 h 96"/>
                  <a:gd name="T12" fmla="*/ 23 w 80"/>
                  <a:gd name="T13" fmla="*/ 37 h 96"/>
                  <a:gd name="T14" fmla="*/ 26 w 80"/>
                  <a:gd name="T15" fmla="*/ 22 h 96"/>
                  <a:gd name="T16" fmla="*/ 26 w 80"/>
                  <a:gd name="T17" fmla="*/ 20 h 96"/>
                  <a:gd name="T18" fmla="*/ 21 w 80"/>
                  <a:gd name="T19" fmla="*/ 4 h 96"/>
                  <a:gd name="T20" fmla="*/ 21 w 80"/>
                  <a:gd name="T21" fmla="*/ 1 h 96"/>
                  <a:gd name="T22" fmla="*/ 23 w 80"/>
                  <a:gd name="T23" fmla="*/ 1 h 96"/>
                  <a:gd name="T24" fmla="*/ 55 w 80"/>
                  <a:gd name="T25" fmla="*/ 19 h 96"/>
                  <a:gd name="T26" fmla="*/ 66 w 80"/>
                  <a:gd name="T27" fmla="*/ 49 h 96"/>
                  <a:gd name="T28" fmla="*/ 75 w 80"/>
                  <a:gd name="T29" fmla="*/ 44 h 96"/>
                  <a:gd name="T30" fmla="*/ 77 w 80"/>
                  <a:gd name="T31" fmla="*/ 43 h 96"/>
                  <a:gd name="T32" fmla="*/ 78 w 80"/>
                  <a:gd name="T33" fmla="*/ 45 h 96"/>
                  <a:gd name="T34" fmla="*/ 80 w 80"/>
                  <a:gd name="T35" fmla="*/ 56 h 96"/>
                  <a:gd name="T36" fmla="*/ 40 w 80"/>
                  <a:gd name="T37" fmla="*/ 96 h 96"/>
                  <a:gd name="T38" fmla="*/ 15 w 80"/>
                  <a:gd name="T39" fmla="*/ 30 h 96"/>
                  <a:gd name="T40" fmla="*/ 4 w 80"/>
                  <a:gd name="T41" fmla="*/ 56 h 96"/>
                  <a:gd name="T42" fmla="*/ 4 w 80"/>
                  <a:gd name="T43" fmla="*/ 58 h 96"/>
                  <a:gd name="T44" fmla="*/ 40 w 80"/>
                  <a:gd name="T45" fmla="*/ 92 h 96"/>
                  <a:gd name="T46" fmla="*/ 76 w 80"/>
                  <a:gd name="T47" fmla="*/ 56 h 96"/>
                  <a:gd name="T48" fmla="*/ 75 w 80"/>
                  <a:gd name="T49" fmla="*/ 49 h 96"/>
                  <a:gd name="T50" fmla="*/ 65 w 80"/>
                  <a:gd name="T51" fmla="*/ 54 h 96"/>
                  <a:gd name="T52" fmla="*/ 63 w 80"/>
                  <a:gd name="T53" fmla="*/ 54 h 96"/>
                  <a:gd name="T54" fmla="*/ 62 w 80"/>
                  <a:gd name="T55" fmla="*/ 52 h 96"/>
                  <a:gd name="T56" fmla="*/ 62 w 80"/>
                  <a:gd name="T57" fmla="*/ 51 h 96"/>
                  <a:gd name="T58" fmla="*/ 52 w 80"/>
                  <a:gd name="T59" fmla="*/ 22 h 96"/>
                  <a:gd name="T60" fmla="*/ 26 w 80"/>
                  <a:gd name="T61" fmla="*/ 5 h 96"/>
                  <a:gd name="T62" fmla="*/ 30 w 80"/>
                  <a:gd name="T63" fmla="*/ 20 h 96"/>
                  <a:gd name="T64" fmla="*/ 30 w 80"/>
                  <a:gd name="T65" fmla="*/ 22 h 96"/>
                  <a:gd name="T66" fmla="*/ 25 w 80"/>
                  <a:gd name="T67" fmla="*/ 42 h 96"/>
                  <a:gd name="T68" fmla="*/ 23 w 80"/>
                  <a:gd name="T69" fmla="*/ 43 h 96"/>
                  <a:gd name="T70" fmla="*/ 22 w 80"/>
                  <a:gd name="T71" fmla="*/ 42 h 96"/>
                  <a:gd name="T72" fmla="*/ 15 w 80"/>
                  <a:gd name="T73" fmla="*/ 3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80" h="96">
                    <a:moveTo>
                      <a:pt x="40" y="96"/>
                    </a:moveTo>
                    <a:cubicBezTo>
                      <a:pt x="19" y="96"/>
                      <a:pt x="1" y="79"/>
                      <a:pt x="0" y="58"/>
                    </a:cubicBezTo>
                    <a:cubicBezTo>
                      <a:pt x="0" y="57"/>
                      <a:pt x="0" y="57"/>
                      <a:pt x="0" y="56"/>
                    </a:cubicBezTo>
                    <a:cubicBezTo>
                      <a:pt x="0" y="44"/>
                      <a:pt x="5" y="33"/>
                      <a:pt x="14" y="25"/>
                    </a:cubicBezTo>
                    <a:cubicBezTo>
                      <a:pt x="15" y="25"/>
                      <a:pt x="16" y="25"/>
                      <a:pt x="16" y="25"/>
                    </a:cubicBezTo>
                    <a:cubicBezTo>
                      <a:pt x="17" y="25"/>
                      <a:pt x="17" y="26"/>
                      <a:pt x="18" y="26"/>
                    </a:cubicBezTo>
                    <a:cubicBezTo>
                      <a:pt x="19" y="30"/>
                      <a:pt x="20" y="34"/>
                      <a:pt x="23" y="37"/>
                    </a:cubicBezTo>
                    <a:cubicBezTo>
                      <a:pt x="25" y="32"/>
                      <a:pt x="26" y="27"/>
                      <a:pt x="26" y="22"/>
                    </a:cubicBezTo>
                    <a:cubicBezTo>
                      <a:pt x="26" y="21"/>
                      <a:pt x="26" y="21"/>
                      <a:pt x="26" y="20"/>
                    </a:cubicBezTo>
                    <a:cubicBezTo>
                      <a:pt x="26" y="14"/>
                      <a:pt x="24" y="9"/>
                      <a:pt x="21" y="4"/>
                    </a:cubicBezTo>
                    <a:cubicBezTo>
                      <a:pt x="21" y="3"/>
                      <a:pt x="21" y="2"/>
                      <a:pt x="21" y="1"/>
                    </a:cubicBezTo>
                    <a:cubicBezTo>
                      <a:pt x="22" y="1"/>
                      <a:pt x="22" y="0"/>
                      <a:pt x="23" y="1"/>
                    </a:cubicBezTo>
                    <a:cubicBezTo>
                      <a:pt x="36" y="3"/>
                      <a:pt x="47" y="9"/>
                      <a:pt x="55" y="19"/>
                    </a:cubicBezTo>
                    <a:cubicBezTo>
                      <a:pt x="62" y="28"/>
                      <a:pt x="66" y="38"/>
                      <a:pt x="66" y="49"/>
                    </a:cubicBezTo>
                    <a:cubicBezTo>
                      <a:pt x="69" y="48"/>
                      <a:pt x="72" y="46"/>
                      <a:pt x="75" y="44"/>
                    </a:cubicBezTo>
                    <a:cubicBezTo>
                      <a:pt x="76" y="43"/>
                      <a:pt x="76" y="43"/>
                      <a:pt x="77" y="43"/>
                    </a:cubicBezTo>
                    <a:cubicBezTo>
                      <a:pt x="78" y="43"/>
                      <a:pt x="78" y="44"/>
                      <a:pt x="78" y="45"/>
                    </a:cubicBezTo>
                    <a:cubicBezTo>
                      <a:pt x="79" y="48"/>
                      <a:pt x="80" y="52"/>
                      <a:pt x="80" y="56"/>
                    </a:cubicBezTo>
                    <a:cubicBezTo>
                      <a:pt x="80" y="78"/>
                      <a:pt x="62" y="96"/>
                      <a:pt x="40" y="96"/>
                    </a:cubicBezTo>
                    <a:close/>
                    <a:moveTo>
                      <a:pt x="15" y="30"/>
                    </a:moveTo>
                    <a:cubicBezTo>
                      <a:pt x="8" y="37"/>
                      <a:pt x="4" y="46"/>
                      <a:pt x="4" y="56"/>
                    </a:cubicBezTo>
                    <a:cubicBezTo>
                      <a:pt x="4" y="57"/>
                      <a:pt x="4" y="57"/>
                      <a:pt x="4" y="58"/>
                    </a:cubicBezTo>
                    <a:cubicBezTo>
                      <a:pt x="5" y="77"/>
                      <a:pt x="21" y="92"/>
                      <a:pt x="40" y="92"/>
                    </a:cubicBezTo>
                    <a:cubicBezTo>
                      <a:pt x="60" y="92"/>
                      <a:pt x="76" y="76"/>
                      <a:pt x="76" y="56"/>
                    </a:cubicBezTo>
                    <a:cubicBezTo>
                      <a:pt x="76" y="53"/>
                      <a:pt x="76" y="51"/>
                      <a:pt x="75" y="49"/>
                    </a:cubicBezTo>
                    <a:cubicBezTo>
                      <a:pt x="72" y="51"/>
                      <a:pt x="68" y="53"/>
                      <a:pt x="65" y="54"/>
                    </a:cubicBezTo>
                    <a:cubicBezTo>
                      <a:pt x="64" y="54"/>
                      <a:pt x="63" y="54"/>
                      <a:pt x="63" y="54"/>
                    </a:cubicBezTo>
                    <a:cubicBezTo>
                      <a:pt x="62" y="53"/>
                      <a:pt x="62" y="53"/>
                      <a:pt x="62" y="52"/>
                    </a:cubicBezTo>
                    <a:cubicBezTo>
                      <a:pt x="62" y="52"/>
                      <a:pt x="62" y="51"/>
                      <a:pt x="62" y="51"/>
                    </a:cubicBezTo>
                    <a:cubicBezTo>
                      <a:pt x="62" y="40"/>
                      <a:pt x="58" y="30"/>
                      <a:pt x="52" y="22"/>
                    </a:cubicBezTo>
                    <a:cubicBezTo>
                      <a:pt x="45" y="14"/>
                      <a:pt x="36" y="8"/>
                      <a:pt x="26" y="5"/>
                    </a:cubicBezTo>
                    <a:cubicBezTo>
                      <a:pt x="28" y="10"/>
                      <a:pt x="30" y="15"/>
                      <a:pt x="30" y="20"/>
                    </a:cubicBezTo>
                    <a:cubicBezTo>
                      <a:pt x="30" y="21"/>
                      <a:pt x="30" y="21"/>
                      <a:pt x="30" y="22"/>
                    </a:cubicBezTo>
                    <a:cubicBezTo>
                      <a:pt x="30" y="29"/>
                      <a:pt x="28" y="36"/>
                      <a:pt x="25" y="42"/>
                    </a:cubicBezTo>
                    <a:cubicBezTo>
                      <a:pt x="25" y="42"/>
                      <a:pt x="24" y="43"/>
                      <a:pt x="23" y="43"/>
                    </a:cubicBezTo>
                    <a:cubicBezTo>
                      <a:pt x="23" y="43"/>
                      <a:pt x="22" y="42"/>
                      <a:pt x="22" y="42"/>
                    </a:cubicBezTo>
                    <a:cubicBezTo>
                      <a:pt x="19" y="39"/>
                      <a:pt x="16" y="35"/>
                      <a:pt x="15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5" name="Freeform 78">
                <a:extLst>
                  <a:ext uri="{FF2B5EF4-FFF2-40B4-BE49-F238E27FC236}">
                    <a16:creationId xmlns:a16="http://schemas.microsoft.com/office/drawing/2014/main" id="{FD842128-F9F4-48DA-8420-FD9B4F55600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11150" y="3987800"/>
                <a:ext cx="141288" cy="190500"/>
              </a:xfrm>
              <a:custGeom>
                <a:avLst/>
                <a:gdLst>
                  <a:gd name="T0" fmla="*/ 18 w 36"/>
                  <a:gd name="T1" fmla="*/ 49 h 49"/>
                  <a:gd name="T2" fmla="*/ 0 w 36"/>
                  <a:gd name="T3" fmla="*/ 31 h 49"/>
                  <a:gd name="T4" fmla="*/ 24 w 36"/>
                  <a:gd name="T5" fmla="*/ 0 h 49"/>
                  <a:gd name="T6" fmla="*/ 26 w 36"/>
                  <a:gd name="T7" fmla="*/ 1 h 49"/>
                  <a:gd name="T8" fmla="*/ 26 w 36"/>
                  <a:gd name="T9" fmla="*/ 3 h 49"/>
                  <a:gd name="T10" fmla="*/ 21 w 36"/>
                  <a:gd name="T11" fmla="*/ 19 h 49"/>
                  <a:gd name="T12" fmla="*/ 23 w 36"/>
                  <a:gd name="T13" fmla="*/ 16 h 49"/>
                  <a:gd name="T14" fmla="*/ 24 w 36"/>
                  <a:gd name="T15" fmla="*/ 14 h 49"/>
                  <a:gd name="T16" fmla="*/ 25 w 36"/>
                  <a:gd name="T17" fmla="*/ 14 h 49"/>
                  <a:gd name="T18" fmla="*/ 36 w 36"/>
                  <a:gd name="T19" fmla="*/ 31 h 49"/>
                  <a:gd name="T20" fmla="*/ 18 w 36"/>
                  <a:gd name="T21" fmla="*/ 49 h 49"/>
                  <a:gd name="T22" fmla="*/ 18 w 36"/>
                  <a:gd name="T23" fmla="*/ 6 h 49"/>
                  <a:gd name="T24" fmla="*/ 4 w 36"/>
                  <a:gd name="T25" fmla="*/ 31 h 49"/>
                  <a:gd name="T26" fmla="*/ 18 w 36"/>
                  <a:gd name="T27" fmla="*/ 45 h 49"/>
                  <a:gd name="T28" fmla="*/ 32 w 36"/>
                  <a:gd name="T29" fmla="*/ 31 h 49"/>
                  <a:gd name="T30" fmla="*/ 26 w 36"/>
                  <a:gd name="T31" fmla="*/ 19 h 49"/>
                  <a:gd name="T32" fmla="*/ 22 w 36"/>
                  <a:gd name="T33" fmla="*/ 24 h 49"/>
                  <a:gd name="T34" fmla="*/ 20 w 36"/>
                  <a:gd name="T35" fmla="*/ 24 h 49"/>
                  <a:gd name="T36" fmla="*/ 19 w 36"/>
                  <a:gd name="T37" fmla="*/ 23 h 49"/>
                  <a:gd name="T38" fmla="*/ 18 w 36"/>
                  <a:gd name="T39" fmla="*/ 6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6" h="49">
                    <a:moveTo>
                      <a:pt x="18" y="49"/>
                    </a:moveTo>
                    <a:cubicBezTo>
                      <a:pt x="8" y="49"/>
                      <a:pt x="0" y="41"/>
                      <a:pt x="0" y="31"/>
                    </a:cubicBezTo>
                    <a:cubicBezTo>
                      <a:pt x="0" y="16"/>
                      <a:pt x="10" y="3"/>
                      <a:pt x="24" y="0"/>
                    </a:cubicBezTo>
                    <a:cubicBezTo>
                      <a:pt x="25" y="0"/>
                      <a:pt x="26" y="0"/>
                      <a:pt x="26" y="1"/>
                    </a:cubicBezTo>
                    <a:cubicBezTo>
                      <a:pt x="27" y="2"/>
                      <a:pt x="27" y="3"/>
                      <a:pt x="26" y="3"/>
                    </a:cubicBezTo>
                    <a:cubicBezTo>
                      <a:pt x="20" y="7"/>
                      <a:pt x="20" y="15"/>
                      <a:pt x="21" y="19"/>
                    </a:cubicBezTo>
                    <a:cubicBezTo>
                      <a:pt x="22" y="18"/>
                      <a:pt x="23" y="17"/>
                      <a:pt x="23" y="16"/>
                    </a:cubicBezTo>
                    <a:cubicBezTo>
                      <a:pt x="23" y="15"/>
                      <a:pt x="23" y="15"/>
                      <a:pt x="24" y="14"/>
                    </a:cubicBezTo>
                    <a:cubicBezTo>
                      <a:pt x="24" y="14"/>
                      <a:pt x="25" y="14"/>
                      <a:pt x="25" y="14"/>
                    </a:cubicBezTo>
                    <a:cubicBezTo>
                      <a:pt x="32" y="17"/>
                      <a:pt x="36" y="23"/>
                      <a:pt x="36" y="31"/>
                    </a:cubicBezTo>
                    <a:cubicBezTo>
                      <a:pt x="36" y="41"/>
                      <a:pt x="28" y="49"/>
                      <a:pt x="18" y="49"/>
                    </a:cubicBezTo>
                    <a:close/>
                    <a:moveTo>
                      <a:pt x="18" y="6"/>
                    </a:moveTo>
                    <a:cubicBezTo>
                      <a:pt x="10" y="11"/>
                      <a:pt x="4" y="20"/>
                      <a:pt x="4" y="31"/>
                    </a:cubicBezTo>
                    <a:cubicBezTo>
                      <a:pt x="4" y="39"/>
                      <a:pt x="10" y="45"/>
                      <a:pt x="18" y="45"/>
                    </a:cubicBezTo>
                    <a:cubicBezTo>
                      <a:pt x="26" y="45"/>
                      <a:pt x="32" y="39"/>
                      <a:pt x="32" y="31"/>
                    </a:cubicBezTo>
                    <a:cubicBezTo>
                      <a:pt x="32" y="27"/>
                      <a:pt x="31" y="22"/>
                      <a:pt x="26" y="19"/>
                    </a:cubicBezTo>
                    <a:cubicBezTo>
                      <a:pt x="25" y="21"/>
                      <a:pt x="23" y="23"/>
                      <a:pt x="22" y="24"/>
                    </a:cubicBezTo>
                    <a:cubicBezTo>
                      <a:pt x="21" y="24"/>
                      <a:pt x="21" y="24"/>
                      <a:pt x="20" y="24"/>
                    </a:cubicBezTo>
                    <a:cubicBezTo>
                      <a:pt x="20" y="24"/>
                      <a:pt x="19" y="24"/>
                      <a:pt x="19" y="23"/>
                    </a:cubicBezTo>
                    <a:cubicBezTo>
                      <a:pt x="16" y="19"/>
                      <a:pt x="16" y="12"/>
                      <a:pt x="18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402E847D-3311-42A2-95D0-B52451098952}"/>
              </a:ext>
            </a:extLst>
          </p:cNvPr>
          <p:cNvGrpSpPr/>
          <p:nvPr/>
        </p:nvGrpSpPr>
        <p:grpSpPr>
          <a:xfrm>
            <a:off x="716613" y="4845271"/>
            <a:ext cx="2083211" cy="229615"/>
            <a:chOff x="677511" y="4495710"/>
            <a:chExt cx="2083211" cy="229615"/>
          </a:xfrm>
        </p:grpSpPr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454FF9A8-3A3A-4AD4-BDAC-F54FE61CC697}"/>
                </a:ext>
              </a:extLst>
            </p:cNvPr>
            <p:cNvSpPr txBox="1"/>
            <p:nvPr/>
          </p:nvSpPr>
          <p:spPr>
            <a:xfrm>
              <a:off x="999432" y="4509881"/>
              <a:ext cx="1761290" cy="215444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Database Connectivity</a:t>
              </a:r>
            </a:p>
          </p:txBody>
        </p:sp>
        <p:grpSp>
          <p:nvGrpSpPr>
            <p:cNvPr id="198" name="Group 197">
              <a:extLst>
                <a:ext uri="{FF2B5EF4-FFF2-40B4-BE49-F238E27FC236}">
                  <a16:creationId xmlns:a16="http://schemas.microsoft.com/office/drawing/2014/main" id="{90990404-4453-4681-9B77-AC011C053C5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7511" y="4495710"/>
              <a:ext cx="194400" cy="194400"/>
              <a:chOff x="-774700" y="4160838"/>
              <a:chExt cx="357187" cy="357187"/>
            </a:xfr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2700000" scaled="0"/>
            </a:gradFill>
          </p:grpSpPr>
          <p:sp>
            <p:nvSpPr>
              <p:cNvPr id="199" name="Freeform 82">
                <a:extLst>
                  <a:ext uri="{FF2B5EF4-FFF2-40B4-BE49-F238E27FC236}">
                    <a16:creationId xmlns:a16="http://schemas.microsoft.com/office/drawing/2014/main" id="{CB5B57D4-D4AF-43AE-A416-78935C60FDC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774700" y="4160838"/>
                <a:ext cx="357187" cy="357187"/>
              </a:xfrm>
              <a:custGeom>
                <a:avLst/>
                <a:gdLst>
                  <a:gd name="T0" fmla="*/ 46 w 92"/>
                  <a:gd name="T1" fmla="*/ 92 h 92"/>
                  <a:gd name="T2" fmla="*/ 0 w 92"/>
                  <a:gd name="T3" fmla="*/ 46 h 92"/>
                  <a:gd name="T4" fmla="*/ 46 w 92"/>
                  <a:gd name="T5" fmla="*/ 0 h 92"/>
                  <a:gd name="T6" fmla="*/ 92 w 92"/>
                  <a:gd name="T7" fmla="*/ 46 h 92"/>
                  <a:gd name="T8" fmla="*/ 46 w 92"/>
                  <a:gd name="T9" fmla="*/ 92 h 92"/>
                  <a:gd name="T10" fmla="*/ 46 w 92"/>
                  <a:gd name="T11" fmla="*/ 4 h 92"/>
                  <a:gd name="T12" fmla="*/ 4 w 92"/>
                  <a:gd name="T13" fmla="*/ 46 h 92"/>
                  <a:gd name="T14" fmla="*/ 46 w 92"/>
                  <a:gd name="T15" fmla="*/ 88 h 92"/>
                  <a:gd name="T16" fmla="*/ 88 w 92"/>
                  <a:gd name="T17" fmla="*/ 46 h 92"/>
                  <a:gd name="T18" fmla="*/ 46 w 92"/>
                  <a:gd name="T19" fmla="*/ 4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2" h="92">
                    <a:moveTo>
                      <a:pt x="46" y="92"/>
                    </a:moveTo>
                    <a:cubicBezTo>
                      <a:pt x="21" y="92"/>
                      <a:pt x="0" y="71"/>
                      <a:pt x="0" y="46"/>
                    </a:cubicBezTo>
                    <a:cubicBezTo>
                      <a:pt x="0" y="21"/>
                      <a:pt x="21" y="0"/>
                      <a:pt x="46" y="0"/>
                    </a:cubicBezTo>
                    <a:cubicBezTo>
                      <a:pt x="71" y="0"/>
                      <a:pt x="92" y="21"/>
                      <a:pt x="92" y="46"/>
                    </a:cubicBezTo>
                    <a:cubicBezTo>
                      <a:pt x="92" y="71"/>
                      <a:pt x="71" y="92"/>
                      <a:pt x="46" y="92"/>
                    </a:cubicBezTo>
                    <a:close/>
                    <a:moveTo>
                      <a:pt x="46" y="4"/>
                    </a:moveTo>
                    <a:cubicBezTo>
                      <a:pt x="23" y="4"/>
                      <a:pt x="4" y="23"/>
                      <a:pt x="4" y="46"/>
                    </a:cubicBezTo>
                    <a:cubicBezTo>
                      <a:pt x="4" y="69"/>
                      <a:pt x="23" y="88"/>
                      <a:pt x="46" y="88"/>
                    </a:cubicBezTo>
                    <a:cubicBezTo>
                      <a:pt x="69" y="88"/>
                      <a:pt x="88" y="69"/>
                      <a:pt x="88" y="46"/>
                    </a:cubicBezTo>
                    <a:cubicBezTo>
                      <a:pt x="88" y="23"/>
                      <a:pt x="69" y="4"/>
                      <a:pt x="4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0" name="Freeform 83">
                <a:extLst>
                  <a:ext uri="{FF2B5EF4-FFF2-40B4-BE49-F238E27FC236}">
                    <a16:creationId xmlns:a16="http://schemas.microsoft.com/office/drawing/2014/main" id="{85A23CFC-4F02-4BA9-8659-73F1ECDCE8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650875" y="4246563"/>
                <a:ext cx="109537" cy="155575"/>
              </a:xfrm>
              <a:custGeom>
                <a:avLst/>
                <a:gdLst>
                  <a:gd name="T0" fmla="*/ 14 w 28"/>
                  <a:gd name="T1" fmla="*/ 40 h 40"/>
                  <a:gd name="T2" fmla="*/ 12 w 28"/>
                  <a:gd name="T3" fmla="*/ 38 h 40"/>
                  <a:gd name="T4" fmla="*/ 12 w 28"/>
                  <a:gd name="T5" fmla="*/ 26 h 40"/>
                  <a:gd name="T6" fmla="*/ 14 w 28"/>
                  <a:gd name="T7" fmla="*/ 24 h 40"/>
                  <a:gd name="T8" fmla="*/ 24 w 28"/>
                  <a:gd name="T9" fmla="*/ 14 h 40"/>
                  <a:gd name="T10" fmla="*/ 14 w 28"/>
                  <a:gd name="T11" fmla="*/ 4 h 40"/>
                  <a:gd name="T12" fmla="*/ 4 w 28"/>
                  <a:gd name="T13" fmla="*/ 14 h 40"/>
                  <a:gd name="T14" fmla="*/ 2 w 28"/>
                  <a:gd name="T15" fmla="*/ 16 h 40"/>
                  <a:gd name="T16" fmla="*/ 0 w 28"/>
                  <a:gd name="T17" fmla="*/ 14 h 40"/>
                  <a:gd name="T18" fmla="*/ 14 w 28"/>
                  <a:gd name="T19" fmla="*/ 0 h 40"/>
                  <a:gd name="T20" fmla="*/ 28 w 28"/>
                  <a:gd name="T21" fmla="*/ 14 h 40"/>
                  <a:gd name="T22" fmla="*/ 16 w 28"/>
                  <a:gd name="T23" fmla="*/ 28 h 40"/>
                  <a:gd name="T24" fmla="*/ 16 w 28"/>
                  <a:gd name="T25" fmla="*/ 38 h 40"/>
                  <a:gd name="T26" fmla="*/ 14 w 28"/>
                  <a:gd name="T27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8" h="40">
                    <a:moveTo>
                      <a:pt x="14" y="40"/>
                    </a:moveTo>
                    <a:cubicBezTo>
                      <a:pt x="13" y="40"/>
                      <a:pt x="12" y="39"/>
                      <a:pt x="12" y="38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12" y="25"/>
                      <a:pt x="13" y="24"/>
                      <a:pt x="14" y="24"/>
                    </a:cubicBezTo>
                    <a:cubicBezTo>
                      <a:pt x="20" y="24"/>
                      <a:pt x="24" y="20"/>
                      <a:pt x="24" y="14"/>
                    </a:cubicBezTo>
                    <a:cubicBezTo>
                      <a:pt x="24" y="8"/>
                      <a:pt x="20" y="4"/>
                      <a:pt x="14" y="4"/>
                    </a:cubicBezTo>
                    <a:cubicBezTo>
                      <a:pt x="8" y="4"/>
                      <a:pt x="4" y="8"/>
                      <a:pt x="4" y="14"/>
                    </a:cubicBezTo>
                    <a:cubicBezTo>
                      <a:pt x="4" y="15"/>
                      <a:pt x="3" y="16"/>
                      <a:pt x="2" y="16"/>
                    </a:cubicBezTo>
                    <a:cubicBezTo>
                      <a:pt x="1" y="16"/>
                      <a:pt x="0" y="15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ubicBezTo>
                      <a:pt x="28" y="21"/>
                      <a:pt x="23" y="27"/>
                      <a:pt x="16" y="28"/>
                    </a:cubicBezTo>
                    <a:cubicBezTo>
                      <a:pt x="16" y="38"/>
                      <a:pt x="16" y="38"/>
                      <a:pt x="16" y="38"/>
                    </a:cubicBezTo>
                    <a:cubicBezTo>
                      <a:pt x="16" y="39"/>
                      <a:pt x="15" y="40"/>
                      <a:pt x="14" y="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1" name="Oval 84">
                <a:extLst>
                  <a:ext uri="{FF2B5EF4-FFF2-40B4-BE49-F238E27FC236}">
                    <a16:creationId xmlns:a16="http://schemas.microsoft.com/office/drawing/2014/main" id="{7E1D8B11-73DD-4CE1-BCB3-ECC4484250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611188" y="4416425"/>
                <a:ext cx="30162" cy="3175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DBBF0E5F-2747-42A3-9FC7-8191EE2E535D}"/>
              </a:ext>
            </a:extLst>
          </p:cNvPr>
          <p:cNvGrpSpPr/>
          <p:nvPr/>
        </p:nvGrpSpPr>
        <p:grpSpPr>
          <a:xfrm>
            <a:off x="729187" y="5319357"/>
            <a:ext cx="2093755" cy="232523"/>
            <a:chOff x="690085" y="4950915"/>
            <a:chExt cx="2093755" cy="232523"/>
          </a:xfrm>
        </p:grpSpPr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04C2DBCB-15D3-4363-A92F-E1A509676B5A}"/>
                </a:ext>
              </a:extLst>
            </p:cNvPr>
            <p:cNvSpPr txBox="1"/>
            <p:nvPr/>
          </p:nvSpPr>
          <p:spPr>
            <a:xfrm>
              <a:off x="1022550" y="4950915"/>
              <a:ext cx="1761290" cy="215444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Implementation </a:t>
              </a:r>
            </a:p>
          </p:txBody>
        </p:sp>
        <p:grpSp>
          <p:nvGrpSpPr>
            <p:cNvPr id="204" name="Group 203">
              <a:extLst>
                <a:ext uri="{FF2B5EF4-FFF2-40B4-BE49-F238E27FC236}">
                  <a16:creationId xmlns:a16="http://schemas.microsoft.com/office/drawing/2014/main" id="{044CBBF4-751B-4A07-9B95-67CEA879676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85" y="4969598"/>
              <a:ext cx="169252" cy="213840"/>
              <a:chOff x="-536575" y="4772025"/>
              <a:chExt cx="295274" cy="373063"/>
            </a:xfr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2700000" scaled="0"/>
            </a:gradFill>
          </p:grpSpPr>
          <p:sp>
            <p:nvSpPr>
              <p:cNvPr id="205" name="Freeform 88">
                <a:extLst>
                  <a:ext uri="{FF2B5EF4-FFF2-40B4-BE49-F238E27FC236}">
                    <a16:creationId xmlns:a16="http://schemas.microsoft.com/office/drawing/2014/main" id="{98961F3B-AD5C-47A1-8157-117BE0BCF99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506413" y="4787900"/>
                <a:ext cx="265112" cy="247650"/>
              </a:xfrm>
              <a:custGeom>
                <a:avLst/>
                <a:gdLst>
                  <a:gd name="T0" fmla="*/ 66 w 68"/>
                  <a:gd name="T1" fmla="*/ 64 h 64"/>
                  <a:gd name="T2" fmla="*/ 14 w 68"/>
                  <a:gd name="T3" fmla="*/ 64 h 64"/>
                  <a:gd name="T4" fmla="*/ 12 w 68"/>
                  <a:gd name="T5" fmla="*/ 62 h 64"/>
                  <a:gd name="T6" fmla="*/ 19 w 68"/>
                  <a:gd name="T7" fmla="*/ 52 h 64"/>
                  <a:gd name="T8" fmla="*/ 2 w 68"/>
                  <a:gd name="T9" fmla="*/ 52 h 64"/>
                  <a:gd name="T10" fmla="*/ 0 w 68"/>
                  <a:gd name="T11" fmla="*/ 50 h 64"/>
                  <a:gd name="T12" fmla="*/ 0 w 68"/>
                  <a:gd name="T13" fmla="*/ 2 h 64"/>
                  <a:gd name="T14" fmla="*/ 2 w 68"/>
                  <a:gd name="T15" fmla="*/ 0 h 64"/>
                  <a:gd name="T16" fmla="*/ 30 w 68"/>
                  <a:gd name="T17" fmla="*/ 0 h 64"/>
                  <a:gd name="T18" fmla="*/ 32 w 68"/>
                  <a:gd name="T19" fmla="*/ 2 h 64"/>
                  <a:gd name="T20" fmla="*/ 32 w 68"/>
                  <a:gd name="T21" fmla="*/ 12 h 64"/>
                  <a:gd name="T22" fmla="*/ 66 w 68"/>
                  <a:gd name="T23" fmla="*/ 12 h 64"/>
                  <a:gd name="T24" fmla="*/ 68 w 68"/>
                  <a:gd name="T25" fmla="*/ 14 h 64"/>
                  <a:gd name="T26" fmla="*/ 68 w 68"/>
                  <a:gd name="T27" fmla="*/ 62 h 64"/>
                  <a:gd name="T28" fmla="*/ 66 w 68"/>
                  <a:gd name="T29" fmla="*/ 64 h 64"/>
                  <a:gd name="T30" fmla="*/ 16 w 68"/>
                  <a:gd name="T31" fmla="*/ 60 h 64"/>
                  <a:gd name="T32" fmla="*/ 64 w 68"/>
                  <a:gd name="T33" fmla="*/ 60 h 64"/>
                  <a:gd name="T34" fmla="*/ 64 w 68"/>
                  <a:gd name="T35" fmla="*/ 16 h 64"/>
                  <a:gd name="T36" fmla="*/ 30 w 68"/>
                  <a:gd name="T37" fmla="*/ 16 h 64"/>
                  <a:gd name="T38" fmla="*/ 28 w 68"/>
                  <a:gd name="T39" fmla="*/ 14 h 64"/>
                  <a:gd name="T40" fmla="*/ 28 w 68"/>
                  <a:gd name="T41" fmla="*/ 4 h 64"/>
                  <a:gd name="T42" fmla="*/ 4 w 68"/>
                  <a:gd name="T43" fmla="*/ 4 h 64"/>
                  <a:gd name="T44" fmla="*/ 4 w 68"/>
                  <a:gd name="T45" fmla="*/ 48 h 64"/>
                  <a:gd name="T46" fmla="*/ 30 w 68"/>
                  <a:gd name="T47" fmla="*/ 48 h 64"/>
                  <a:gd name="T48" fmla="*/ 32 w 68"/>
                  <a:gd name="T49" fmla="*/ 50 h 64"/>
                  <a:gd name="T50" fmla="*/ 30 w 68"/>
                  <a:gd name="T51" fmla="*/ 52 h 64"/>
                  <a:gd name="T52" fmla="*/ 16 w 68"/>
                  <a:gd name="T53" fmla="*/ 6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68" h="64">
                    <a:moveTo>
                      <a:pt x="66" y="64"/>
                    </a:moveTo>
                    <a:cubicBezTo>
                      <a:pt x="14" y="64"/>
                      <a:pt x="14" y="64"/>
                      <a:pt x="14" y="64"/>
                    </a:cubicBezTo>
                    <a:cubicBezTo>
                      <a:pt x="13" y="64"/>
                      <a:pt x="12" y="63"/>
                      <a:pt x="12" y="62"/>
                    </a:cubicBezTo>
                    <a:cubicBezTo>
                      <a:pt x="12" y="57"/>
                      <a:pt x="15" y="54"/>
                      <a:pt x="19" y="52"/>
                    </a:cubicBezTo>
                    <a:cubicBezTo>
                      <a:pt x="2" y="52"/>
                      <a:pt x="2" y="52"/>
                      <a:pt x="2" y="52"/>
                    </a:cubicBezTo>
                    <a:cubicBezTo>
                      <a:pt x="1" y="52"/>
                      <a:pt x="0" y="51"/>
                      <a:pt x="0" y="5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1" y="0"/>
                      <a:pt x="32" y="1"/>
                      <a:pt x="32" y="2"/>
                    </a:cubicBezTo>
                    <a:cubicBezTo>
                      <a:pt x="32" y="12"/>
                      <a:pt x="32" y="12"/>
                      <a:pt x="32" y="12"/>
                    </a:cubicBezTo>
                    <a:cubicBezTo>
                      <a:pt x="66" y="12"/>
                      <a:pt x="66" y="12"/>
                      <a:pt x="66" y="12"/>
                    </a:cubicBezTo>
                    <a:cubicBezTo>
                      <a:pt x="67" y="12"/>
                      <a:pt x="68" y="13"/>
                      <a:pt x="68" y="14"/>
                    </a:cubicBezTo>
                    <a:cubicBezTo>
                      <a:pt x="68" y="62"/>
                      <a:pt x="68" y="62"/>
                      <a:pt x="68" y="62"/>
                    </a:cubicBezTo>
                    <a:cubicBezTo>
                      <a:pt x="68" y="63"/>
                      <a:pt x="67" y="64"/>
                      <a:pt x="66" y="64"/>
                    </a:cubicBezTo>
                    <a:close/>
                    <a:moveTo>
                      <a:pt x="16" y="60"/>
                    </a:moveTo>
                    <a:cubicBezTo>
                      <a:pt x="64" y="60"/>
                      <a:pt x="64" y="60"/>
                      <a:pt x="64" y="60"/>
                    </a:cubicBezTo>
                    <a:cubicBezTo>
                      <a:pt x="64" y="16"/>
                      <a:pt x="64" y="16"/>
                      <a:pt x="64" y="16"/>
                    </a:cubicBezTo>
                    <a:cubicBezTo>
                      <a:pt x="30" y="16"/>
                      <a:pt x="30" y="16"/>
                      <a:pt x="30" y="16"/>
                    </a:cubicBezTo>
                    <a:cubicBezTo>
                      <a:pt x="29" y="16"/>
                      <a:pt x="28" y="15"/>
                      <a:pt x="28" y="14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8"/>
                      <a:pt x="4" y="48"/>
                      <a:pt x="4" y="48"/>
                    </a:cubicBezTo>
                    <a:cubicBezTo>
                      <a:pt x="30" y="48"/>
                      <a:pt x="30" y="48"/>
                      <a:pt x="30" y="48"/>
                    </a:cubicBezTo>
                    <a:cubicBezTo>
                      <a:pt x="31" y="48"/>
                      <a:pt x="32" y="49"/>
                      <a:pt x="32" y="50"/>
                    </a:cubicBezTo>
                    <a:cubicBezTo>
                      <a:pt x="32" y="51"/>
                      <a:pt x="31" y="52"/>
                      <a:pt x="30" y="52"/>
                    </a:cubicBezTo>
                    <a:cubicBezTo>
                      <a:pt x="27" y="53"/>
                      <a:pt x="18" y="55"/>
                      <a:pt x="16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6" name="Freeform 89">
                <a:extLst>
                  <a:ext uri="{FF2B5EF4-FFF2-40B4-BE49-F238E27FC236}">
                    <a16:creationId xmlns:a16="http://schemas.microsoft.com/office/drawing/2014/main" id="{1A46E264-8C84-4E78-B38E-A1D84F88F3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96875" y="4833938"/>
                <a:ext cx="15875" cy="155575"/>
              </a:xfrm>
              <a:custGeom>
                <a:avLst/>
                <a:gdLst>
                  <a:gd name="T0" fmla="*/ 2 w 4"/>
                  <a:gd name="T1" fmla="*/ 40 h 40"/>
                  <a:gd name="T2" fmla="*/ 0 w 4"/>
                  <a:gd name="T3" fmla="*/ 38 h 40"/>
                  <a:gd name="T4" fmla="*/ 0 w 4"/>
                  <a:gd name="T5" fmla="*/ 2 h 40"/>
                  <a:gd name="T6" fmla="*/ 2 w 4"/>
                  <a:gd name="T7" fmla="*/ 0 h 40"/>
                  <a:gd name="T8" fmla="*/ 4 w 4"/>
                  <a:gd name="T9" fmla="*/ 2 h 40"/>
                  <a:gd name="T10" fmla="*/ 4 w 4"/>
                  <a:gd name="T11" fmla="*/ 38 h 40"/>
                  <a:gd name="T12" fmla="*/ 2 w 4"/>
                  <a:gd name="T13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" h="40">
                    <a:moveTo>
                      <a:pt x="2" y="40"/>
                    </a:moveTo>
                    <a:cubicBezTo>
                      <a:pt x="1" y="40"/>
                      <a:pt x="0" y="39"/>
                      <a:pt x="0" y="38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3" y="0"/>
                      <a:pt x="4" y="1"/>
                      <a:pt x="4" y="2"/>
                    </a:cubicBezTo>
                    <a:cubicBezTo>
                      <a:pt x="4" y="38"/>
                      <a:pt x="4" y="38"/>
                      <a:pt x="4" y="38"/>
                    </a:cubicBezTo>
                    <a:cubicBezTo>
                      <a:pt x="4" y="39"/>
                      <a:pt x="3" y="40"/>
                      <a:pt x="2" y="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7" name="Freeform 90">
                <a:extLst>
                  <a:ext uri="{FF2B5EF4-FFF2-40B4-BE49-F238E27FC236}">
                    <a16:creationId xmlns:a16="http://schemas.microsoft.com/office/drawing/2014/main" id="{1FF48CAD-57B5-4309-B2E7-F80F42AFFD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36575" y="4772025"/>
                <a:ext cx="14287" cy="373063"/>
              </a:xfrm>
              <a:custGeom>
                <a:avLst/>
                <a:gdLst>
                  <a:gd name="T0" fmla="*/ 2 w 4"/>
                  <a:gd name="T1" fmla="*/ 96 h 96"/>
                  <a:gd name="T2" fmla="*/ 0 w 4"/>
                  <a:gd name="T3" fmla="*/ 94 h 96"/>
                  <a:gd name="T4" fmla="*/ 0 w 4"/>
                  <a:gd name="T5" fmla="*/ 2 h 96"/>
                  <a:gd name="T6" fmla="*/ 2 w 4"/>
                  <a:gd name="T7" fmla="*/ 0 h 96"/>
                  <a:gd name="T8" fmla="*/ 4 w 4"/>
                  <a:gd name="T9" fmla="*/ 2 h 96"/>
                  <a:gd name="T10" fmla="*/ 4 w 4"/>
                  <a:gd name="T11" fmla="*/ 94 h 96"/>
                  <a:gd name="T12" fmla="*/ 2 w 4"/>
                  <a:gd name="T13" fmla="*/ 96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" h="96">
                    <a:moveTo>
                      <a:pt x="2" y="96"/>
                    </a:moveTo>
                    <a:cubicBezTo>
                      <a:pt x="1" y="96"/>
                      <a:pt x="0" y="95"/>
                      <a:pt x="0" y="94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3" y="0"/>
                      <a:pt x="4" y="1"/>
                      <a:pt x="4" y="2"/>
                    </a:cubicBezTo>
                    <a:cubicBezTo>
                      <a:pt x="4" y="94"/>
                      <a:pt x="4" y="94"/>
                      <a:pt x="4" y="94"/>
                    </a:cubicBezTo>
                    <a:cubicBezTo>
                      <a:pt x="4" y="95"/>
                      <a:pt x="3" y="96"/>
                      <a:pt x="2" y="9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" name="Rectangle 91">
                <a:extLst>
                  <a:ext uri="{FF2B5EF4-FFF2-40B4-BE49-F238E27FC236}">
                    <a16:creationId xmlns:a16="http://schemas.microsoft.com/office/drawing/2014/main" id="{879A781F-301C-4D78-B0A9-4111E3E264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458788" y="4981575"/>
                <a:ext cx="14287" cy="476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09" name="TextBox 208">
            <a:extLst>
              <a:ext uri="{FF2B5EF4-FFF2-40B4-BE49-F238E27FC236}">
                <a16:creationId xmlns:a16="http://schemas.microsoft.com/office/drawing/2014/main" id="{04C2DBCB-15D3-4363-A92F-E1A509676B5A}"/>
              </a:ext>
            </a:extLst>
          </p:cNvPr>
          <p:cNvSpPr txBox="1"/>
          <p:nvPr/>
        </p:nvSpPr>
        <p:spPr>
          <a:xfrm>
            <a:off x="1061652" y="5779272"/>
            <a:ext cx="1761290" cy="215444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Maintenance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11" name="Freeform 88">
            <a:extLst>
              <a:ext uri="{FF2B5EF4-FFF2-40B4-BE49-F238E27FC236}">
                <a16:creationId xmlns:a16="http://schemas.microsoft.com/office/drawing/2014/main" id="{98961F3B-AD5C-47A1-8157-117BE0BCF99F}"/>
              </a:ext>
            </a:extLst>
          </p:cNvPr>
          <p:cNvSpPr>
            <a:spLocks noEditPoints="1"/>
          </p:cNvSpPr>
          <p:nvPr/>
        </p:nvSpPr>
        <p:spPr bwMode="auto">
          <a:xfrm>
            <a:off x="746476" y="5789174"/>
            <a:ext cx="151963" cy="141953"/>
          </a:xfrm>
          <a:custGeom>
            <a:avLst/>
            <a:gdLst>
              <a:gd name="T0" fmla="*/ 66 w 68"/>
              <a:gd name="T1" fmla="*/ 64 h 64"/>
              <a:gd name="T2" fmla="*/ 14 w 68"/>
              <a:gd name="T3" fmla="*/ 64 h 64"/>
              <a:gd name="T4" fmla="*/ 12 w 68"/>
              <a:gd name="T5" fmla="*/ 62 h 64"/>
              <a:gd name="T6" fmla="*/ 19 w 68"/>
              <a:gd name="T7" fmla="*/ 52 h 64"/>
              <a:gd name="T8" fmla="*/ 2 w 68"/>
              <a:gd name="T9" fmla="*/ 52 h 64"/>
              <a:gd name="T10" fmla="*/ 0 w 68"/>
              <a:gd name="T11" fmla="*/ 50 h 64"/>
              <a:gd name="T12" fmla="*/ 0 w 68"/>
              <a:gd name="T13" fmla="*/ 2 h 64"/>
              <a:gd name="T14" fmla="*/ 2 w 68"/>
              <a:gd name="T15" fmla="*/ 0 h 64"/>
              <a:gd name="T16" fmla="*/ 30 w 68"/>
              <a:gd name="T17" fmla="*/ 0 h 64"/>
              <a:gd name="T18" fmla="*/ 32 w 68"/>
              <a:gd name="T19" fmla="*/ 2 h 64"/>
              <a:gd name="T20" fmla="*/ 32 w 68"/>
              <a:gd name="T21" fmla="*/ 12 h 64"/>
              <a:gd name="T22" fmla="*/ 66 w 68"/>
              <a:gd name="T23" fmla="*/ 12 h 64"/>
              <a:gd name="T24" fmla="*/ 68 w 68"/>
              <a:gd name="T25" fmla="*/ 14 h 64"/>
              <a:gd name="T26" fmla="*/ 68 w 68"/>
              <a:gd name="T27" fmla="*/ 62 h 64"/>
              <a:gd name="T28" fmla="*/ 66 w 68"/>
              <a:gd name="T29" fmla="*/ 64 h 64"/>
              <a:gd name="T30" fmla="*/ 16 w 68"/>
              <a:gd name="T31" fmla="*/ 60 h 64"/>
              <a:gd name="T32" fmla="*/ 64 w 68"/>
              <a:gd name="T33" fmla="*/ 60 h 64"/>
              <a:gd name="T34" fmla="*/ 64 w 68"/>
              <a:gd name="T35" fmla="*/ 16 h 64"/>
              <a:gd name="T36" fmla="*/ 30 w 68"/>
              <a:gd name="T37" fmla="*/ 16 h 64"/>
              <a:gd name="T38" fmla="*/ 28 w 68"/>
              <a:gd name="T39" fmla="*/ 14 h 64"/>
              <a:gd name="T40" fmla="*/ 28 w 68"/>
              <a:gd name="T41" fmla="*/ 4 h 64"/>
              <a:gd name="T42" fmla="*/ 4 w 68"/>
              <a:gd name="T43" fmla="*/ 4 h 64"/>
              <a:gd name="T44" fmla="*/ 4 w 68"/>
              <a:gd name="T45" fmla="*/ 48 h 64"/>
              <a:gd name="T46" fmla="*/ 30 w 68"/>
              <a:gd name="T47" fmla="*/ 48 h 64"/>
              <a:gd name="T48" fmla="*/ 32 w 68"/>
              <a:gd name="T49" fmla="*/ 50 h 64"/>
              <a:gd name="T50" fmla="*/ 30 w 68"/>
              <a:gd name="T51" fmla="*/ 52 h 64"/>
              <a:gd name="T52" fmla="*/ 16 w 68"/>
              <a:gd name="T53" fmla="*/ 6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68" h="64">
                <a:moveTo>
                  <a:pt x="66" y="64"/>
                </a:moveTo>
                <a:cubicBezTo>
                  <a:pt x="14" y="64"/>
                  <a:pt x="14" y="64"/>
                  <a:pt x="14" y="64"/>
                </a:cubicBezTo>
                <a:cubicBezTo>
                  <a:pt x="13" y="64"/>
                  <a:pt x="12" y="63"/>
                  <a:pt x="12" y="62"/>
                </a:cubicBezTo>
                <a:cubicBezTo>
                  <a:pt x="12" y="57"/>
                  <a:pt x="15" y="54"/>
                  <a:pt x="19" y="52"/>
                </a:cubicBezTo>
                <a:cubicBezTo>
                  <a:pt x="2" y="52"/>
                  <a:pt x="2" y="52"/>
                  <a:pt x="2" y="52"/>
                </a:cubicBezTo>
                <a:cubicBezTo>
                  <a:pt x="1" y="52"/>
                  <a:pt x="0" y="51"/>
                  <a:pt x="0" y="50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1" y="0"/>
                  <a:pt x="32" y="1"/>
                  <a:pt x="32" y="2"/>
                </a:cubicBezTo>
                <a:cubicBezTo>
                  <a:pt x="32" y="12"/>
                  <a:pt x="32" y="12"/>
                  <a:pt x="32" y="12"/>
                </a:cubicBezTo>
                <a:cubicBezTo>
                  <a:pt x="66" y="12"/>
                  <a:pt x="66" y="12"/>
                  <a:pt x="66" y="12"/>
                </a:cubicBezTo>
                <a:cubicBezTo>
                  <a:pt x="67" y="12"/>
                  <a:pt x="68" y="13"/>
                  <a:pt x="68" y="14"/>
                </a:cubicBezTo>
                <a:cubicBezTo>
                  <a:pt x="68" y="62"/>
                  <a:pt x="68" y="62"/>
                  <a:pt x="68" y="62"/>
                </a:cubicBezTo>
                <a:cubicBezTo>
                  <a:pt x="68" y="63"/>
                  <a:pt x="67" y="64"/>
                  <a:pt x="66" y="64"/>
                </a:cubicBezTo>
                <a:close/>
                <a:moveTo>
                  <a:pt x="16" y="60"/>
                </a:moveTo>
                <a:cubicBezTo>
                  <a:pt x="64" y="60"/>
                  <a:pt x="64" y="60"/>
                  <a:pt x="64" y="60"/>
                </a:cubicBezTo>
                <a:cubicBezTo>
                  <a:pt x="64" y="16"/>
                  <a:pt x="64" y="16"/>
                  <a:pt x="64" y="16"/>
                </a:cubicBezTo>
                <a:cubicBezTo>
                  <a:pt x="30" y="16"/>
                  <a:pt x="30" y="16"/>
                  <a:pt x="30" y="16"/>
                </a:cubicBezTo>
                <a:cubicBezTo>
                  <a:pt x="29" y="16"/>
                  <a:pt x="28" y="15"/>
                  <a:pt x="28" y="14"/>
                </a:cubicBezTo>
                <a:cubicBezTo>
                  <a:pt x="28" y="4"/>
                  <a:pt x="28" y="4"/>
                  <a:pt x="28" y="4"/>
                </a:cubicBezTo>
                <a:cubicBezTo>
                  <a:pt x="4" y="4"/>
                  <a:pt x="4" y="4"/>
                  <a:pt x="4" y="4"/>
                </a:cubicBezTo>
                <a:cubicBezTo>
                  <a:pt x="4" y="48"/>
                  <a:pt x="4" y="48"/>
                  <a:pt x="4" y="48"/>
                </a:cubicBezTo>
                <a:cubicBezTo>
                  <a:pt x="30" y="48"/>
                  <a:pt x="30" y="48"/>
                  <a:pt x="30" y="48"/>
                </a:cubicBezTo>
                <a:cubicBezTo>
                  <a:pt x="31" y="48"/>
                  <a:pt x="32" y="49"/>
                  <a:pt x="32" y="50"/>
                </a:cubicBezTo>
                <a:cubicBezTo>
                  <a:pt x="32" y="51"/>
                  <a:pt x="31" y="52"/>
                  <a:pt x="30" y="52"/>
                </a:cubicBezTo>
                <a:cubicBezTo>
                  <a:pt x="27" y="53"/>
                  <a:pt x="18" y="55"/>
                  <a:pt x="16" y="6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27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43077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8AD93755-FD6A-4B3F-B29C-1FB584CCDED5}"/>
              </a:ext>
            </a:extLst>
          </p:cNvPr>
          <p:cNvSpPr/>
          <p:nvPr/>
        </p:nvSpPr>
        <p:spPr>
          <a:xfrm>
            <a:off x="-1" y="0"/>
            <a:ext cx="2842355" cy="6858000"/>
          </a:xfrm>
          <a:prstGeom prst="rect">
            <a:avLst/>
          </a:prstGeom>
          <a:gradFill>
            <a:gsLst>
              <a:gs pos="0">
                <a:srgbClr val="172041"/>
              </a:gs>
              <a:gs pos="100000">
                <a:srgbClr val="172041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8BC80A0-9718-4704-A6F8-7F095C3899FA}"/>
              </a:ext>
            </a:extLst>
          </p:cNvPr>
          <p:cNvSpPr txBox="1"/>
          <p:nvPr/>
        </p:nvSpPr>
        <p:spPr>
          <a:xfrm>
            <a:off x="3458188" y="695973"/>
            <a:ext cx="4561346" cy="30777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Introduction</a:t>
            </a:r>
            <a:endParaRPr lang="en-US" sz="2000" b="1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</p:txBody>
      </p: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99958637-625B-4257-9F51-B26D34BCFC08}"/>
              </a:ext>
            </a:extLst>
          </p:cNvPr>
          <p:cNvGrpSpPr/>
          <p:nvPr/>
        </p:nvGrpSpPr>
        <p:grpSpPr>
          <a:xfrm>
            <a:off x="708060" y="2824781"/>
            <a:ext cx="2114882" cy="215444"/>
            <a:chOff x="668958" y="2550768"/>
            <a:chExt cx="2114882" cy="215444"/>
          </a:xfrm>
        </p:grpSpPr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4F64B31A-C1F3-4C3E-A5D5-EA5BDDF9D9F1}"/>
                </a:ext>
              </a:extLst>
            </p:cNvPr>
            <p:cNvGrpSpPr/>
            <p:nvPr/>
          </p:nvGrpSpPr>
          <p:grpSpPr>
            <a:xfrm>
              <a:off x="668958" y="2560871"/>
              <a:ext cx="211507" cy="195238"/>
              <a:chOff x="519113" y="1628775"/>
              <a:chExt cx="371475" cy="342900"/>
            </a:xfr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2700000" scaled="0"/>
            </a:gradFill>
          </p:grpSpPr>
          <p:sp>
            <p:nvSpPr>
              <p:cNvPr id="106" name="Freeform 28">
                <a:extLst>
                  <a:ext uri="{FF2B5EF4-FFF2-40B4-BE49-F238E27FC236}">
                    <a16:creationId xmlns:a16="http://schemas.microsoft.com/office/drawing/2014/main" id="{8FDB1A53-33BB-475A-BF26-644AD890578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19113" y="1736725"/>
                <a:ext cx="371475" cy="234950"/>
              </a:xfrm>
              <a:custGeom>
                <a:avLst/>
                <a:gdLst>
                  <a:gd name="T0" fmla="*/ 88 w 96"/>
                  <a:gd name="T1" fmla="*/ 60 h 60"/>
                  <a:gd name="T2" fmla="*/ 8 w 96"/>
                  <a:gd name="T3" fmla="*/ 60 h 60"/>
                  <a:gd name="T4" fmla="*/ 0 w 96"/>
                  <a:gd name="T5" fmla="*/ 52 h 60"/>
                  <a:gd name="T6" fmla="*/ 0 w 96"/>
                  <a:gd name="T7" fmla="*/ 2 h 60"/>
                  <a:gd name="T8" fmla="*/ 2 w 96"/>
                  <a:gd name="T9" fmla="*/ 0 h 60"/>
                  <a:gd name="T10" fmla="*/ 94 w 96"/>
                  <a:gd name="T11" fmla="*/ 0 h 60"/>
                  <a:gd name="T12" fmla="*/ 96 w 96"/>
                  <a:gd name="T13" fmla="*/ 2 h 60"/>
                  <a:gd name="T14" fmla="*/ 96 w 96"/>
                  <a:gd name="T15" fmla="*/ 52 h 60"/>
                  <a:gd name="T16" fmla="*/ 88 w 96"/>
                  <a:gd name="T17" fmla="*/ 60 h 60"/>
                  <a:gd name="T18" fmla="*/ 4 w 96"/>
                  <a:gd name="T19" fmla="*/ 4 h 60"/>
                  <a:gd name="T20" fmla="*/ 4 w 96"/>
                  <a:gd name="T21" fmla="*/ 52 h 60"/>
                  <a:gd name="T22" fmla="*/ 8 w 96"/>
                  <a:gd name="T23" fmla="*/ 56 h 60"/>
                  <a:gd name="T24" fmla="*/ 88 w 96"/>
                  <a:gd name="T25" fmla="*/ 56 h 60"/>
                  <a:gd name="T26" fmla="*/ 92 w 96"/>
                  <a:gd name="T27" fmla="*/ 52 h 60"/>
                  <a:gd name="T28" fmla="*/ 92 w 96"/>
                  <a:gd name="T29" fmla="*/ 4 h 60"/>
                  <a:gd name="T30" fmla="*/ 4 w 96"/>
                  <a:gd name="T31" fmla="*/ 4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96" h="60">
                    <a:moveTo>
                      <a:pt x="88" y="60"/>
                    </a:moveTo>
                    <a:cubicBezTo>
                      <a:pt x="8" y="60"/>
                      <a:pt x="8" y="60"/>
                      <a:pt x="8" y="60"/>
                    </a:cubicBezTo>
                    <a:cubicBezTo>
                      <a:pt x="3" y="60"/>
                      <a:pt x="0" y="57"/>
                      <a:pt x="0" y="5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0"/>
                      <a:pt x="96" y="1"/>
                      <a:pt x="96" y="2"/>
                    </a:cubicBezTo>
                    <a:cubicBezTo>
                      <a:pt x="96" y="52"/>
                      <a:pt x="96" y="52"/>
                      <a:pt x="96" y="52"/>
                    </a:cubicBezTo>
                    <a:cubicBezTo>
                      <a:pt x="96" y="57"/>
                      <a:pt x="93" y="60"/>
                      <a:pt x="88" y="60"/>
                    </a:cubicBezTo>
                    <a:close/>
                    <a:moveTo>
                      <a:pt x="4" y="4"/>
                    </a:moveTo>
                    <a:cubicBezTo>
                      <a:pt x="4" y="52"/>
                      <a:pt x="4" y="52"/>
                      <a:pt x="4" y="52"/>
                    </a:cubicBezTo>
                    <a:cubicBezTo>
                      <a:pt x="4" y="54"/>
                      <a:pt x="6" y="56"/>
                      <a:pt x="8" y="56"/>
                    </a:cubicBezTo>
                    <a:cubicBezTo>
                      <a:pt x="88" y="56"/>
                      <a:pt x="88" y="56"/>
                      <a:pt x="88" y="56"/>
                    </a:cubicBezTo>
                    <a:cubicBezTo>
                      <a:pt x="90" y="56"/>
                      <a:pt x="92" y="54"/>
                      <a:pt x="92" y="52"/>
                    </a:cubicBezTo>
                    <a:cubicBezTo>
                      <a:pt x="92" y="4"/>
                      <a:pt x="92" y="4"/>
                      <a:pt x="92" y="4"/>
                    </a:cubicBezTo>
                    <a:lnTo>
                      <a:pt x="4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" name="Freeform 29">
                <a:extLst>
                  <a:ext uri="{FF2B5EF4-FFF2-40B4-BE49-F238E27FC236}">
                    <a16:creationId xmlns:a16="http://schemas.microsoft.com/office/drawing/2014/main" id="{563049A2-5C9B-4836-A3C4-CE88B48FCA5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42938" y="1784350"/>
                <a:ext cx="139700" cy="139700"/>
              </a:xfrm>
              <a:custGeom>
                <a:avLst/>
                <a:gdLst>
                  <a:gd name="T0" fmla="*/ 2 w 36"/>
                  <a:gd name="T1" fmla="*/ 36 h 36"/>
                  <a:gd name="T2" fmla="*/ 1 w 36"/>
                  <a:gd name="T3" fmla="*/ 36 h 36"/>
                  <a:gd name="T4" fmla="*/ 0 w 36"/>
                  <a:gd name="T5" fmla="*/ 34 h 36"/>
                  <a:gd name="T6" fmla="*/ 0 w 36"/>
                  <a:gd name="T7" fmla="*/ 2 h 36"/>
                  <a:gd name="T8" fmla="*/ 1 w 36"/>
                  <a:gd name="T9" fmla="*/ 0 h 36"/>
                  <a:gd name="T10" fmla="*/ 3 w 36"/>
                  <a:gd name="T11" fmla="*/ 0 h 36"/>
                  <a:gd name="T12" fmla="*/ 35 w 36"/>
                  <a:gd name="T13" fmla="*/ 16 h 36"/>
                  <a:gd name="T14" fmla="*/ 36 w 36"/>
                  <a:gd name="T15" fmla="*/ 18 h 36"/>
                  <a:gd name="T16" fmla="*/ 35 w 36"/>
                  <a:gd name="T17" fmla="*/ 20 h 36"/>
                  <a:gd name="T18" fmla="*/ 3 w 36"/>
                  <a:gd name="T19" fmla="*/ 36 h 36"/>
                  <a:gd name="T20" fmla="*/ 2 w 36"/>
                  <a:gd name="T21" fmla="*/ 36 h 36"/>
                  <a:gd name="T22" fmla="*/ 4 w 36"/>
                  <a:gd name="T23" fmla="*/ 5 h 36"/>
                  <a:gd name="T24" fmla="*/ 4 w 36"/>
                  <a:gd name="T25" fmla="*/ 31 h 36"/>
                  <a:gd name="T26" fmla="*/ 30 w 36"/>
                  <a:gd name="T27" fmla="*/ 18 h 36"/>
                  <a:gd name="T28" fmla="*/ 4 w 36"/>
                  <a:gd name="T29" fmla="*/ 5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6" h="36">
                    <a:moveTo>
                      <a:pt x="2" y="36"/>
                    </a:moveTo>
                    <a:cubicBezTo>
                      <a:pt x="2" y="36"/>
                      <a:pt x="1" y="36"/>
                      <a:pt x="1" y="36"/>
                    </a:cubicBezTo>
                    <a:cubicBezTo>
                      <a:pt x="0" y="35"/>
                      <a:pt x="0" y="35"/>
                      <a:pt x="0" y="34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0" y="1"/>
                      <a:pt x="1" y="0"/>
                    </a:cubicBezTo>
                    <a:cubicBezTo>
                      <a:pt x="2" y="0"/>
                      <a:pt x="2" y="0"/>
                      <a:pt x="3" y="0"/>
                    </a:cubicBezTo>
                    <a:cubicBezTo>
                      <a:pt x="35" y="16"/>
                      <a:pt x="35" y="16"/>
                      <a:pt x="35" y="16"/>
                    </a:cubicBezTo>
                    <a:cubicBezTo>
                      <a:pt x="36" y="17"/>
                      <a:pt x="36" y="17"/>
                      <a:pt x="36" y="18"/>
                    </a:cubicBezTo>
                    <a:cubicBezTo>
                      <a:pt x="36" y="19"/>
                      <a:pt x="36" y="19"/>
                      <a:pt x="35" y="20"/>
                    </a:cubicBezTo>
                    <a:cubicBezTo>
                      <a:pt x="3" y="36"/>
                      <a:pt x="3" y="36"/>
                      <a:pt x="3" y="36"/>
                    </a:cubicBezTo>
                    <a:cubicBezTo>
                      <a:pt x="3" y="36"/>
                      <a:pt x="2" y="36"/>
                      <a:pt x="2" y="36"/>
                    </a:cubicBezTo>
                    <a:close/>
                    <a:moveTo>
                      <a:pt x="4" y="5"/>
                    </a:moveTo>
                    <a:cubicBezTo>
                      <a:pt x="4" y="31"/>
                      <a:pt x="4" y="31"/>
                      <a:pt x="4" y="31"/>
                    </a:cubicBezTo>
                    <a:cubicBezTo>
                      <a:pt x="30" y="18"/>
                      <a:pt x="30" y="18"/>
                      <a:pt x="30" y="18"/>
                    </a:cubicBezTo>
                    <a:lnTo>
                      <a:pt x="4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" name="Freeform 30">
                <a:extLst>
                  <a:ext uri="{FF2B5EF4-FFF2-40B4-BE49-F238E27FC236}">
                    <a16:creationId xmlns:a16="http://schemas.microsoft.com/office/drawing/2014/main" id="{913840AB-EA76-4ED8-8987-65B13CD79D7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19113" y="1628775"/>
                <a:ext cx="371475" cy="92075"/>
              </a:xfrm>
              <a:custGeom>
                <a:avLst/>
                <a:gdLst>
                  <a:gd name="T0" fmla="*/ 94 w 96"/>
                  <a:gd name="T1" fmla="*/ 24 h 24"/>
                  <a:gd name="T2" fmla="*/ 2 w 96"/>
                  <a:gd name="T3" fmla="*/ 24 h 24"/>
                  <a:gd name="T4" fmla="*/ 0 w 96"/>
                  <a:gd name="T5" fmla="*/ 22 h 24"/>
                  <a:gd name="T6" fmla="*/ 0 w 96"/>
                  <a:gd name="T7" fmla="*/ 6 h 24"/>
                  <a:gd name="T8" fmla="*/ 6 w 96"/>
                  <a:gd name="T9" fmla="*/ 0 h 24"/>
                  <a:gd name="T10" fmla="*/ 90 w 96"/>
                  <a:gd name="T11" fmla="*/ 0 h 24"/>
                  <a:gd name="T12" fmla="*/ 96 w 96"/>
                  <a:gd name="T13" fmla="*/ 6 h 24"/>
                  <a:gd name="T14" fmla="*/ 96 w 96"/>
                  <a:gd name="T15" fmla="*/ 22 h 24"/>
                  <a:gd name="T16" fmla="*/ 94 w 96"/>
                  <a:gd name="T17" fmla="*/ 24 h 24"/>
                  <a:gd name="T18" fmla="*/ 4 w 96"/>
                  <a:gd name="T19" fmla="*/ 20 h 24"/>
                  <a:gd name="T20" fmla="*/ 92 w 96"/>
                  <a:gd name="T21" fmla="*/ 20 h 24"/>
                  <a:gd name="T22" fmla="*/ 92 w 96"/>
                  <a:gd name="T23" fmla="*/ 6 h 24"/>
                  <a:gd name="T24" fmla="*/ 90 w 96"/>
                  <a:gd name="T25" fmla="*/ 4 h 24"/>
                  <a:gd name="T26" fmla="*/ 6 w 96"/>
                  <a:gd name="T27" fmla="*/ 4 h 24"/>
                  <a:gd name="T28" fmla="*/ 4 w 96"/>
                  <a:gd name="T29" fmla="*/ 6 h 24"/>
                  <a:gd name="T30" fmla="*/ 4 w 96"/>
                  <a:gd name="T31" fmla="*/ 2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96" h="24">
                    <a:moveTo>
                      <a:pt x="94" y="24"/>
                    </a:moveTo>
                    <a:cubicBezTo>
                      <a:pt x="2" y="24"/>
                      <a:pt x="2" y="24"/>
                      <a:pt x="2" y="24"/>
                    </a:cubicBezTo>
                    <a:cubicBezTo>
                      <a:pt x="1" y="24"/>
                      <a:pt x="0" y="23"/>
                      <a:pt x="0" y="22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90" y="0"/>
                      <a:pt x="90" y="0"/>
                      <a:pt x="90" y="0"/>
                    </a:cubicBezTo>
                    <a:cubicBezTo>
                      <a:pt x="93" y="0"/>
                      <a:pt x="96" y="3"/>
                      <a:pt x="96" y="6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3"/>
                      <a:pt x="95" y="24"/>
                      <a:pt x="94" y="24"/>
                    </a:cubicBezTo>
                    <a:close/>
                    <a:moveTo>
                      <a:pt x="4" y="20"/>
                    </a:moveTo>
                    <a:cubicBezTo>
                      <a:pt x="92" y="20"/>
                      <a:pt x="92" y="20"/>
                      <a:pt x="92" y="20"/>
                    </a:cubicBezTo>
                    <a:cubicBezTo>
                      <a:pt x="92" y="6"/>
                      <a:pt x="92" y="6"/>
                      <a:pt x="92" y="6"/>
                    </a:cubicBezTo>
                    <a:cubicBezTo>
                      <a:pt x="92" y="5"/>
                      <a:pt x="91" y="4"/>
                      <a:pt x="90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5" y="4"/>
                      <a:pt x="4" y="5"/>
                      <a:pt x="4" y="6"/>
                    </a:cubicBezTo>
                    <a:lnTo>
                      <a:pt x="4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" name="Freeform 31">
                <a:extLst>
                  <a:ext uri="{FF2B5EF4-FFF2-40B4-BE49-F238E27FC236}">
                    <a16:creationId xmlns:a16="http://schemas.microsoft.com/office/drawing/2014/main" id="{2F84762E-3244-4BAE-B483-9CE2BD379C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2288" y="1631950"/>
                <a:ext cx="77788" cy="77787"/>
              </a:xfrm>
              <a:custGeom>
                <a:avLst/>
                <a:gdLst>
                  <a:gd name="T0" fmla="*/ 5 w 49"/>
                  <a:gd name="T1" fmla="*/ 49 h 49"/>
                  <a:gd name="T2" fmla="*/ 0 w 49"/>
                  <a:gd name="T3" fmla="*/ 44 h 49"/>
                  <a:gd name="T4" fmla="*/ 44 w 49"/>
                  <a:gd name="T5" fmla="*/ 0 h 49"/>
                  <a:gd name="T6" fmla="*/ 49 w 49"/>
                  <a:gd name="T7" fmla="*/ 5 h 49"/>
                  <a:gd name="T8" fmla="*/ 5 w 49"/>
                  <a:gd name="T9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49">
                    <a:moveTo>
                      <a:pt x="5" y="49"/>
                    </a:moveTo>
                    <a:lnTo>
                      <a:pt x="0" y="44"/>
                    </a:lnTo>
                    <a:lnTo>
                      <a:pt x="44" y="0"/>
                    </a:lnTo>
                    <a:lnTo>
                      <a:pt x="49" y="5"/>
                    </a:lnTo>
                    <a:lnTo>
                      <a:pt x="5" y="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" name="Freeform 32">
                <a:extLst>
                  <a:ext uri="{FF2B5EF4-FFF2-40B4-BE49-F238E27FC236}">
                    <a16:creationId xmlns:a16="http://schemas.microsoft.com/office/drawing/2014/main" id="{C7503F4A-FD76-411F-89B9-CDB61E95C9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9913" y="1631950"/>
                <a:ext cx="84138" cy="85725"/>
              </a:xfrm>
              <a:custGeom>
                <a:avLst/>
                <a:gdLst>
                  <a:gd name="T0" fmla="*/ 5 w 53"/>
                  <a:gd name="T1" fmla="*/ 54 h 54"/>
                  <a:gd name="T2" fmla="*/ 0 w 53"/>
                  <a:gd name="T3" fmla="*/ 49 h 54"/>
                  <a:gd name="T4" fmla="*/ 48 w 53"/>
                  <a:gd name="T5" fmla="*/ 0 h 54"/>
                  <a:gd name="T6" fmla="*/ 53 w 53"/>
                  <a:gd name="T7" fmla="*/ 5 h 54"/>
                  <a:gd name="T8" fmla="*/ 5 w 53"/>
                  <a:gd name="T9" fmla="*/ 5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3" h="54">
                    <a:moveTo>
                      <a:pt x="5" y="54"/>
                    </a:moveTo>
                    <a:lnTo>
                      <a:pt x="0" y="49"/>
                    </a:lnTo>
                    <a:lnTo>
                      <a:pt x="48" y="0"/>
                    </a:lnTo>
                    <a:lnTo>
                      <a:pt x="53" y="5"/>
                    </a:lnTo>
                    <a:lnTo>
                      <a:pt x="5" y="5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" name="Freeform 33">
                <a:extLst>
                  <a:ext uri="{FF2B5EF4-FFF2-40B4-BE49-F238E27FC236}">
                    <a16:creationId xmlns:a16="http://schemas.microsoft.com/office/drawing/2014/main" id="{E21A373E-1AB2-47DA-9F91-CFC4A10E48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1826" y="1631950"/>
                <a:ext cx="84138" cy="85725"/>
              </a:xfrm>
              <a:custGeom>
                <a:avLst/>
                <a:gdLst>
                  <a:gd name="T0" fmla="*/ 5 w 53"/>
                  <a:gd name="T1" fmla="*/ 54 h 54"/>
                  <a:gd name="T2" fmla="*/ 0 w 53"/>
                  <a:gd name="T3" fmla="*/ 49 h 54"/>
                  <a:gd name="T4" fmla="*/ 48 w 53"/>
                  <a:gd name="T5" fmla="*/ 0 h 54"/>
                  <a:gd name="T6" fmla="*/ 53 w 53"/>
                  <a:gd name="T7" fmla="*/ 5 h 54"/>
                  <a:gd name="T8" fmla="*/ 5 w 53"/>
                  <a:gd name="T9" fmla="*/ 5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3" h="54">
                    <a:moveTo>
                      <a:pt x="5" y="54"/>
                    </a:moveTo>
                    <a:lnTo>
                      <a:pt x="0" y="49"/>
                    </a:lnTo>
                    <a:lnTo>
                      <a:pt x="48" y="0"/>
                    </a:lnTo>
                    <a:lnTo>
                      <a:pt x="53" y="5"/>
                    </a:lnTo>
                    <a:lnTo>
                      <a:pt x="5" y="5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" name="Freeform 34">
                <a:extLst>
                  <a:ext uri="{FF2B5EF4-FFF2-40B4-BE49-F238E27FC236}">
                    <a16:creationId xmlns:a16="http://schemas.microsoft.com/office/drawing/2014/main" id="{9F8AE030-7DF2-49F5-A2BF-79F8D3F359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3738" y="1631950"/>
                <a:ext cx="84138" cy="85725"/>
              </a:xfrm>
              <a:custGeom>
                <a:avLst/>
                <a:gdLst>
                  <a:gd name="T0" fmla="*/ 5 w 53"/>
                  <a:gd name="T1" fmla="*/ 54 h 54"/>
                  <a:gd name="T2" fmla="*/ 0 w 53"/>
                  <a:gd name="T3" fmla="*/ 49 h 54"/>
                  <a:gd name="T4" fmla="*/ 48 w 53"/>
                  <a:gd name="T5" fmla="*/ 0 h 54"/>
                  <a:gd name="T6" fmla="*/ 53 w 53"/>
                  <a:gd name="T7" fmla="*/ 5 h 54"/>
                  <a:gd name="T8" fmla="*/ 5 w 53"/>
                  <a:gd name="T9" fmla="*/ 5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3" h="54">
                    <a:moveTo>
                      <a:pt x="5" y="54"/>
                    </a:moveTo>
                    <a:lnTo>
                      <a:pt x="0" y="49"/>
                    </a:lnTo>
                    <a:lnTo>
                      <a:pt x="48" y="0"/>
                    </a:lnTo>
                    <a:lnTo>
                      <a:pt x="53" y="5"/>
                    </a:lnTo>
                    <a:lnTo>
                      <a:pt x="5" y="5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" name="Freeform 35">
                <a:extLst>
                  <a:ext uri="{FF2B5EF4-FFF2-40B4-BE49-F238E27FC236}">
                    <a16:creationId xmlns:a16="http://schemas.microsoft.com/office/drawing/2014/main" id="{75A014CB-52C2-4CAC-92B1-039250C931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5651" y="1631950"/>
                <a:ext cx="84138" cy="85725"/>
              </a:xfrm>
              <a:custGeom>
                <a:avLst/>
                <a:gdLst>
                  <a:gd name="T0" fmla="*/ 5 w 53"/>
                  <a:gd name="T1" fmla="*/ 54 h 54"/>
                  <a:gd name="T2" fmla="*/ 0 w 53"/>
                  <a:gd name="T3" fmla="*/ 49 h 54"/>
                  <a:gd name="T4" fmla="*/ 48 w 53"/>
                  <a:gd name="T5" fmla="*/ 0 h 54"/>
                  <a:gd name="T6" fmla="*/ 53 w 53"/>
                  <a:gd name="T7" fmla="*/ 5 h 54"/>
                  <a:gd name="T8" fmla="*/ 5 w 53"/>
                  <a:gd name="T9" fmla="*/ 5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3" h="54">
                    <a:moveTo>
                      <a:pt x="5" y="54"/>
                    </a:moveTo>
                    <a:lnTo>
                      <a:pt x="0" y="49"/>
                    </a:lnTo>
                    <a:lnTo>
                      <a:pt x="48" y="0"/>
                    </a:lnTo>
                    <a:lnTo>
                      <a:pt x="53" y="5"/>
                    </a:lnTo>
                    <a:lnTo>
                      <a:pt x="5" y="5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" name="Freeform 36">
                <a:extLst>
                  <a:ext uri="{FF2B5EF4-FFF2-40B4-BE49-F238E27FC236}">
                    <a16:creationId xmlns:a16="http://schemas.microsoft.com/office/drawing/2014/main" id="{38C98745-0FA1-4770-98C3-6BFA0B5BE6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7563" y="1647825"/>
                <a:ext cx="69850" cy="69850"/>
              </a:xfrm>
              <a:custGeom>
                <a:avLst/>
                <a:gdLst>
                  <a:gd name="T0" fmla="*/ 5 w 44"/>
                  <a:gd name="T1" fmla="*/ 44 h 44"/>
                  <a:gd name="T2" fmla="*/ 0 w 44"/>
                  <a:gd name="T3" fmla="*/ 39 h 44"/>
                  <a:gd name="T4" fmla="*/ 39 w 44"/>
                  <a:gd name="T5" fmla="*/ 0 h 44"/>
                  <a:gd name="T6" fmla="*/ 44 w 44"/>
                  <a:gd name="T7" fmla="*/ 5 h 44"/>
                  <a:gd name="T8" fmla="*/ 5 w 44"/>
                  <a:gd name="T9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44">
                    <a:moveTo>
                      <a:pt x="5" y="44"/>
                    </a:moveTo>
                    <a:lnTo>
                      <a:pt x="0" y="39"/>
                    </a:lnTo>
                    <a:lnTo>
                      <a:pt x="39" y="0"/>
                    </a:lnTo>
                    <a:lnTo>
                      <a:pt x="44" y="5"/>
                    </a:lnTo>
                    <a:lnTo>
                      <a:pt x="5" y="4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467DF15F-1E58-4CE6-A513-EA5E427E84B5}"/>
                </a:ext>
              </a:extLst>
            </p:cNvPr>
            <p:cNvSpPr txBox="1"/>
            <p:nvPr/>
          </p:nvSpPr>
          <p:spPr>
            <a:xfrm>
              <a:off x="1022550" y="2550768"/>
              <a:ext cx="1761290" cy="215444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Requirement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1A8A2D57-0137-4128-99F4-4B7A61D4410A}"/>
              </a:ext>
            </a:extLst>
          </p:cNvPr>
          <p:cNvGrpSpPr/>
          <p:nvPr/>
        </p:nvGrpSpPr>
        <p:grpSpPr>
          <a:xfrm>
            <a:off x="712293" y="1819797"/>
            <a:ext cx="2110649" cy="215444"/>
            <a:chOff x="673191" y="1583558"/>
            <a:chExt cx="2110649" cy="215444"/>
          </a:xfrm>
        </p:grpSpPr>
        <p:sp>
          <p:nvSpPr>
            <p:cNvPr id="2070" name="TextBox 2069">
              <a:extLst>
                <a:ext uri="{FF2B5EF4-FFF2-40B4-BE49-F238E27FC236}">
                  <a16:creationId xmlns:a16="http://schemas.microsoft.com/office/drawing/2014/main" id="{3885EC3B-435C-4EE6-85EB-1A1CB96012CB}"/>
                </a:ext>
              </a:extLst>
            </p:cNvPr>
            <p:cNvSpPr txBox="1"/>
            <p:nvPr/>
          </p:nvSpPr>
          <p:spPr>
            <a:xfrm>
              <a:off x="1022550" y="1583558"/>
              <a:ext cx="1761290" cy="215444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 anchor="ctr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chemeClr val="bg1"/>
                  </a:solidFill>
                </a:defRPr>
              </a:lvl1pPr>
            </a:lstStyle>
            <a:p>
              <a:r>
                <a:rPr lang="en-US" dirty="0" smtClean="0"/>
                <a:t>Introduction</a:t>
              </a:r>
              <a:endParaRPr lang="en-US" dirty="0"/>
            </a:p>
          </p:txBody>
        </p:sp>
        <p:grpSp>
          <p:nvGrpSpPr>
            <p:cNvPr id="2080" name="Group 2079">
              <a:extLst>
                <a:ext uri="{FF2B5EF4-FFF2-40B4-BE49-F238E27FC236}">
                  <a16:creationId xmlns:a16="http://schemas.microsoft.com/office/drawing/2014/main" id="{3ACC1DB5-94A0-463E-9D17-415515BE117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3191" y="1593661"/>
              <a:ext cx="203040" cy="194400"/>
              <a:chOff x="-638175" y="3963988"/>
              <a:chExt cx="373062" cy="357187"/>
            </a:xfr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2700000" scaled="0"/>
            </a:gradFill>
          </p:grpSpPr>
          <p:sp>
            <p:nvSpPr>
              <p:cNvPr id="2076" name="Freeform 40">
                <a:extLst>
                  <a:ext uri="{FF2B5EF4-FFF2-40B4-BE49-F238E27FC236}">
                    <a16:creationId xmlns:a16="http://schemas.microsoft.com/office/drawing/2014/main" id="{A687222F-35CE-48AB-85F9-5B65E6D907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92138" y="4149725"/>
                <a:ext cx="280987" cy="171450"/>
              </a:xfrm>
              <a:custGeom>
                <a:avLst/>
                <a:gdLst>
                  <a:gd name="T0" fmla="*/ 70 w 72"/>
                  <a:gd name="T1" fmla="*/ 44 h 44"/>
                  <a:gd name="T2" fmla="*/ 46 w 72"/>
                  <a:gd name="T3" fmla="*/ 44 h 44"/>
                  <a:gd name="T4" fmla="*/ 44 w 72"/>
                  <a:gd name="T5" fmla="*/ 42 h 44"/>
                  <a:gd name="T6" fmla="*/ 44 w 72"/>
                  <a:gd name="T7" fmla="*/ 16 h 44"/>
                  <a:gd name="T8" fmla="*/ 28 w 72"/>
                  <a:gd name="T9" fmla="*/ 16 h 44"/>
                  <a:gd name="T10" fmla="*/ 28 w 72"/>
                  <a:gd name="T11" fmla="*/ 42 h 44"/>
                  <a:gd name="T12" fmla="*/ 26 w 72"/>
                  <a:gd name="T13" fmla="*/ 44 h 44"/>
                  <a:gd name="T14" fmla="*/ 2 w 72"/>
                  <a:gd name="T15" fmla="*/ 44 h 44"/>
                  <a:gd name="T16" fmla="*/ 0 w 72"/>
                  <a:gd name="T17" fmla="*/ 42 h 44"/>
                  <a:gd name="T18" fmla="*/ 0 w 72"/>
                  <a:gd name="T19" fmla="*/ 2 h 44"/>
                  <a:gd name="T20" fmla="*/ 2 w 72"/>
                  <a:gd name="T21" fmla="*/ 0 h 44"/>
                  <a:gd name="T22" fmla="*/ 4 w 72"/>
                  <a:gd name="T23" fmla="*/ 2 h 44"/>
                  <a:gd name="T24" fmla="*/ 4 w 72"/>
                  <a:gd name="T25" fmla="*/ 40 h 44"/>
                  <a:gd name="T26" fmla="*/ 24 w 72"/>
                  <a:gd name="T27" fmla="*/ 40 h 44"/>
                  <a:gd name="T28" fmla="*/ 24 w 72"/>
                  <a:gd name="T29" fmla="*/ 14 h 44"/>
                  <a:gd name="T30" fmla="*/ 26 w 72"/>
                  <a:gd name="T31" fmla="*/ 12 h 44"/>
                  <a:gd name="T32" fmla="*/ 46 w 72"/>
                  <a:gd name="T33" fmla="*/ 12 h 44"/>
                  <a:gd name="T34" fmla="*/ 48 w 72"/>
                  <a:gd name="T35" fmla="*/ 14 h 44"/>
                  <a:gd name="T36" fmla="*/ 48 w 72"/>
                  <a:gd name="T37" fmla="*/ 40 h 44"/>
                  <a:gd name="T38" fmla="*/ 68 w 72"/>
                  <a:gd name="T39" fmla="*/ 40 h 44"/>
                  <a:gd name="T40" fmla="*/ 68 w 72"/>
                  <a:gd name="T41" fmla="*/ 4 h 44"/>
                  <a:gd name="T42" fmla="*/ 70 w 72"/>
                  <a:gd name="T43" fmla="*/ 2 h 44"/>
                  <a:gd name="T44" fmla="*/ 72 w 72"/>
                  <a:gd name="T45" fmla="*/ 4 h 44"/>
                  <a:gd name="T46" fmla="*/ 72 w 72"/>
                  <a:gd name="T47" fmla="*/ 42 h 44"/>
                  <a:gd name="T48" fmla="*/ 70 w 72"/>
                  <a:gd name="T49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72" h="44">
                    <a:moveTo>
                      <a:pt x="70" y="44"/>
                    </a:moveTo>
                    <a:cubicBezTo>
                      <a:pt x="46" y="44"/>
                      <a:pt x="46" y="44"/>
                      <a:pt x="46" y="44"/>
                    </a:cubicBezTo>
                    <a:cubicBezTo>
                      <a:pt x="45" y="44"/>
                      <a:pt x="44" y="43"/>
                      <a:pt x="44" y="42"/>
                    </a:cubicBezTo>
                    <a:cubicBezTo>
                      <a:pt x="44" y="16"/>
                      <a:pt x="44" y="16"/>
                      <a:pt x="44" y="16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28" y="42"/>
                      <a:pt x="28" y="42"/>
                      <a:pt x="28" y="42"/>
                    </a:cubicBezTo>
                    <a:cubicBezTo>
                      <a:pt x="28" y="43"/>
                      <a:pt x="27" y="44"/>
                      <a:pt x="26" y="44"/>
                    </a:cubicBezTo>
                    <a:cubicBezTo>
                      <a:pt x="2" y="44"/>
                      <a:pt x="2" y="44"/>
                      <a:pt x="2" y="44"/>
                    </a:cubicBezTo>
                    <a:cubicBezTo>
                      <a:pt x="1" y="44"/>
                      <a:pt x="0" y="43"/>
                      <a:pt x="0" y="4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3" y="0"/>
                      <a:pt x="4" y="1"/>
                      <a:pt x="4" y="2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24" y="40"/>
                      <a:pt x="24" y="40"/>
                      <a:pt x="24" y="40"/>
                    </a:cubicBezTo>
                    <a:cubicBezTo>
                      <a:pt x="24" y="14"/>
                      <a:pt x="24" y="14"/>
                      <a:pt x="24" y="14"/>
                    </a:cubicBezTo>
                    <a:cubicBezTo>
                      <a:pt x="24" y="13"/>
                      <a:pt x="25" y="12"/>
                      <a:pt x="26" y="12"/>
                    </a:cubicBezTo>
                    <a:cubicBezTo>
                      <a:pt x="46" y="12"/>
                      <a:pt x="46" y="12"/>
                      <a:pt x="46" y="12"/>
                    </a:cubicBezTo>
                    <a:cubicBezTo>
                      <a:pt x="47" y="12"/>
                      <a:pt x="48" y="13"/>
                      <a:pt x="48" y="14"/>
                    </a:cubicBezTo>
                    <a:cubicBezTo>
                      <a:pt x="48" y="40"/>
                      <a:pt x="48" y="40"/>
                      <a:pt x="48" y="40"/>
                    </a:cubicBezTo>
                    <a:cubicBezTo>
                      <a:pt x="68" y="40"/>
                      <a:pt x="68" y="40"/>
                      <a:pt x="68" y="40"/>
                    </a:cubicBezTo>
                    <a:cubicBezTo>
                      <a:pt x="68" y="4"/>
                      <a:pt x="68" y="4"/>
                      <a:pt x="68" y="4"/>
                    </a:cubicBezTo>
                    <a:cubicBezTo>
                      <a:pt x="68" y="3"/>
                      <a:pt x="69" y="2"/>
                      <a:pt x="70" y="2"/>
                    </a:cubicBezTo>
                    <a:cubicBezTo>
                      <a:pt x="71" y="2"/>
                      <a:pt x="72" y="3"/>
                      <a:pt x="72" y="4"/>
                    </a:cubicBezTo>
                    <a:cubicBezTo>
                      <a:pt x="72" y="42"/>
                      <a:pt x="72" y="42"/>
                      <a:pt x="72" y="42"/>
                    </a:cubicBezTo>
                    <a:cubicBezTo>
                      <a:pt x="72" y="43"/>
                      <a:pt x="71" y="44"/>
                      <a:pt x="70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77" name="Freeform 41">
                <a:extLst>
                  <a:ext uri="{FF2B5EF4-FFF2-40B4-BE49-F238E27FC236}">
                    <a16:creationId xmlns:a16="http://schemas.microsoft.com/office/drawing/2014/main" id="{F0AC3D10-8537-4F5C-BA51-BE86E4C157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638175" y="3963988"/>
                <a:ext cx="373062" cy="193675"/>
              </a:xfrm>
              <a:custGeom>
                <a:avLst/>
                <a:gdLst>
                  <a:gd name="T0" fmla="*/ 94 w 96"/>
                  <a:gd name="T1" fmla="*/ 50 h 50"/>
                  <a:gd name="T2" fmla="*/ 93 w 96"/>
                  <a:gd name="T3" fmla="*/ 49 h 50"/>
                  <a:gd name="T4" fmla="*/ 48 w 96"/>
                  <a:gd name="T5" fmla="*/ 5 h 50"/>
                  <a:gd name="T6" fmla="*/ 3 w 96"/>
                  <a:gd name="T7" fmla="*/ 49 h 50"/>
                  <a:gd name="T8" fmla="*/ 1 w 96"/>
                  <a:gd name="T9" fmla="*/ 49 h 50"/>
                  <a:gd name="T10" fmla="*/ 1 w 96"/>
                  <a:gd name="T11" fmla="*/ 47 h 50"/>
                  <a:gd name="T12" fmla="*/ 47 w 96"/>
                  <a:gd name="T13" fmla="*/ 1 h 50"/>
                  <a:gd name="T14" fmla="*/ 49 w 96"/>
                  <a:gd name="T15" fmla="*/ 1 h 50"/>
                  <a:gd name="T16" fmla="*/ 95 w 96"/>
                  <a:gd name="T17" fmla="*/ 47 h 50"/>
                  <a:gd name="T18" fmla="*/ 95 w 96"/>
                  <a:gd name="T19" fmla="*/ 49 h 50"/>
                  <a:gd name="T20" fmla="*/ 94 w 96"/>
                  <a:gd name="T21" fmla="*/ 5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6" h="50">
                    <a:moveTo>
                      <a:pt x="94" y="50"/>
                    </a:moveTo>
                    <a:cubicBezTo>
                      <a:pt x="93" y="50"/>
                      <a:pt x="93" y="50"/>
                      <a:pt x="93" y="49"/>
                    </a:cubicBezTo>
                    <a:cubicBezTo>
                      <a:pt x="48" y="5"/>
                      <a:pt x="48" y="5"/>
                      <a:pt x="48" y="5"/>
                    </a:cubicBezTo>
                    <a:cubicBezTo>
                      <a:pt x="3" y="49"/>
                      <a:pt x="3" y="49"/>
                      <a:pt x="3" y="49"/>
                    </a:cubicBezTo>
                    <a:cubicBezTo>
                      <a:pt x="3" y="50"/>
                      <a:pt x="1" y="50"/>
                      <a:pt x="1" y="49"/>
                    </a:cubicBezTo>
                    <a:cubicBezTo>
                      <a:pt x="0" y="49"/>
                      <a:pt x="0" y="47"/>
                      <a:pt x="1" y="47"/>
                    </a:cubicBezTo>
                    <a:cubicBezTo>
                      <a:pt x="47" y="1"/>
                      <a:pt x="47" y="1"/>
                      <a:pt x="47" y="1"/>
                    </a:cubicBezTo>
                    <a:cubicBezTo>
                      <a:pt x="47" y="0"/>
                      <a:pt x="49" y="0"/>
                      <a:pt x="49" y="1"/>
                    </a:cubicBezTo>
                    <a:cubicBezTo>
                      <a:pt x="95" y="47"/>
                      <a:pt x="95" y="47"/>
                      <a:pt x="95" y="47"/>
                    </a:cubicBezTo>
                    <a:cubicBezTo>
                      <a:pt x="96" y="47"/>
                      <a:pt x="96" y="49"/>
                      <a:pt x="95" y="49"/>
                    </a:cubicBezTo>
                    <a:cubicBezTo>
                      <a:pt x="95" y="50"/>
                      <a:pt x="95" y="50"/>
                      <a:pt x="94" y="5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78" name="Freeform 42">
                <a:extLst>
                  <a:ext uri="{FF2B5EF4-FFF2-40B4-BE49-F238E27FC236}">
                    <a16:creationId xmlns:a16="http://schemas.microsoft.com/office/drawing/2014/main" id="{EA0E21D1-2DD0-4E7F-A71A-4247943FDC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96875" y="3979863"/>
                <a:ext cx="69850" cy="69850"/>
              </a:xfrm>
              <a:custGeom>
                <a:avLst/>
                <a:gdLst>
                  <a:gd name="T0" fmla="*/ 16 w 18"/>
                  <a:gd name="T1" fmla="*/ 18 h 18"/>
                  <a:gd name="T2" fmla="*/ 14 w 18"/>
                  <a:gd name="T3" fmla="*/ 16 h 18"/>
                  <a:gd name="T4" fmla="*/ 14 w 18"/>
                  <a:gd name="T5" fmla="*/ 4 h 18"/>
                  <a:gd name="T6" fmla="*/ 2 w 18"/>
                  <a:gd name="T7" fmla="*/ 4 h 18"/>
                  <a:gd name="T8" fmla="*/ 0 w 18"/>
                  <a:gd name="T9" fmla="*/ 2 h 18"/>
                  <a:gd name="T10" fmla="*/ 2 w 18"/>
                  <a:gd name="T11" fmla="*/ 0 h 18"/>
                  <a:gd name="T12" fmla="*/ 16 w 18"/>
                  <a:gd name="T13" fmla="*/ 0 h 18"/>
                  <a:gd name="T14" fmla="*/ 18 w 18"/>
                  <a:gd name="T15" fmla="*/ 2 h 18"/>
                  <a:gd name="T16" fmla="*/ 18 w 18"/>
                  <a:gd name="T17" fmla="*/ 16 h 18"/>
                  <a:gd name="T18" fmla="*/ 16 w 18"/>
                  <a:gd name="T1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8" h="18">
                    <a:moveTo>
                      <a:pt x="16" y="18"/>
                    </a:moveTo>
                    <a:cubicBezTo>
                      <a:pt x="15" y="18"/>
                      <a:pt x="14" y="17"/>
                      <a:pt x="14" y="16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1" y="4"/>
                      <a:pt x="0" y="3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7" y="0"/>
                      <a:pt x="18" y="1"/>
                      <a:pt x="18" y="2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18" y="17"/>
                      <a:pt x="17" y="18"/>
                      <a:pt x="16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CDB53A22-8AEE-4243-9DB2-84D154565F3E}"/>
              </a:ext>
            </a:extLst>
          </p:cNvPr>
          <p:cNvGrpSpPr/>
          <p:nvPr/>
        </p:nvGrpSpPr>
        <p:grpSpPr>
          <a:xfrm>
            <a:off x="706437" y="2322289"/>
            <a:ext cx="2116505" cy="215444"/>
            <a:chOff x="667335" y="2067163"/>
            <a:chExt cx="2116505" cy="215444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9C893A6B-97BB-45BD-9037-912AC433153B}"/>
                </a:ext>
              </a:extLst>
            </p:cNvPr>
            <p:cNvSpPr txBox="1"/>
            <p:nvPr/>
          </p:nvSpPr>
          <p:spPr>
            <a:xfrm>
              <a:off x="1022550" y="2067163"/>
              <a:ext cx="1761290" cy="215444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Documentation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grpSp>
          <p:nvGrpSpPr>
            <p:cNvPr id="2086" name="Group 2085">
              <a:extLst>
                <a:ext uri="{FF2B5EF4-FFF2-40B4-BE49-F238E27FC236}">
                  <a16:creationId xmlns:a16="http://schemas.microsoft.com/office/drawing/2014/main" id="{74E23A1E-9E28-42D8-B6A6-DBAA170B92A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67335" y="2067546"/>
              <a:ext cx="214753" cy="213840"/>
              <a:chOff x="-523875" y="3440113"/>
              <a:chExt cx="373062" cy="371476"/>
            </a:xfr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2700000" scaled="0"/>
            </a:gradFill>
          </p:grpSpPr>
          <p:sp>
            <p:nvSpPr>
              <p:cNvPr id="2084" name="Freeform 46">
                <a:extLst>
                  <a:ext uri="{FF2B5EF4-FFF2-40B4-BE49-F238E27FC236}">
                    <a16:creationId xmlns:a16="http://schemas.microsoft.com/office/drawing/2014/main" id="{A6F64926-EAD6-411D-B4C7-86595D6B860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523875" y="3440113"/>
                <a:ext cx="373062" cy="317500"/>
              </a:xfrm>
              <a:custGeom>
                <a:avLst/>
                <a:gdLst>
                  <a:gd name="T0" fmla="*/ 15 w 96"/>
                  <a:gd name="T1" fmla="*/ 82 h 82"/>
                  <a:gd name="T2" fmla="*/ 14 w 96"/>
                  <a:gd name="T3" fmla="*/ 82 h 82"/>
                  <a:gd name="T4" fmla="*/ 0 w 96"/>
                  <a:gd name="T5" fmla="*/ 48 h 82"/>
                  <a:gd name="T6" fmla="*/ 48 w 96"/>
                  <a:gd name="T7" fmla="*/ 0 h 82"/>
                  <a:gd name="T8" fmla="*/ 96 w 96"/>
                  <a:gd name="T9" fmla="*/ 48 h 82"/>
                  <a:gd name="T10" fmla="*/ 82 w 96"/>
                  <a:gd name="T11" fmla="*/ 82 h 82"/>
                  <a:gd name="T12" fmla="*/ 80 w 96"/>
                  <a:gd name="T13" fmla="*/ 82 h 82"/>
                  <a:gd name="T14" fmla="*/ 62 w 96"/>
                  <a:gd name="T15" fmla="*/ 74 h 82"/>
                  <a:gd name="T16" fmla="*/ 55 w 96"/>
                  <a:gd name="T17" fmla="*/ 72 h 82"/>
                  <a:gd name="T18" fmla="*/ 54 w 96"/>
                  <a:gd name="T19" fmla="*/ 70 h 82"/>
                  <a:gd name="T20" fmla="*/ 54 w 96"/>
                  <a:gd name="T21" fmla="*/ 60 h 82"/>
                  <a:gd name="T22" fmla="*/ 55 w 96"/>
                  <a:gd name="T23" fmla="*/ 58 h 82"/>
                  <a:gd name="T24" fmla="*/ 60 w 96"/>
                  <a:gd name="T25" fmla="*/ 48 h 82"/>
                  <a:gd name="T26" fmla="*/ 62 w 96"/>
                  <a:gd name="T27" fmla="*/ 46 h 82"/>
                  <a:gd name="T28" fmla="*/ 62 w 96"/>
                  <a:gd name="T29" fmla="*/ 44 h 82"/>
                  <a:gd name="T30" fmla="*/ 62 w 96"/>
                  <a:gd name="T31" fmla="*/ 42 h 82"/>
                  <a:gd name="T32" fmla="*/ 60 w 96"/>
                  <a:gd name="T33" fmla="*/ 40 h 82"/>
                  <a:gd name="T34" fmla="*/ 61 w 96"/>
                  <a:gd name="T35" fmla="*/ 38 h 82"/>
                  <a:gd name="T36" fmla="*/ 62 w 96"/>
                  <a:gd name="T37" fmla="*/ 26 h 82"/>
                  <a:gd name="T38" fmla="*/ 51 w 96"/>
                  <a:gd name="T39" fmla="*/ 22 h 82"/>
                  <a:gd name="T40" fmla="*/ 40 w 96"/>
                  <a:gd name="T41" fmla="*/ 26 h 82"/>
                  <a:gd name="T42" fmla="*/ 38 w 96"/>
                  <a:gd name="T43" fmla="*/ 28 h 82"/>
                  <a:gd name="T44" fmla="*/ 35 w 96"/>
                  <a:gd name="T45" fmla="*/ 28 h 82"/>
                  <a:gd name="T46" fmla="*/ 36 w 96"/>
                  <a:gd name="T47" fmla="*/ 38 h 82"/>
                  <a:gd name="T48" fmla="*/ 36 w 96"/>
                  <a:gd name="T49" fmla="*/ 40 h 82"/>
                  <a:gd name="T50" fmla="*/ 34 w 96"/>
                  <a:gd name="T51" fmla="*/ 42 h 82"/>
                  <a:gd name="T52" fmla="*/ 34 w 96"/>
                  <a:gd name="T53" fmla="*/ 44 h 82"/>
                  <a:gd name="T54" fmla="*/ 34 w 96"/>
                  <a:gd name="T55" fmla="*/ 46 h 82"/>
                  <a:gd name="T56" fmla="*/ 36 w 96"/>
                  <a:gd name="T57" fmla="*/ 48 h 82"/>
                  <a:gd name="T58" fmla="*/ 41 w 96"/>
                  <a:gd name="T59" fmla="*/ 58 h 82"/>
                  <a:gd name="T60" fmla="*/ 42 w 96"/>
                  <a:gd name="T61" fmla="*/ 60 h 82"/>
                  <a:gd name="T62" fmla="*/ 42 w 96"/>
                  <a:gd name="T63" fmla="*/ 70 h 82"/>
                  <a:gd name="T64" fmla="*/ 41 w 96"/>
                  <a:gd name="T65" fmla="*/ 72 h 82"/>
                  <a:gd name="T66" fmla="*/ 35 w 96"/>
                  <a:gd name="T67" fmla="*/ 74 h 82"/>
                  <a:gd name="T68" fmla="*/ 16 w 96"/>
                  <a:gd name="T69" fmla="*/ 82 h 82"/>
                  <a:gd name="T70" fmla="*/ 15 w 96"/>
                  <a:gd name="T71" fmla="*/ 82 h 82"/>
                  <a:gd name="T72" fmla="*/ 48 w 96"/>
                  <a:gd name="T73" fmla="*/ 4 h 82"/>
                  <a:gd name="T74" fmla="*/ 4 w 96"/>
                  <a:gd name="T75" fmla="*/ 48 h 82"/>
                  <a:gd name="T76" fmla="*/ 16 w 96"/>
                  <a:gd name="T77" fmla="*/ 78 h 82"/>
                  <a:gd name="T78" fmla="*/ 33 w 96"/>
                  <a:gd name="T79" fmla="*/ 70 h 82"/>
                  <a:gd name="T80" fmla="*/ 38 w 96"/>
                  <a:gd name="T81" fmla="*/ 69 h 82"/>
                  <a:gd name="T82" fmla="*/ 38 w 96"/>
                  <a:gd name="T83" fmla="*/ 61 h 82"/>
                  <a:gd name="T84" fmla="*/ 32 w 96"/>
                  <a:gd name="T85" fmla="*/ 49 h 82"/>
                  <a:gd name="T86" fmla="*/ 30 w 96"/>
                  <a:gd name="T87" fmla="*/ 44 h 82"/>
                  <a:gd name="T88" fmla="*/ 32 w 96"/>
                  <a:gd name="T89" fmla="*/ 39 h 82"/>
                  <a:gd name="T90" fmla="*/ 32 w 96"/>
                  <a:gd name="T91" fmla="*/ 26 h 82"/>
                  <a:gd name="T92" fmla="*/ 37 w 96"/>
                  <a:gd name="T93" fmla="*/ 24 h 82"/>
                  <a:gd name="T94" fmla="*/ 51 w 96"/>
                  <a:gd name="T95" fmla="*/ 18 h 82"/>
                  <a:gd name="T96" fmla="*/ 66 w 96"/>
                  <a:gd name="T97" fmla="*/ 26 h 82"/>
                  <a:gd name="T98" fmla="*/ 64 w 96"/>
                  <a:gd name="T99" fmla="*/ 39 h 82"/>
                  <a:gd name="T100" fmla="*/ 66 w 96"/>
                  <a:gd name="T101" fmla="*/ 44 h 82"/>
                  <a:gd name="T102" fmla="*/ 64 w 96"/>
                  <a:gd name="T103" fmla="*/ 49 h 82"/>
                  <a:gd name="T104" fmla="*/ 58 w 96"/>
                  <a:gd name="T105" fmla="*/ 61 h 82"/>
                  <a:gd name="T106" fmla="*/ 58 w 96"/>
                  <a:gd name="T107" fmla="*/ 69 h 82"/>
                  <a:gd name="T108" fmla="*/ 63 w 96"/>
                  <a:gd name="T109" fmla="*/ 70 h 82"/>
                  <a:gd name="T110" fmla="*/ 80 w 96"/>
                  <a:gd name="T111" fmla="*/ 78 h 82"/>
                  <a:gd name="T112" fmla="*/ 92 w 96"/>
                  <a:gd name="T113" fmla="*/ 48 h 82"/>
                  <a:gd name="T114" fmla="*/ 48 w 96"/>
                  <a:gd name="T115" fmla="*/ 4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96" h="82">
                    <a:moveTo>
                      <a:pt x="15" y="82"/>
                    </a:moveTo>
                    <a:cubicBezTo>
                      <a:pt x="15" y="82"/>
                      <a:pt x="14" y="82"/>
                      <a:pt x="14" y="82"/>
                    </a:cubicBezTo>
                    <a:cubicBezTo>
                      <a:pt x="5" y="73"/>
                      <a:pt x="0" y="61"/>
                      <a:pt x="0" y="48"/>
                    </a:cubicBezTo>
                    <a:cubicBezTo>
                      <a:pt x="0" y="22"/>
                      <a:pt x="22" y="0"/>
                      <a:pt x="48" y="0"/>
                    </a:cubicBezTo>
                    <a:cubicBezTo>
                      <a:pt x="74" y="0"/>
                      <a:pt x="96" y="22"/>
                      <a:pt x="96" y="48"/>
                    </a:cubicBezTo>
                    <a:cubicBezTo>
                      <a:pt x="96" y="61"/>
                      <a:pt x="91" y="73"/>
                      <a:pt x="82" y="82"/>
                    </a:cubicBezTo>
                    <a:cubicBezTo>
                      <a:pt x="81" y="82"/>
                      <a:pt x="80" y="82"/>
                      <a:pt x="80" y="82"/>
                    </a:cubicBezTo>
                    <a:cubicBezTo>
                      <a:pt x="76" y="79"/>
                      <a:pt x="69" y="77"/>
                      <a:pt x="62" y="74"/>
                    </a:cubicBezTo>
                    <a:cubicBezTo>
                      <a:pt x="60" y="73"/>
                      <a:pt x="57" y="73"/>
                      <a:pt x="55" y="72"/>
                    </a:cubicBezTo>
                    <a:cubicBezTo>
                      <a:pt x="55" y="72"/>
                      <a:pt x="54" y="71"/>
                      <a:pt x="54" y="70"/>
                    </a:cubicBezTo>
                    <a:cubicBezTo>
                      <a:pt x="54" y="60"/>
                      <a:pt x="54" y="60"/>
                      <a:pt x="54" y="60"/>
                    </a:cubicBezTo>
                    <a:cubicBezTo>
                      <a:pt x="54" y="59"/>
                      <a:pt x="55" y="58"/>
                      <a:pt x="55" y="58"/>
                    </a:cubicBezTo>
                    <a:cubicBezTo>
                      <a:pt x="56" y="58"/>
                      <a:pt x="60" y="56"/>
                      <a:pt x="60" y="48"/>
                    </a:cubicBezTo>
                    <a:cubicBezTo>
                      <a:pt x="60" y="47"/>
                      <a:pt x="61" y="46"/>
                      <a:pt x="62" y="46"/>
                    </a:cubicBezTo>
                    <a:cubicBezTo>
                      <a:pt x="62" y="46"/>
                      <a:pt x="62" y="45"/>
                      <a:pt x="62" y="44"/>
                    </a:cubicBezTo>
                    <a:cubicBezTo>
                      <a:pt x="62" y="43"/>
                      <a:pt x="62" y="42"/>
                      <a:pt x="62" y="42"/>
                    </a:cubicBezTo>
                    <a:cubicBezTo>
                      <a:pt x="61" y="42"/>
                      <a:pt x="60" y="41"/>
                      <a:pt x="60" y="40"/>
                    </a:cubicBezTo>
                    <a:cubicBezTo>
                      <a:pt x="60" y="39"/>
                      <a:pt x="60" y="39"/>
                      <a:pt x="61" y="38"/>
                    </a:cubicBezTo>
                    <a:cubicBezTo>
                      <a:pt x="61" y="35"/>
                      <a:pt x="63" y="30"/>
                      <a:pt x="62" y="26"/>
                    </a:cubicBezTo>
                    <a:cubicBezTo>
                      <a:pt x="61" y="24"/>
                      <a:pt x="57" y="22"/>
                      <a:pt x="51" y="22"/>
                    </a:cubicBezTo>
                    <a:cubicBezTo>
                      <a:pt x="45" y="22"/>
                      <a:pt x="41" y="24"/>
                      <a:pt x="40" y="26"/>
                    </a:cubicBezTo>
                    <a:cubicBezTo>
                      <a:pt x="40" y="28"/>
                      <a:pt x="39" y="28"/>
                      <a:pt x="38" y="28"/>
                    </a:cubicBezTo>
                    <a:cubicBezTo>
                      <a:pt x="37" y="28"/>
                      <a:pt x="35" y="28"/>
                      <a:pt x="35" y="28"/>
                    </a:cubicBezTo>
                    <a:cubicBezTo>
                      <a:pt x="33" y="30"/>
                      <a:pt x="35" y="36"/>
                      <a:pt x="36" y="38"/>
                    </a:cubicBezTo>
                    <a:cubicBezTo>
                      <a:pt x="36" y="39"/>
                      <a:pt x="36" y="40"/>
                      <a:pt x="36" y="40"/>
                    </a:cubicBezTo>
                    <a:cubicBezTo>
                      <a:pt x="36" y="41"/>
                      <a:pt x="35" y="42"/>
                      <a:pt x="34" y="42"/>
                    </a:cubicBezTo>
                    <a:cubicBezTo>
                      <a:pt x="34" y="42"/>
                      <a:pt x="34" y="43"/>
                      <a:pt x="34" y="44"/>
                    </a:cubicBezTo>
                    <a:cubicBezTo>
                      <a:pt x="34" y="45"/>
                      <a:pt x="34" y="46"/>
                      <a:pt x="34" y="46"/>
                    </a:cubicBezTo>
                    <a:cubicBezTo>
                      <a:pt x="35" y="46"/>
                      <a:pt x="36" y="47"/>
                      <a:pt x="36" y="48"/>
                    </a:cubicBezTo>
                    <a:cubicBezTo>
                      <a:pt x="36" y="56"/>
                      <a:pt x="40" y="58"/>
                      <a:pt x="41" y="58"/>
                    </a:cubicBezTo>
                    <a:cubicBezTo>
                      <a:pt x="41" y="58"/>
                      <a:pt x="42" y="59"/>
                      <a:pt x="42" y="60"/>
                    </a:cubicBezTo>
                    <a:cubicBezTo>
                      <a:pt x="42" y="70"/>
                      <a:pt x="42" y="70"/>
                      <a:pt x="42" y="70"/>
                    </a:cubicBezTo>
                    <a:cubicBezTo>
                      <a:pt x="42" y="71"/>
                      <a:pt x="41" y="72"/>
                      <a:pt x="41" y="72"/>
                    </a:cubicBezTo>
                    <a:cubicBezTo>
                      <a:pt x="39" y="73"/>
                      <a:pt x="37" y="73"/>
                      <a:pt x="35" y="74"/>
                    </a:cubicBezTo>
                    <a:cubicBezTo>
                      <a:pt x="28" y="77"/>
                      <a:pt x="20" y="79"/>
                      <a:pt x="16" y="82"/>
                    </a:cubicBezTo>
                    <a:cubicBezTo>
                      <a:pt x="16" y="82"/>
                      <a:pt x="16" y="82"/>
                      <a:pt x="15" y="82"/>
                    </a:cubicBezTo>
                    <a:close/>
                    <a:moveTo>
                      <a:pt x="48" y="4"/>
                    </a:moveTo>
                    <a:cubicBezTo>
                      <a:pt x="24" y="4"/>
                      <a:pt x="4" y="24"/>
                      <a:pt x="4" y="48"/>
                    </a:cubicBezTo>
                    <a:cubicBezTo>
                      <a:pt x="4" y="59"/>
                      <a:pt x="8" y="70"/>
                      <a:pt x="16" y="78"/>
                    </a:cubicBezTo>
                    <a:cubicBezTo>
                      <a:pt x="20" y="75"/>
                      <a:pt x="27" y="73"/>
                      <a:pt x="33" y="70"/>
                    </a:cubicBezTo>
                    <a:cubicBezTo>
                      <a:pt x="35" y="70"/>
                      <a:pt x="36" y="69"/>
                      <a:pt x="38" y="69"/>
                    </a:cubicBezTo>
                    <a:cubicBezTo>
                      <a:pt x="38" y="61"/>
                      <a:pt x="38" y="61"/>
                      <a:pt x="38" y="61"/>
                    </a:cubicBezTo>
                    <a:cubicBezTo>
                      <a:pt x="36" y="60"/>
                      <a:pt x="32" y="57"/>
                      <a:pt x="32" y="49"/>
                    </a:cubicBezTo>
                    <a:cubicBezTo>
                      <a:pt x="30" y="49"/>
                      <a:pt x="30" y="47"/>
                      <a:pt x="30" y="44"/>
                    </a:cubicBezTo>
                    <a:cubicBezTo>
                      <a:pt x="30" y="42"/>
                      <a:pt x="30" y="40"/>
                      <a:pt x="32" y="39"/>
                    </a:cubicBezTo>
                    <a:cubicBezTo>
                      <a:pt x="31" y="35"/>
                      <a:pt x="29" y="29"/>
                      <a:pt x="32" y="26"/>
                    </a:cubicBezTo>
                    <a:cubicBezTo>
                      <a:pt x="33" y="24"/>
                      <a:pt x="35" y="24"/>
                      <a:pt x="37" y="24"/>
                    </a:cubicBezTo>
                    <a:cubicBezTo>
                      <a:pt x="39" y="20"/>
                      <a:pt x="46" y="18"/>
                      <a:pt x="51" y="18"/>
                    </a:cubicBezTo>
                    <a:cubicBezTo>
                      <a:pt x="57" y="18"/>
                      <a:pt x="65" y="20"/>
                      <a:pt x="66" y="26"/>
                    </a:cubicBezTo>
                    <a:cubicBezTo>
                      <a:pt x="67" y="30"/>
                      <a:pt x="65" y="36"/>
                      <a:pt x="64" y="39"/>
                    </a:cubicBezTo>
                    <a:cubicBezTo>
                      <a:pt x="66" y="40"/>
                      <a:pt x="66" y="42"/>
                      <a:pt x="66" y="44"/>
                    </a:cubicBezTo>
                    <a:cubicBezTo>
                      <a:pt x="66" y="47"/>
                      <a:pt x="66" y="49"/>
                      <a:pt x="64" y="49"/>
                    </a:cubicBezTo>
                    <a:cubicBezTo>
                      <a:pt x="64" y="57"/>
                      <a:pt x="60" y="60"/>
                      <a:pt x="58" y="61"/>
                    </a:cubicBezTo>
                    <a:cubicBezTo>
                      <a:pt x="58" y="69"/>
                      <a:pt x="58" y="69"/>
                      <a:pt x="58" y="69"/>
                    </a:cubicBezTo>
                    <a:cubicBezTo>
                      <a:pt x="60" y="69"/>
                      <a:pt x="61" y="70"/>
                      <a:pt x="63" y="70"/>
                    </a:cubicBezTo>
                    <a:cubicBezTo>
                      <a:pt x="70" y="73"/>
                      <a:pt x="76" y="75"/>
                      <a:pt x="80" y="78"/>
                    </a:cubicBezTo>
                    <a:cubicBezTo>
                      <a:pt x="88" y="70"/>
                      <a:pt x="92" y="59"/>
                      <a:pt x="92" y="48"/>
                    </a:cubicBezTo>
                    <a:cubicBezTo>
                      <a:pt x="92" y="24"/>
                      <a:pt x="72" y="4"/>
                      <a:pt x="48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5" name="Freeform 47">
                <a:extLst>
                  <a:ext uri="{FF2B5EF4-FFF2-40B4-BE49-F238E27FC236}">
                    <a16:creationId xmlns:a16="http://schemas.microsoft.com/office/drawing/2014/main" id="{67D2AC67-79B2-4FC2-98A8-3CB49FAC71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469900" y="3746501"/>
                <a:ext cx="265112" cy="65088"/>
              </a:xfrm>
              <a:custGeom>
                <a:avLst/>
                <a:gdLst>
                  <a:gd name="T0" fmla="*/ 34 w 68"/>
                  <a:gd name="T1" fmla="*/ 17 h 17"/>
                  <a:gd name="T2" fmla="*/ 0 w 68"/>
                  <a:gd name="T3" fmla="*/ 3 h 17"/>
                  <a:gd name="T4" fmla="*/ 3 w 68"/>
                  <a:gd name="T5" fmla="*/ 0 h 17"/>
                  <a:gd name="T6" fmla="*/ 34 w 68"/>
                  <a:gd name="T7" fmla="*/ 13 h 17"/>
                  <a:gd name="T8" fmla="*/ 65 w 68"/>
                  <a:gd name="T9" fmla="*/ 0 h 17"/>
                  <a:gd name="T10" fmla="*/ 68 w 68"/>
                  <a:gd name="T11" fmla="*/ 3 h 17"/>
                  <a:gd name="T12" fmla="*/ 34 w 68"/>
                  <a:gd name="T13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8" h="17">
                    <a:moveTo>
                      <a:pt x="34" y="17"/>
                    </a:moveTo>
                    <a:cubicBezTo>
                      <a:pt x="21" y="17"/>
                      <a:pt x="9" y="12"/>
                      <a:pt x="0" y="3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11" y="8"/>
                      <a:pt x="22" y="13"/>
                      <a:pt x="34" y="13"/>
                    </a:cubicBezTo>
                    <a:cubicBezTo>
                      <a:pt x="46" y="13"/>
                      <a:pt x="57" y="8"/>
                      <a:pt x="65" y="0"/>
                    </a:cubicBezTo>
                    <a:cubicBezTo>
                      <a:pt x="68" y="3"/>
                      <a:pt x="68" y="3"/>
                      <a:pt x="68" y="3"/>
                    </a:cubicBezTo>
                    <a:cubicBezTo>
                      <a:pt x="59" y="12"/>
                      <a:pt x="47" y="17"/>
                      <a:pt x="34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61B3BF31-A3E7-428A-AA5C-CA9936151361}"/>
              </a:ext>
            </a:extLst>
          </p:cNvPr>
          <p:cNvGrpSpPr/>
          <p:nvPr/>
        </p:nvGrpSpPr>
        <p:grpSpPr>
          <a:xfrm>
            <a:off x="737463" y="3327273"/>
            <a:ext cx="2085479" cy="215444"/>
            <a:chOff x="698361" y="3034373"/>
            <a:chExt cx="2085479" cy="215444"/>
          </a:xfrm>
        </p:grpSpPr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C6F65731-6003-4E2B-8CAA-066B5E03522D}"/>
                </a:ext>
              </a:extLst>
            </p:cNvPr>
            <p:cNvSpPr txBox="1"/>
            <p:nvPr/>
          </p:nvSpPr>
          <p:spPr>
            <a:xfrm>
              <a:off x="1022550" y="3034373"/>
              <a:ext cx="1761290" cy="215444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System Features</a:t>
              </a:r>
            </a:p>
          </p:txBody>
        </p:sp>
        <p:grpSp>
          <p:nvGrpSpPr>
            <p:cNvPr id="2106" name="Group 2105">
              <a:extLst>
                <a:ext uri="{FF2B5EF4-FFF2-40B4-BE49-F238E27FC236}">
                  <a16:creationId xmlns:a16="http://schemas.microsoft.com/office/drawing/2014/main" id="{5901D3A6-BF18-4F5D-BCD6-9EA2451F5E6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8361" y="3041295"/>
              <a:ext cx="152701" cy="201600"/>
              <a:chOff x="-582613" y="3649663"/>
              <a:chExt cx="282575" cy="373062"/>
            </a:xfr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2700000" scaled="0"/>
            </a:gradFill>
          </p:grpSpPr>
          <p:sp>
            <p:nvSpPr>
              <p:cNvPr id="2090" name="Freeform 51">
                <a:extLst>
                  <a:ext uri="{FF2B5EF4-FFF2-40B4-BE49-F238E27FC236}">
                    <a16:creationId xmlns:a16="http://schemas.microsoft.com/office/drawing/2014/main" id="{E86D3BA9-73D0-4CBA-8925-AB4CA225057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582613" y="3649663"/>
                <a:ext cx="282575" cy="373062"/>
              </a:xfrm>
              <a:custGeom>
                <a:avLst/>
                <a:gdLst>
                  <a:gd name="T0" fmla="*/ 70 w 72"/>
                  <a:gd name="T1" fmla="*/ 96 h 96"/>
                  <a:gd name="T2" fmla="*/ 2 w 72"/>
                  <a:gd name="T3" fmla="*/ 96 h 96"/>
                  <a:gd name="T4" fmla="*/ 0 w 72"/>
                  <a:gd name="T5" fmla="*/ 94 h 96"/>
                  <a:gd name="T6" fmla="*/ 0 w 72"/>
                  <a:gd name="T7" fmla="*/ 2 h 96"/>
                  <a:gd name="T8" fmla="*/ 2 w 72"/>
                  <a:gd name="T9" fmla="*/ 0 h 96"/>
                  <a:gd name="T10" fmla="*/ 70 w 72"/>
                  <a:gd name="T11" fmla="*/ 0 h 96"/>
                  <a:gd name="T12" fmla="*/ 72 w 72"/>
                  <a:gd name="T13" fmla="*/ 2 h 96"/>
                  <a:gd name="T14" fmla="*/ 72 w 72"/>
                  <a:gd name="T15" fmla="*/ 94 h 96"/>
                  <a:gd name="T16" fmla="*/ 70 w 72"/>
                  <a:gd name="T17" fmla="*/ 96 h 96"/>
                  <a:gd name="T18" fmla="*/ 4 w 72"/>
                  <a:gd name="T19" fmla="*/ 92 h 96"/>
                  <a:gd name="T20" fmla="*/ 68 w 72"/>
                  <a:gd name="T21" fmla="*/ 92 h 96"/>
                  <a:gd name="T22" fmla="*/ 68 w 72"/>
                  <a:gd name="T23" fmla="*/ 4 h 96"/>
                  <a:gd name="T24" fmla="*/ 4 w 72"/>
                  <a:gd name="T25" fmla="*/ 4 h 96"/>
                  <a:gd name="T26" fmla="*/ 4 w 72"/>
                  <a:gd name="T27" fmla="*/ 92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2" h="96">
                    <a:moveTo>
                      <a:pt x="70" y="96"/>
                    </a:moveTo>
                    <a:cubicBezTo>
                      <a:pt x="2" y="96"/>
                      <a:pt x="2" y="96"/>
                      <a:pt x="2" y="96"/>
                    </a:cubicBezTo>
                    <a:cubicBezTo>
                      <a:pt x="1" y="96"/>
                      <a:pt x="0" y="95"/>
                      <a:pt x="0" y="94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70" y="0"/>
                      <a:pt x="70" y="0"/>
                      <a:pt x="70" y="0"/>
                    </a:cubicBezTo>
                    <a:cubicBezTo>
                      <a:pt x="71" y="0"/>
                      <a:pt x="72" y="1"/>
                      <a:pt x="72" y="2"/>
                    </a:cubicBezTo>
                    <a:cubicBezTo>
                      <a:pt x="72" y="94"/>
                      <a:pt x="72" y="94"/>
                      <a:pt x="72" y="94"/>
                    </a:cubicBezTo>
                    <a:cubicBezTo>
                      <a:pt x="72" y="95"/>
                      <a:pt x="71" y="96"/>
                      <a:pt x="70" y="96"/>
                    </a:cubicBezTo>
                    <a:close/>
                    <a:moveTo>
                      <a:pt x="4" y="92"/>
                    </a:moveTo>
                    <a:cubicBezTo>
                      <a:pt x="68" y="92"/>
                      <a:pt x="68" y="92"/>
                      <a:pt x="68" y="92"/>
                    </a:cubicBezTo>
                    <a:cubicBezTo>
                      <a:pt x="68" y="4"/>
                      <a:pt x="68" y="4"/>
                      <a:pt x="68" y="4"/>
                    </a:cubicBezTo>
                    <a:cubicBezTo>
                      <a:pt x="4" y="4"/>
                      <a:pt x="4" y="4"/>
                      <a:pt x="4" y="4"/>
                    </a:cubicBezTo>
                    <a:lnTo>
                      <a:pt x="4" y="9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1" name="Freeform 52">
                <a:extLst>
                  <a:ext uri="{FF2B5EF4-FFF2-40B4-BE49-F238E27FC236}">
                    <a16:creationId xmlns:a16="http://schemas.microsoft.com/office/drawing/2014/main" id="{BBFFE739-4620-481B-8E2D-969BA6985D1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504826" y="3681413"/>
                <a:ext cx="127000" cy="92075"/>
              </a:xfrm>
              <a:custGeom>
                <a:avLst/>
                <a:gdLst>
                  <a:gd name="T0" fmla="*/ 30 w 32"/>
                  <a:gd name="T1" fmla="*/ 24 h 24"/>
                  <a:gd name="T2" fmla="*/ 2 w 32"/>
                  <a:gd name="T3" fmla="*/ 24 h 24"/>
                  <a:gd name="T4" fmla="*/ 0 w 32"/>
                  <a:gd name="T5" fmla="*/ 22 h 24"/>
                  <a:gd name="T6" fmla="*/ 0 w 32"/>
                  <a:gd name="T7" fmla="*/ 2 h 24"/>
                  <a:gd name="T8" fmla="*/ 2 w 32"/>
                  <a:gd name="T9" fmla="*/ 0 h 24"/>
                  <a:gd name="T10" fmla="*/ 30 w 32"/>
                  <a:gd name="T11" fmla="*/ 0 h 24"/>
                  <a:gd name="T12" fmla="*/ 32 w 32"/>
                  <a:gd name="T13" fmla="*/ 2 h 24"/>
                  <a:gd name="T14" fmla="*/ 32 w 32"/>
                  <a:gd name="T15" fmla="*/ 22 h 24"/>
                  <a:gd name="T16" fmla="*/ 30 w 32"/>
                  <a:gd name="T17" fmla="*/ 24 h 24"/>
                  <a:gd name="T18" fmla="*/ 4 w 32"/>
                  <a:gd name="T19" fmla="*/ 20 h 24"/>
                  <a:gd name="T20" fmla="*/ 28 w 32"/>
                  <a:gd name="T21" fmla="*/ 20 h 24"/>
                  <a:gd name="T22" fmla="*/ 28 w 32"/>
                  <a:gd name="T23" fmla="*/ 4 h 24"/>
                  <a:gd name="T24" fmla="*/ 4 w 32"/>
                  <a:gd name="T25" fmla="*/ 4 h 24"/>
                  <a:gd name="T26" fmla="*/ 4 w 32"/>
                  <a:gd name="T27" fmla="*/ 2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2" h="24">
                    <a:moveTo>
                      <a:pt x="30" y="24"/>
                    </a:moveTo>
                    <a:cubicBezTo>
                      <a:pt x="2" y="24"/>
                      <a:pt x="2" y="24"/>
                      <a:pt x="2" y="24"/>
                    </a:cubicBezTo>
                    <a:cubicBezTo>
                      <a:pt x="1" y="24"/>
                      <a:pt x="0" y="23"/>
                      <a:pt x="0" y="2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1" y="0"/>
                      <a:pt x="32" y="1"/>
                      <a:pt x="32" y="2"/>
                    </a:cubicBezTo>
                    <a:cubicBezTo>
                      <a:pt x="32" y="22"/>
                      <a:pt x="32" y="22"/>
                      <a:pt x="32" y="22"/>
                    </a:cubicBezTo>
                    <a:cubicBezTo>
                      <a:pt x="32" y="23"/>
                      <a:pt x="31" y="24"/>
                      <a:pt x="30" y="24"/>
                    </a:cubicBezTo>
                    <a:close/>
                    <a:moveTo>
                      <a:pt x="4" y="20"/>
                    </a:moveTo>
                    <a:cubicBezTo>
                      <a:pt x="28" y="20"/>
                      <a:pt x="28" y="20"/>
                      <a:pt x="28" y="20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4" y="4"/>
                      <a:pt x="4" y="4"/>
                      <a:pt x="4" y="4"/>
                    </a:cubicBezTo>
                    <a:lnTo>
                      <a:pt x="4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2" name="Freeform 53">
                <a:extLst>
                  <a:ext uri="{FF2B5EF4-FFF2-40B4-BE49-F238E27FC236}">
                    <a16:creationId xmlns:a16="http://schemas.microsoft.com/office/drawing/2014/main" id="{4FE8EA05-6F9D-43B7-BB21-8DDFCDE825B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504826" y="3789363"/>
                <a:ext cx="127000" cy="93662"/>
              </a:xfrm>
              <a:custGeom>
                <a:avLst/>
                <a:gdLst>
                  <a:gd name="T0" fmla="*/ 30 w 32"/>
                  <a:gd name="T1" fmla="*/ 24 h 24"/>
                  <a:gd name="T2" fmla="*/ 2 w 32"/>
                  <a:gd name="T3" fmla="*/ 24 h 24"/>
                  <a:gd name="T4" fmla="*/ 0 w 32"/>
                  <a:gd name="T5" fmla="*/ 22 h 24"/>
                  <a:gd name="T6" fmla="*/ 0 w 32"/>
                  <a:gd name="T7" fmla="*/ 2 h 24"/>
                  <a:gd name="T8" fmla="*/ 2 w 32"/>
                  <a:gd name="T9" fmla="*/ 0 h 24"/>
                  <a:gd name="T10" fmla="*/ 30 w 32"/>
                  <a:gd name="T11" fmla="*/ 0 h 24"/>
                  <a:gd name="T12" fmla="*/ 32 w 32"/>
                  <a:gd name="T13" fmla="*/ 2 h 24"/>
                  <a:gd name="T14" fmla="*/ 32 w 32"/>
                  <a:gd name="T15" fmla="*/ 22 h 24"/>
                  <a:gd name="T16" fmla="*/ 30 w 32"/>
                  <a:gd name="T17" fmla="*/ 24 h 24"/>
                  <a:gd name="T18" fmla="*/ 4 w 32"/>
                  <a:gd name="T19" fmla="*/ 20 h 24"/>
                  <a:gd name="T20" fmla="*/ 28 w 32"/>
                  <a:gd name="T21" fmla="*/ 20 h 24"/>
                  <a:gd name="T22" fmla="*/ 28 w 32"/>
                  <a:gd name="T23" fmla="*/ 4 h 24"/>
                  <a:gd name="T24" fmla="*/ 4 w 32"/>
                  <a:gd name="T25" fmla="*/ 4 h 24"/>
                  <a:gd name="T26" fmla="*/ 4 w 32"/>
                  <a:gd name="T27" fmla="*/ 2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2" h="24">
                    <a:moveTo>
                      <a:pt x="30" y="24"/>
                    </a:moveTo>
                    <a:cubicBezTo>
                      <a:pt x="2" y="24"/>
                      <a:pt x="2" y="24"/>
                      <a:pt x="2" y="24"/>
                    </a:cubicBezTo>
                    <a:cubicBezTo>
                      <a:pt x="1" y="24"/>
                      <a:pt x="0" y="23"/>
                      <a:pt x="0" y="2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1" y="0"/>
                      <a:pt x="32" y="1"/>
                      <a:pt x="32" y="2"/>
                    </a:cubicBezTo>
                    <a:cubicBezTo>
                      <a:pt x="32" y="22"/>
                      <a:pt x="32" y="22"/>
                      <a:pt x="32" y="22"/>
                    </a:cubicBezTo>
                    <a:cubicBezTo>
                      <a:pt x="32" y="23"/>
                      <a:pt x="31" y="24"/>
                      <a:pt x="30" y="24"/>
                    </a:cubicBezTo>
                    <a:close/>
                    <a:moveTo>
                      <a:pt x="4" y="20"/>
                    </a:moveTo>
                    <a:cubicBezTo>
                      <a:pt x="28" y="20"/>
                      <a:pt x="28" y="20"/>
                      <a:pt x="28" y="20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4" y="4"/>
                      <a:pt x="4" y="4"/>
                      <a:pt x="4" y="4"/>
                    </a:cubicBezTo>
                    <a:lnTo>
                      <a:pt x="4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3" name="Freeform 54">
                <a:extLst>
                  <a:ext uri="{FF2B5EF4-FFF2-40B4-BE49-F238E27FC236}">
                    <a16:creationId xmlns:a16="http://schemas.microsoft.com/office/drawing/2014/main" id="{DF427472-8E5C-495A-B2AD-7E79000EA41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504826" y="3898900"/>
                <a:ext cx="127000" cy="92075"/>
              </a:xfrm>
              <a:custGeom>
                <a:avLst/>
                <a:gdLst>
                  <a:gd name="T0" fmla="*/ 30 w 32"/>
                  <a:gd name="T1" fmla="*/ 24 h 24"/>
                  <a:gd name="T2" fmla="*/ 2 w 32"/>
                  <a:gd name="T3" fmla="*/ 24 h 24"/>
                  <a:gd name="T4" fmla="*/ 0 w 32"/>
                  <a:gd name="T5" fmla="*/ 22 h 24"/>
                  <a:gd name="T6" fmla="*/ 0 w 32"/>
                  <a:gd name="T7" fmla="*/ 2 h 24"/>
                  <a:gd name="T8" fmla="*/ 2 w 32"/>
                  <a:gd name="T9" fmla="*/ 0 h 24"/>
                  <a:gd name="T10" fmla="*/ 30 w 32"/>
                  <a:gd name="T11" fmla="*/ 0 h 24"/>
                  <a:gd name="T12" fmla="*/ 32 w 32"/>
                  <a:gd name="T13" fmla="*/ 2 h 24"/>
                  <a:gd name="T14" fmla="*/ 32 w 32"/>
                  <a:gd name="T15" fmla="*/ 22 h 24"/>
                  <a:gd name="T16" fmla="*/ 30 w 32"/>
                  <a:gd name="T17" fmla="*/ 24 h 24"/>
                  <a:gd name="T18" fmla="*/ 4 w 32"/>
                  <a:gd name="T19" fmla="*/ 20 h 24"/>
                  <a:gd name="T20" fmla="*/ 28 w 32"/>
                  <a:gd name="T21" fmla="*/ 20 h 24"/>
                  <a:gd name="T22" fmla="*/ 28 w 32"/>
                  <a:gd name="T23" fmla="*/ 4 h 24"/>
                  <a:gd name="T24" fmla="*/ 4 w 32"/>
                  <a:gd name="T25" fmla="*/ 4 h 24"/>
                  <a:gd name="T26" fmla="*/ 4 w 32"/>
                  <a:gd name="T27" fmla="*/ 2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2" h="24">
                    <a:moveTo>
                      <a:pt x="30" y="24"/>
                    </a:moveTo>
                    <a:cubicBezTo>
                      <a:pt x="2" y="24"/>
                      <a:pt x="2" y="24"/>
                      <a:pt x="2" y="24"/>
                    </a:cubicBezTo>
                    <a:cubicBezTo>
                      <a:pt x="1" y="24"/>
                      <a:pt x="0" y="23"/>
                      <a:pt x="0" y="2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1" y="0"/>
                      <a:pt x="32" y="1"/>
                      <a:pt x="32" y="2"/>
                    </a:cubicBezTo>
                    <a:cubicBezTo>
                      <a:pt x="32" y="22"/>
                      <a:pt x="32" y="22"/>
                      <a:pt x="32" y="22"/>
                    </a:cubicBezTo>
                    <a:cubicBezTo>
                      <a:pt x="32" y="23"/>
                      <a:pt x="31" y="24"/>
                      <a:pt x="30" y="24"/>
                    </a:cubicBezTo>
                    <a:close/>
                    <a:moveTo>
                      <a:pt x="4" y="20"/>
                    </a:moveTo>
                    <a:cubicBezTo>
                      <a:pt x="28" y="20"/>
                      <a:pt x="28" y="20"/>
                      <a:pt x="28" y="20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4" y="4"/>
                      <a:pt x="4" y="4"/>
                      <a:pt x="4" y="4"/>
                    </a:cubicBezTo>
                    <a:lnTo>
                      <a:pt x="4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4" name="Freeform 55">
                <a:extLst>
                  <a:ext uri="{FF2B5EF4-FFF2-40B4-BE49-F238E27FC236}">
                    <a16:creationId xmlns:a16="http://schemas.microsoft.com/office/drawing/2014/main" id="{E10EC1A7-84A2-4CF3-B6A2-E85B1D7F29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50863" y="3681413"/>
                <a:ext cx="31750" cy="30162"/>
              </a:xfrm>
              <a:custGeom>
                <a:avLst/>
                <a:gdLst>
                  <a:gd name="T0" fmla="*/ 6 w 8"/>
                  <a:gd name="T1" fmla="*/ 8 h 8"/>
                  <a:gd name="T2" fmla="*/ 2 w 8"/>
                  <a:gd name="T3" fmla="*/ 8 h 8"/>
                  <a:gd name="T4" fmla="*/ 0 w 8"/>
                  <a:gd name="T5" fmla="*/ 6 h 8"/>
                  <a:gd name="T6" fmla="*/ 0 w 8"/>
                  <a:gd name="T7" fmla="*/ 2 h 8"/>
                  <a:gd name="T8" fmla="*/ 2 w 8"/>
                  <a:gd name="T9" fmla="*/ 0 h 8"/>
                  <a:gd name="T10" fmla="*/ 6 w 8"/>
                  <a:gd name="T11" fmla="*/ 0 h 8"/>
                  <a:gd name="T12" fmla="*/ 8 w 8"/>
                  <a:gd name="T13" fmla="*/ 2 h 8"/>
                  <a:gd name="T14" fmla="*/ 8 w 8"/>
                  <a:gd name="T15" fmla="*/ 6 h 8"/>
                  <a:gd name="T16" fmla="*/ 6 w 8"/>
                  <a:gd name="T17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8">
                    <a:moveTo>
                      <a:pt x="6" y="8"/>
                    </a:moveTo>
                    <a:cubicBezTo>
                      <a:pt x="2" y="8"/>
                      <a:pt x="2" y="8"/>
                      <a:pt x="2" y="8"/>
                    </a:cubicBezTo>
                    <a:cubicBezTo>
                      <a:pt x="1" y="8"/>
                      <a:pt x="0" y="7"/>
                      <a:pt x="0" y="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7" y="0"/>
                      <a:pt x="8" y="1"/>
                      <a:pt x="8" y="2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7"/>
                      <a:pt x="7" y="8"/>
                      <a:pt x="6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5" name="Freeform 56">
                <a:extLst>
                  <a:ext uri="{FF2B5EF4-FFF2-40B4-BE49-F238E27FC236}">
                    <a16:creationId xmlns:a16="http://schemas.microsoft.com/office/drawing/2014/main" id="{5893021A-A8B5-473E-B7E9-E2AF095023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50863" y="3743325"/>
                <a:ext cx="31750" cy="30162"/>
              </a:xfrm>
              <a:custGeom>
                <a:avLst/>
                <a:gdLst>
                  <a:gd name="T0" fmla="*/ 6 w 8"/>
                  <a:gd name="T1" fmla="*/ 8 h 8"/>
                  <a:gd name="T2" fmla="*/ 2 w 8"/>
                  <a:gd name="T3" fmla="*/ 8 h 8"/>
                  <a:gd name="T4" fmla="*/ 0 w 8"/>
                  <a:gd name="T5" fmla="*/ 6 h 8"/>
                  <a:gd name="T6" fmla="*/ 0 w 8"/>
                  <a:gd name="T7" fmla="*/ 2 h 8"/>
                  <a:gd name="T8" fmla="*/ 2 w 8"/>
                  <a:gd name="T9" fmla="*/ 0 h 8"/>
                  <a:gd name="T10" fmla="*/ 6 w 8"/>
                  <a:gd name="T11" fmla="*/ 0 h 8"/>
                  <a:gd name="T12" fmla="*/ 8 w 8"/>
                  <a:gd name="T13" fmla="*/ 2 h 8"/>
                  <a:gd name="T14" fmla="*/ 8 w 8"/>
                  <a:gd name="T15" fmla="*/ 6 h 8"/>
                  <a:gd name="T16" fmla="*/ 6 w 8"/>
                  <a:gd name="T17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8">
                    <a:moveTo>
                      <a:pt x="6" y="8"/>
                    </a:moveTo>
                    <a:cubicBezTo>
                      <a:pt x="2" y="8"/>
                      <a:pt x="2" y="8"/>
                      <a:pt x="2" y="8"/>
                    </a:cubicBezTo>
                    <a:cubicBezTo>
                      <a:pt x="1" y="8"/>
                      <a:pt x="0" y="7"/>
                      <a:pt x="0" y="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7" y="0"/>
                      <a:pt x="8" y="1"/>
                      <a:pt x="8" y="2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7"/>
                      <a:pt x="7" y="8"/>
                      <a:pt x="6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6" name="Freeform 57">
                <a:extLst>
                  <a:ext uri="{FF2B5EF4-FFF2-40B4-BE49-F238E27FC236}">
                    <a16:creationId xmlns:a16="http://schemas.microsoft.com/office/drawing/2014/main" id="{402A112C-6563-42CD-BC23-69BC990A8C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50863" y="3789363"/>
                <a:ext cx="31750" cy="31750"/>
              </a:xfrm>
              <a:custGeom>
                <a:avLst/>
                <a:gdLst>
                  <a:gd name="T0" fmla="*/ 6 w 8"/>
                  <a:gd name="T1" fmla="*/ 8 h 8"/>
                  <a:gd name="T2" fmla="*/ 2 w 8"/>
                  <a:gd name="T3" fmla="*/ 8 h 8"/>
                  <a:gd name="T4" fmla="*/ 0 w 8"/>
                  <a:gd name="T5" fmla="*/ 6 h 8"/>
                  <a:gd name="T6" fmla="*/ 0 w 8"/>
                  <a:gd name="T7" fmla="*/ 2 h 8"/>
                  <a:gd name="T8" fmla="*/ 2 w 8"/>
                  <a:gd name="T9" fmla="*/ 0 h 8"/>
                  <a:gd name="T10" fmla="*/ 6 w 8"/>
                  <a:gd name="T11" fmla="*/ 0 h 8"/>
                  <a:gd name="T12" fmla="*/ 8 w 8"/>
                  <a:gd name="T13" fmla="*/ 2 h 8"/>
                  <a:gd name="T14" fmla="*/ 8 w 8"/>
                  <a:gd name="T15" fmla="*/ 6 h 8"/>
                  <a:gd name="T16" fmla="*/ 6 w 8"/>
                  <a:gd name="T17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8">
                    <a:moveTo>
                      <a:pt x="6" y="8"/>
                    </a:moveTo>
                    <a:cubicBezTo>
                      <a:pt x="2" y="8"/>
                      <a:pt x="2" y="8"/>
                      <a:pt x="2" y="8"/>
                    </a:cubicBezTo>
                    <a:cubicBezTo>
                      <a:pt x="1" y="8"/>
                      <a:pt x="0" y="7"/>
                      <a:pt x="0" y="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7" y="0"/>
                      <a:pt x="8" y="1"/>
                      <a:pt x="8" y="2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7"/>
                      <a:pt x="7" y="8"/>
                      <a:pt x="6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7" name="Freeform 58">
                <a:extLst>
                  <a:ext uri="{FF2B5EF4-FFF2-40B4-BE49-F238E27FC236}">
                    <a16:creationId xmlns:a16="http://schemas.microsoft.com/office/drawing/2014/main" id="{77119A48-50FE-4105-B01B-415FCE9B73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50863" y="3851275"/>
                <a:ext cx="31750" cy="31750"/>
              </a:xfrm>
              <a:custGeom>
                <a:avLst/>
                <a:gdLst>
                  <a:gd name="T0" fmla="*/ 6 w 8"/>
                  <a:gd name="T1" fmla="*/ 8 h 8"/>
                  <a:gd name="T2" fmla="*/ 2 w 8"/>
                  <a:gd name="T3" fmla="*/ 8 h 8"/>
                  <a:gd name="T4" fmla="*/ 0 w 8"/>
                  <a:gd name="T5" fmla="*/ 6 h 8"/>
                  <a:gd name="T6" fmla="*/ 0 w 8"/>
                  <a:gd name="T7" fmla="*/ 2 h 8"/>
                  <a:gd name="T8" fmla="*/ 2 w 8"/>
                  <a:gd name="T9" fmla="*/ 0 h 8"/>
                  <a:gd name="T10" fmla="*/ 6 w 8"/>
                  <a:gd name="T11" fmla="*/ 0 h 8"/>
                  <a:gd name="T12" fmla="*/ 8 w 8"/>
                  <a:gd name="T13" fmla="*/ 2 h 8"/>
                  <a:gd name="T14" fmla="*/ 8 w 8"/>
                  <a:gd name="T15" fmla="*/ 6 h 8"/>
                  <a:gd name="T16" fmla="*/ 6 w 8"/>
                  <a:gd name="T17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8">
                    <a:moveTo>
                      <a:pt x="6" y="8"/>
                    </a:moveTo>
                    <a:cubicBezTo>
                      <a:pt x="2" y="8"/>
                      <a:pt x="2" y="8"/>
                      <a:pt x="2" y="8"/>
                    </a:cubicBezTo>
                    <a:cubicBezTo>
                      <a:pt x="1" y="8"/>
                      <a:pt x="0" y="7"/>
                      <a:pt x="0" y="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7" y="0"/>
                      <a:pt x="8" y="1"/>
                      <a:pt x="8" y="2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7"/>
                      <a:pt x="7" y="8"/>
                      <a:pt x="6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8" name="Freeform 59">
                <a:extLst>
                  <a:ext uri="{FF2B5EF4-FFF2-40B4-BE49-F238E27FC236}">
                    <a16:creationId xmlns:a16="http://schemas.microsoft.com/office/drawing/2014/main" id="{266FB4EA-D038-4C07-B66E-3870F6687A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50863" y="3898900"/>
                <a:ext cx="31750" cy="30162"/>
              </a:xfrm>
              <a:custGeom>
                <a:avLst/>
                <a:gdLst>
                  <a:gd name="T0" fmla="*/ 6 w 8"/>
                  <a:gd name="T1" fmla="*/ 8 h 8"/>
                  <a:gd name="T2" fmla="*/ 2 w 8"/>
                  <a:gd name="T3" fmla="*/ 8 h 8"/>
                  <a:gd name="T4" fmla="*/ 0 w 8"/>
                  <a:gd name="T5" fmla="*/ 6 h 8"/>
                  <a:gd name="T6" fmla="*/ 0 w 8"/>
                  <a:gd name="T7" fmla="*/ 2 h 8"/>
                  <a:gd name="T8" fmla="*/ 2 w 8"/>
                  <a:gd name="T9" fmla="*/ 0 h 8"/>
                  <a:gd name="T10" fmla="*/ 6 w 8"/>
                  <a:gd name="T11" fmla="*/ 0 h 8"/>
                  <a:gd name="T12" fmla="*/ 8 w 8"/>
                  <a:gd name="T13" fmla="*/ 2 h 8"/>
                  <a:gd name="T14" fmla="*/ 8 w 8"/>
                  <a:gd name="T15" fmla="*/ 6 h 8"/>
                  <a:gd name="T16" fmla="*/ 6 w 8"/>
                  <a:gd name="T17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8">
                    <a:moveTo>
                      <a:pt x="6" y="8"/>
                    </a:moveTo>
                    <a:cubicBezTo>
                      <a:pt x="2" y="8"/>
                      <a:pt x="2" y="8"/>
                      <a:pt x="2" y="8"/>
                    </a:cubicBezTo>
                    <a:cubicBezTo>
                      <a:pt x="1" y="8"/>
                      <a:pt x="0" y="7"/>
                      <a:pt x="0" y="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7" y="0"/>
                      <a:pt x="8" y="1"/>
                      <a:pt x="8" y="2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7"/>
                      <a:pt x="7" y="8"/>
                      <a:pt x="6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9" name="Freeform 60">
                <a:extLst>
                  <a:ext uri="{FF2B5EF4-FFF2-40B4-BE49-F238E27FC236}">
                    <a16:creationId xmlns:a16="http://schemas.microsoft.com/office/drawing/2014/main" id="{585194A3-652F-41E9-A72C-E0AB7BB550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50863" y="3960813"/>
                <a:ext cx="31750" cy="30162"/>
              </a:xfrm>
              <a:custGeom>
                <a:avLst/>
                <a:gdLst>
                  <a:gd name="T0" fmla="*/ 6 w 8"/>
                  <a:gd name="T1" fmla="*/ 8 h 8"/>
                  <a:gd name="T2" fmla="*/ 2 w 8"/>
                  <a:gd name="T3" fmla="*/ 8 h 8"/>
                  <a:gd name="T4" fmla="*/ 0 w 8"/>
                  <a:gd name="T5" fmla="*/ 6 h 8"/>
                  <a:gd name="T6" fmla="*/ 0 w 8"/>
                  <a:gd name="T7" fmla="*/ 2 h 8"/>
                  <a:gd name="T8" fmla="*/ 2 w 8"/>
                  <a:gd name="T9" fmla="*/ 0 h 8"/>
                  <a:gd name="T10" fmla="*/ 6 w 8"/>
                  <a:gd name="T11" fmla="*/ 0 h 8"/>
                  <a:gd name="T12" fmla="*/ 8 w 8"/>
                  <a:gd name="T13" fmla="*/ 2 h 8"/>
                  <a:gd name="T14" fmla="*/ 8 w 8"/>
                  <a:gd name="T15" fmla="*/ 6 h 8"/>
                  <a:gd name="T16" fmla="*/ 6 w 8"/>
                  <a:gd name="T17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8">
                    <a:moveTo>
                      <a:pt x="6" y="8"/>
                    </a:moveTo>
                    <a:cubicBezTo>
                      <a:pt x="2" y="8"/>
                      <a:pt x="2" y="8"/>
                      <a:pt x="2" y="8"/>
                    </a:cubicBezTo>
                    <a:cubicBezTo>
                      <a:pt x="1" y="8"/>
                      <a:pt x="0" y="7"/>
                      <a:pt x="0" y="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7" y="0"/>
                      <a:pt x="8" y="1"/>
                      <a:pt x="8" y="2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7"/>
                      <a:pt x="7" y="8"/>
                      <a:pt x="6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0" name="Freeform 61">
                <a:extLst>
                  <a:ext uri="{FF2B5EF4-FFF2-40B4-BE49-F238E27FC236}">
                    <a16:creationId xmlns:a16="http://schemas.microsoft.com/office/drawing/2014/main" id="{01CD788C-72C5-44D3-BB3D-F8C311A55C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63538" y="3681413"/>
                <a:ext cx="31750" cy="30162"/>
              </a:xfrm>
              <a:custGeom>
                <a:avLst/>
                <a:gdLst>
                  <a:gd name="T0" fmla="*/ 6 w 8"/>
                  <a:gd name="T1" fmla="*/ 8 h 8"/>
                  <a:gd name="T2" fmla="*/ 2 w 8"/>
                  <a:gd name="T3" fmla="*/ 8 h 8"/>
                  <a:gd name="T4" fmla="*/ 0 w 8"/>
                  <a:gd name="T5" fmla="*/ 6 h 8"/>
                  <a:gd name="T6" fmla="*/ 0 w 8"/>
                  <a:gd name="T7" fmla="*/ 2 h 8"/>
                  <a:gd name="T8" fmla="*/ 2 w 8"/>
                  <a:gd name="T9" fmla="*/ 0 h 8"/>
                  <a:gd name="T10" fmla="*/ 6 w 8"/>
                  <a:gd name="T11" fmla="*/ 0 h 8"/>
                  <a:gd name="T12" fmla="*/ 8 w 8"/>
                  <a:gd name="T13" fmla="*/ 2 h 8"/>
                  <a:gd name="T14" fmla="*/ 8 w 8"/>
                  <a:gd name="T15" fmla="*/ 6 h 8"/>
                  <a:gd name="T16" fmla="*/ 6 w 8"/>
                  <a:gd name="T17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8">
                    <a:moveTo>
                      <a:pt x="6" y="8"/>
                    </a:moveTo>
                    <a:cubicBezTo>
                      <a:pt x="2" y="8"/>
                      <a:pt x="2" y="8"/>
                      <a:pt x="2" y="8"/>
                    </a:cubicBezTo>
                    <a:cubicBezTo>
                      <a:pt x="1" y="8"/>
                      <a:pt x="0" y="7"/>
                      <a:pt x="0" y="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7" y="0"/>
                      <a:pt x="8" y="1"/>
                      <a:pt x="8" y="2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7"/>
                      <a:pt x="7" y="8"/>
                      <a:pt x="6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1" name="Freeform 62">
                <a:extLst>
                  <a:ext uri="{FF2B5EF4-FFF2-40B4-BE49-F238E27FC236}">
                    <a16:creationId xmlns:a16="http://schemas.microsoft.com/office/drawing/2014/main" id="{DD08BFB3-C0E3-4A1B-B3B4-94222F3D1B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63538" y="3743325"/>
                <a:ext cx="31750" cy="30162"/>
              </a:xfrm>
              <a:custGeom>
                <a:avLst/>
                <a:gdLst>
                  <a:gd name="T0" fmla="*/ 6 w 8"/>
                  <a:gd name="T1" fmla="*/ 8 h 8"/>
                  <a:gd name="T2" fmla="*/ 2 w 8"/>
                  <a:gd name="T3" fmla="*/ 8 h 8"/>
                  <a:gd name="T4" fmla="*/ 0 w 8"/>
                  <a:gd name="T5" fmla="*/ 6 h 8"/>
                  <a:gd name="T6" fmla="*/ 0 w 8"/>
                  <a:gd name="T7" fmla="*/ 2 h 8"/>
                  <a:gd name="T8" fmla="*/ 2 w 8"/>
                  <a:gd name="T9" fmla="*/ 0 h 8"/>
                  <a:gd name="T10" fmla="*/ 6 w 8"/>
                  <a:gd name="T11" fmla="*/ 0 h 8"/>
                  <a:gd name="T12" fmla="*/ 8 w 8"/>
                  <a:gd name="T13" fmla="*/ 2 h 8"/>
                  <a:gd name="T14" fmla="*/ 8 w 8"/>
                  <a:gd name="T15" fmla="*/ 6 h 8"/>
                  <a:gd name="T16" fmla="*/ 6 w 8"/>
                  <a:gd name="T17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8">
                    <a:moveTo>
                      <a:pt x="6" y="8"/>
                    </a:moveTo>
                    <a:cubicBezTo>
                      <a:pt x="2" y="8"/>
                      <a:pt x="2" y="8"/>
                      <a:pt x="2" y="8"/>
                    </a:cubicBezTo>
                    <a:cubicBezTo>
                      <a:pt x="1" y="8"/>
                      <a:pt x="0" y="7"/>
                      <a:pt x="0" y="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7" y="0"/>
                      <a:pt x="8" y="1"/>
                      <a:pt x="8" y="2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7"/>
                      <a:pt x="7" y="8"/>
                      <a:pt x="6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2" name="Freeform 63">
                <a:extLst>
                  <a:ext uri="{FF2B5EF4-FFF2-40B4-BE49-F238E27FC236}">
                    <a16:creationId xmlns:a16="http://schemas.microsoft.com/office/drawing/2014/main" id="{7370070C-8354-4944-826E-4F4706A099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63538" y="3789363"/>
                <a:ext cx="31750" cy="31750"/>
              </a:xfrm>
              <a:custGeom>
                <a:avLst/>
                <a:gdLst>
                  <a:gd name="T0" fmla="*/ 6 w 8"/>
                  <a:gd name="T1" fmla="*/ 8 h 8"/>
                  <a:gd name="T2" fmla="*/ 2 w 8"/>
                  <a:gd name="T3" fmla="*/ 8 h 8"/>
                  <a:gd name="T4" fmla="*/ 0 w 8"/>
                  <a:gd name="T5" fmla="*/ 6 h 8"/>
                  <a:gd name="T6" fmla="*/ 0 w 8"/>
                  <a:gd name="T7" fmla="*/ 2 h 8"/>
                  <a:gd name="T8" fmla="*/ 2 w 8"/>
                  <a:gd name="T9" fmla="*/ 0 h 8"/>
                  <a:gd name="T10" fmla="*/ 6 w 8"/>
                  <a:gd name="T11" fmla="*/ 0 h 8"/>
                  <a:gd name="T12" fmla="*/ 8 w 8"/>
                  <a:gd name="T13" fmla="*/ 2 h 8"/>
                  <a:gd name="T14" fmla="*/ 8 w 8"/>
                  <a:gd name="T15" fmla="*/ 6 h 8"/>
                  <a:gd name="T16" fmla="*/ 6 w 8"/>
                  <a:gd name="T17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8">
                    <a:moveTo>
                      <a:pt x="6" y="8"/>
                    </a:moveTo>
                    <a:cubicBezTo>
                      <a:pt x="2" y="8"/>
                      <a:pt x="2" y="8"/>
                      <a:pt x="2" y="8"/>
                    </a:cubicBezTo>
                    <a:cubicBezTo>
                      <a:pt x="1" y="8"/>
                      <a:pt x="0" y="7"/>
                      <a:pt x="0" y="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7" y="0"/>
                      <a:pt x="8" y="1"/>
                      <a:pt x="8" y="2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7"/>
                      <a:pt x="7" y="8"/>
                      <a:pt x="6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3" name="Freeform 64">
                <a:extLst>
                  <a:ext uri="{FF2B5EF4-FFF2-40B4-BE49-F238E27FC236}">
                    <a16:creationId xmlns:a16="http://schemas.microsoft.com/office/drawing/2014/main" id="{CD40DB7B-BCF5-46F9-B4E8-6F842A68B6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63538" y="3851275"/>
                <a:ext cx="31750" cy="31750"/>
              </a:xfrm>
              <a:custGeom>
                <a:avLst/>
                <a:gdLst>
                  <a:gd name="T0" fmla="*/ 6 w 8"/>
                  <a:gd name="T1" fmla="*/ 8 h 8"/>
                  <a:gd name="T2" fmla="*/ 2 w 8"/>
                  <a:gd name="T3" fmla="*/ 8 h 8"/>
                  <a:gd name="T4" fmla="*/ 0 w 8"/>
                  <a:gd name="T5" fmla="*/ 6 h 8"/>
                  <a:gd name="T6" fmla="*/ 0 w 8"/>
                  <a:gd name="T7" fmla="*/ 2 h 8"/>
                  <a:gd name="T8" fmla="*/ 2 w 8"/>
                  <a:gd name="T9" fmla="*/ 0 h 8"/>
                  <a:gd name="T10" fmla="*/ 6 w 8"/>
                  <a:gd name="T11" fmla="*/ 0 h 8"/>
                  <a:gd name="T12" fmla="*/ 8 w 8"/>
                  <a:gd name="T13" fmla="*/ 2 h 8"/>
                  <a:gd name="T14" fmla="*/ 8 w 8"/>
                  <a:gd name="T15" fmla="*/ 6 h 8"/>
                  <a:gd name="T16" fmla="*/ 6 w 8"/>
                  <a:gd name="T17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8">
                    <a:moveTo>
                      <a:pt x="6" y="8"/>
                    </a:moveTo>
                    <a:cubicBezTo>
                      <a:pt x="2" y="8"/>
                      <a:pt x="2" y="8"/>
                      <a:pt x="2" y="8"/>
                    </a:cubicBezTo>
                    <a:cubicBezTo>
                      <a:pt x="1" y="8"/>
                      <a:pt x="0" y="7"/>
                      <a:pt x="0" y="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7" y="0"/>
                      <a:pt x="8" y="1"/>
                      <a:pt x="8" y="2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7"/>
                      <a:pt x="7" y="8"/>
                      <a:pt x="6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4" name="Freeform 65">
                <a:extLst>
                  <a:ext uri="{FF2B5EF4-FFF2-40B4-BE49-F238E27FC236}">
                    <a16:creationId xmlns:a16="http://schemas.microsoft.com/office/drawing/2014/main" id="{C48FBC6F-2166-4F63-91E0-3286A6ADF5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63538" y="3898900"/>
                <a:ext cx="31750" cy="30162"/>
              </a:xfrm>
              <a:custGeom>
                <a:avLst/>
                <a:gdLst>
                  <a:gd name="T0" fmla="*/ 6 w 8"/>
                  <a:gd name="T1" fmla="*/ 8 h 8"/>
                  <a:gd name="T2" fmla="*/ 2 w 8"/>
                  <a:gd name="T3" fmla="*/ 8 h 8"/>
                  <a:gd name="T4" fmla="*/ 0 w 8"/>
                  <a:gd name="T5" fmla="*/ 6 h 8"/>
                  <a:gd name="T6" fmla="*/ 0 w 8"/>
                  <a:gd name="T7" fmla="*/ 2 h 8"/>
                  <a:gd name="T8" fmla="*/ 2 w 8"/>
                  <a:gd name="T9" fmla="*/ 0 h 8"/>
                  <a:gd name="T10" fmla="*/ 6 w 8"/>
                  <a:gd name="T11" fmla="*/ 0 h 8"/>
                  <a:gd name="T12" fmla="*/ 8 w 8"/>
                  <a:gd name="T13" fmla="*/ 2 h 8"/>
                  <a:gd name="T14" fmla="*/ 8 w 8"/>
                  <a:gd name="T15" fmla="*/ 6 h 8"/>
                  <a:gd name="T16" fmla="*/ 6 w 8"/>
                  <a:gd name="T17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8">
                    <a:moveTo>
                      <a:pt x="6" y="8"/>
                    </a:moveTo>
                    <a:cubicBezTo>
                      <a:pt x="2" y="8"/>
                      <a:pt x="2" y="8"/>
                      <a:pt x="2" y="8"/>
                    </a:cubicBezTo>
                    <a:cubicBezTo>
                      <a:pt x="1" y="8"/>
                      <a:pt x="0" y="7"/>
                      <a:pt x="0" y="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7" y="0"/>
                      <a:pt x="8" y="1"/>
                      <a:pt x="8" y="2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7"/>
                      <a:pt x="7" y="8"/>
                      <a:pt x="6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5" name="Freeform 66">
                <a:extLst>
                  <a:ext uri="{FF2B5EF4-FFF2-40B4-BE49-F238E27FC236}">
                    <a16:creationId xmlns:a16="http://schemas.microsoft.com/office/drawing/2014/main" id="{C24DBFAF-D93E-491A-9316-96227C0513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63538" y="3960813"/>
                <a:ext cx="31750" cy="30162"/>
              </a:xfrm>
              <a:custGeom>
                <a:avLst/>
                <a:gdLst>
                  <a:gd name="T0" fmla="*/ 6 w 8"/>
                  <a:gd name="T1" fmla="*/ 8 h 8"/>
                  <a:gd name="T2" fmla="*/ 2 w 8"/>
                  <a:gd name="T3" fmla="*/ 8 h 8"/>
                  <a:gd name="T4" fmla="*/ 0 w 8"/>
                  <a:gd name="T5" fmla="*/ 6 h 8"/>
                  <a:gd name="T6" fmla="*/ 0 w 8"/>
                  <a:gd name="T7" fmla="*/ 2 h 8"/>
                  <a:gd name="T8" fmla="*/ 2 w 8"/>
                  <a:gd name="T9" fmla="*/ 0 h 8"/>
                  <a:gd name="T10" fmla="*/ 6 w 8"/>
                  <a:gd name="T11" fmla="*/ 0 h 8"/>
                  <a:gd name="T12" fmla="*/ 8 w 8"/>
                  <a:gd name="T13" fmla="*/ 2 h 8"/>
                  <a:gd name="T14" fmla="*/ 8 w 8"/>
                  <a:gd name="T15" fmla="*/ 6 h 8"/>
                  <a:gd name="T16" fmla="*/ 6 w 8"/>
                  <a:gd name="T17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8">
                    <a:moveTo>
                      <a:pt x="6" y="8"/>
                    </a:moveTo>
                    <a:cubicBezTo>
                      <a:pt x="2" y="8"/>
                      <a:pt x="2" y="8"/>
                      <a:pt x="2" y="8"/>
                    </a:cubicBezTo>
                    <a:cubicBezTo>
                      <a:pt x="1" y="8"/>
                      <a:pt x="0" y="7"/>
                      <a:pt x="0" y="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7" y="0"/>
                      <a:pt x="8" y="1"/>
                      <a:pt x="8" y="2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7"/>
                      <a:pt x="7" y="8"/>
                      <a:pt x="6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37F6E39B-C53B-469A-8808-9309240C513A}"/>
              </a:ext>
            </a:extLst>
          </p:cNvPr>
          <p:cNvGrpSpPr/>
          <p:nvPr/>
        </p:nvGrpSpPr>
        <p:grpSpPr>
          <a:xfrm>
            <a:off x="707348" y="3829765"/>
            <a:ext cx="2115594" cy="215444"/>
            <a:chOff x="668246" y="3522227"/>
            <a:chExt cx="2115594" cy="215444"/>
          </a:xfrm>
        </p:grpSpPr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7C6C2B63-B002-4F4E-9AFC-EC4BFAC167C1}"/>
                </a:ext>
              </a:extLst>
            </p:cNvPr>
            <p:cNvSpPr txBox="1"/>
            <p:nvPr/>
          </p:nvSpPr>
          <p:spPr>
            <a:xfrm>
              <a:off x="1022550" y="3522227"/>
              <a:ext cx="1761290" cy="215444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Modeling Phase 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2F914102-1485-4844-A855-5F0116BD7B5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68246" y="3523029"/>
              <a:ext cx="212930" cy="213840"/>
              <a:chOff x="-596900" y="3533775"/>
              <a:chExt cx="371475" cy="373063"/>
            </a:xfr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2700000" scaled="0"/>
            </a:gradFill>
          </p:grpSpPr>
          <p:sp>
            <p:nvSpPr>
              <p:cNvPr id="2110" name="Freeform 70">
                <a:extLst>
                  <a:ext uri="{FF2B5EF4-FFF2-40B4-BE49-F238E27FC236}">
                    <a16:creationId xmlns:a16="http://schemas.microsoft.com/office/drawing/2014/main" id="{F4C6C0AB-C743-4ABA-940F-52C8EBEEC8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476250" y="3622675"/>
                <a:ext cx="130175" cy="117475"/>
              </a:xfrm>
              <a:custGeom>
                <a:avLst/>
                <a:gdLst>
                  <a:gd name="T0" fmla="*/ 12 w 34"/>
                  <a:gd name="T1" fmla="*/ 30 h 30"/>
                  <a:gd name="T2" fmla="*/ 11 w 34"/>
                  <a:gd name="T3" fmla="*/ 29 h 30"/>
                  <a:gd name="T4" fmla="*/ 0 w 34"/>
                  <a:gd name="T5" fmla="*/ 18 h 30"/>
                  <a:gd name="T6" fmla="*/ 0 w 34"/>
                  <a:gd name="T7" fmla="*/ 16 h 30"/>
                  <a:gd name="T8" fmla="*/ 3 w 34"/>
                  <a:gd name="T9" fmla="*/ 16 h 30"/>
                  <a:gd name="T10" fmla="*/ 12 w 34"/>
                  <a:gd name="T11" fmla="*/ 25 h 30"/>
                  <a:gd name="T12" fmla="*/ 31 w 34"/>
                  <a:gd name="T13" fmla="*/ 1 h 30"/>
                  <a:gd name="T14" fmla="*/ 33 w 34"/>
                  <a:gd name="T15" fmla="*/ 1 h 30"/>
                  <a:gd name="T16" fmla="*/ 34 w 34"/>
                  <a:gd name="T17" fmla="*/ 4 h 30"/>
                  <a:gd name="T18" fmla="*/ 14 w 34"/>
                  <a:gd name="T19" fmla="*/ 29 h 30"/>
                  <a:gd name="T20" fmla="*/ 13 w 34"/>
                  <a:gd name="T21" fmla="*/ 30 h 30"/>
                  <a:gd name="T22" fmla="*/ 12 w 34"/>
                  <a:gd name="T23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4" h="30">
                    <a:moveTo>
                      <a:pt x="12" y="30"/>
                    </a:moveTo>
                    <a:cubicBezTo>
                      <a:pt x="12" y="30"/>
                      <a:pt x="11" y="29"/>
                      <a:pt x="11" y="29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18"/>
                      <a:pt x="0" y="16"/>
                      <a:pt x="0" y="16"/>
                    </a:cubicBezTo>
                    <a:cubicBezTo>
                      <a:pt x="1" y="15"/>
                      <a:pt x="2" y="15"/>
                      <a:pt x="3" y="16"/>
                    </a:cubicBezTo>
                    <a:cubicBezTo>
                      <a:pt x="12" y="25"/>
                      <a:pt x="12" y="25"/>
                      <a:pt x="12" y="25"/>
                    </a:cubicBezTo>
                    <a:cubicBezTo>
                      <a:pt x="31" y="1"/>
                      <a:pt x="31" y="1"/>
                      <a:pt x="31" y="1"/>
                    </a:cubicBezTo>
                    <a:cubicBezTo>
                      <a:pt x="31" y="0"/>
                      <a:pt x="33" y="0"/>
                      <a:pt x="33" y="1"/>
                    </a:cubicBezTo>
                    <a:cubicBezTo>
                      <a:pt x="34" y="2"/>
                      <a:pt x="34" y="3"/>
                      <a:pt x="34" y="4"/>
                    </a:cubicBezTo>
                    <a:cubicBezTo>
                      <a:pt x="14" y="29"/>
                      <a:pt x="14" y="29"/>
                      <a:pt x="14" y="29"/>
                    </a:cubicBezTo>
                    <a:cubicBezTo>
                      <a:pt x="14" y="29"/>
                      <a:pt x="13" y="30"/>
                      <a:pt x="13" y="30"/>
                    </a:cubicBezTo>
                    <a:cubicBezTo>
                      <a:pt x="12" y="30"/>
                      <a:pt x="12" y="30"/>
                      <a:pt x="12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1" name="Freeform 71">
                <a:extLst>
                  <a:ext uri="{FF2B5EF4-FFF2-40B4-BE49-F238E27FC236}">
                    <a16:creationId xmlns:a16="http://schemas.microsoft.com/office/drawing/2014/main" id="{3AE7E8A1-5458-4F89-88D9-A34414634D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96900" y="3748088"/>
                <a:ext cx="147638" cy="158750"/>
              </a:xfrm>
              <a:custGeom>
                <a:avLst/>
                <a:gdLst>
                  <a:gd name="T0" fmla="*/ 23 w 38"/>
                  <a:gd name="T1" fmla="*/ 41 h 41"/>
                  <a:gd name="T2" fmla="*/ 23 w 38"/>
                  <a:gd name="T3" fmla="*/ 41 h 41"/>
                  <a:gd name="T4" fmla="*/ 21 w 38"/>
                  <a:gd name="T5" fmla="*/ 40 h 41"/>
                  <a:gd name="T6" fmla="*/ 16 w 38"/>
                  <a:gd name="T7" fmla="*/ 27 h 41"/>
                  <a:gd name="T8" fmla="*/ 2 w 38"/>
                  <a:gd name="T9" fmla="*/ 29 h 41"/>
                  <a:gd name="T10" fmla="*/ 0 w 38"/>
                  <a:gd name="T11" fmla="*/ 28 h 41"/>
                  <a:gd name="T12" fmla="*/ 0 w 38"/>
                  <a:gd name="T13" fmla="*/ 26 h 41"/>
                  <a:gd name="T14" fmla="*/ 15 w 38"/>
                  <a:gd name="T15" fmla="*/ 0 h 41"/>
                  <a:gd name="T16" fmla="*/ 19 w 38"/>
                  <a:gd name="T17" fmla="*/ 2 h 41"/>
                  <a:gd name="T18" fmla="*/ 6 w 38"/>
                  <a:gd name="T19" fmla="*/ 24 h 41"/>
                  <a:gd name="T20" fmla="*/ 17 w 38"/>
                  <a:gd name="T21" fmla="*/ 22 h 41"/>
                  <a:gd name="T22" fmla="*/ 19 w 38"/>
                  <a:gd name="T23" fmla="*/ 24 h 41"/>
                  <a:gd name="T24" fmla="*/ 23 w 38"/>
                  <a:gd name="T25" fmla="*/ 34 h 41"/>
                  <a:gd name="T26" fmla="*/ 34 w 38"/>
                  <a:gd name="T27" fmla="*/ 16 h 41"/>
                  <a:gd name="T28" fmla="*/ 38 w 38"/>
                  <a:gd name="T29" fmla="*/ 18 h 41"/>
                  <a:gd name="T30" fmla="*/ 24 w 38"/>
                  <a:gd name="T31" fmla="*/ 40 h 41"/>
                  <a:gd name="T32" fmla="*/ 23 w 38"/>
                  <a:gd name="T33" fmla="*/ 4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8" h="41">
                    <a:moveTo>
                      <a:pt x="23" y="41"/>
                    </a:moveTo>
                    <a:cubicBezTo>
                      <a:pt x="23" y="41"/>
                      <a:pt x="23" y="41"/>
                      <a:pt x="23" y="41"/>
                    </a:cubicBezTo>
                    <a:cubicBezTo>
                      <a:pt x="22" y="41"/>
                      <a:pt x="21" y="40"/>
                      <a:pt x="21" y="40"/>
                    </a:cubicBezTo>
                    <a:cubicBezTo>
                      <a:pt x="16" y="27"/>
                      <a:pt x="16" y="27"/>
                      <a:pt x="16" y="27"/>
                    </a:cubicBezTo>
                    <a:cubicBezTo>
                      <a:pt x="2" y="29"/>
                      <a:pt x="2" y="29"/>
                      <a:pt x="2" y="29"/>
                    </a:cubicBezTo>
                    <a:cubicBezTo>
                      <a:pt x="2" y="29"/>
                      <a:pt x="1" y="29"/>
                      <a:pt x="0" y="28"/>
                    </a:cubicBezTo>
                    <a:cubicBezTo>
                      <a:pt x="0" y="27"/>
                      <a:pt x="0" y="27"/>
                      <a:pt x="0" y="26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9" y="23"/>
                      <a:pt x="19" y="24"/>
                    </a:cubicBezTo>
                    <a:cubicBezTo>
                      <a:pt x="23" y="34"/>
                      <a:pt x="23" y="34"/>
                      <a:pt x="23" y="34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8" y="18"/>
                      <a:pt x="38" y="18"/>
                      <a:pt x="38" y="18"/>
                    </a:cubicBezTo>
                    <a:cubicBezTo>
                      <a:pt x="24" y="40"/>
                      <a:pt x="24" y="40"/>
                      <a:pt x="24" y="40"/>
                    </a:cubicBezTo>
                    <a:cubicBezTo>
                      <a:pt x="24" y="41"/>
                      <a:pt x="23" y="41"/>
                      <a:pt x="23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Freeform 72">
                <a:extLst>
                  <a:ext uri="{FF2B5EF4-FFF2-40B4-BE49-F238E27FC236}">
                    <a16:creationId xmlns:a16="http://schemas.microsoft.com/office/drawing/2014/main" id="{EF12CCA8-D2C0-448B-B024-2C5985EE92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73063" y="3748088"/>
                <a:ext cx="147638" cy="158750"/>
              </a:xfrm>
              <a:custGeom>
                <a:avLst/>
                <a:gdLst>
                  <a:gd name="T0" fmla="*/ 15 w 38"/>
                  <a:gd name="T1" fmla="*/ 41 h 41"/>
                  <a:gd name="T2" fmla="*/ 14 w 38"/>
                  <a:gd name="T3" fmla="*/ 40 h 41"/>
                  <a:gd name="T4" fmla="*/ 0 w 38"/>
                  <a:gd name="T5" fmla="*/ 18 h 41"/>
                  <a:gd name="T6" fmla="*/ 4 w 38"/>
                  <a:gd name="T7" fmla="*/ 16 h 41"/>
                  <a:gd name="T8" fmla="*/ 15 w 38"/>
                  <a:gd name="T9" fmla="*/ 34 h 41"/>
                  <a:gd name="T10" fmla="*/ 19 w 38"/>
                  <a:gd name="T11" fmla="*/ 24 h 41"/>
                  <a:gd name="T12" fmla="*/ 21 w 38"/>
                  <a:gd name="T13" fmla="*/ 22 h 41"/>
                  <a:gd name="T14" fmla="*/ 32 w 38"/>
                  <a:gd name="T15" fmla="*/ 24 h 41"/>
                  <a:gd name="T16" fmla="*/ 19 w 38"/>
                  <a:gd name="T17" fmla="*/ 2 h 41"/>
                  <a:gd name="T18" fmla="*/ 23 w 38"/>
                  <a:gd name="T19" fmla="*/ 0 h 41"/>
                  <a:gd name="T20" fmla="*/ 38 w 38"/>
                  <a:gd name="T21" fmla="*/ 26 h 41"/>
                  <a:gd name="T22" fmla="*/ 38 w 38"/>
                  <a:gd name="T23" fmla="*/ 28 h 41"/>
                  <a:gd name="T24" fmla="*/ 36 w 38"/>
                  <a:gd name="T25" fmla="*/ 29 h 41"/>
                  <a:gd name="T26" fmla="*/ 22 w 38"/>
                  <a:gd name="T27" fmla="*/ 27 h 41"/>
                  <a:gd name="T28" fmla="*/ 17 w 38"/>
                  <a:gd name="T29" fmla="*/ 40 h 41"/>
                  <a:gd name="T30" fmla="*/ 15 w 38"/>
                  <a:gd name="T31" fmla="*/ 41 h 41"/>
                  <a:gd name="T32" fmla="*/ 15 w 38"/>
                  <a:gd name="T33" fmla="*/ 4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8" h="41">
                    <a:moveTo>
                      <a:pt x="15" y="41"/>
                    </a:moveTo>
                    <a:cubicBezTo>
                      <a:pt x="15" y="41"/>
                      <a:pt x="14" y="41"/>
                      <a:pt x="14" y="40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15" y="34"/>
                      <a:pt x="15" y="34"/>
                      <a:pt x="15" y="34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9" y="23"/>
                      <a:pt x="20" y="22"/>
                      <a:pt x="21" y="22"/>
                    </a:cubicBezTo>
                    <a:cubicBezTo>
                      <a:pt x="32" y="24"/>
                      <a:pt x="32" y="24"/>
                      <a:pt x="32" y="24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38" y="26"/>
                      <a:pt x="38" y="26"/>
                      <a:pt x="38" y="26"/>
                    </a:cubicBezTo>
                    <a:cubicBezTo>
                      <a:pt x="38" y="27"/>
                      <a:pt x="38" y="27"/>
                      <a:pt x="38" y="28"/>
                    </a:cubicBezTo>
                    <a:cubicBezTo>
                      <a:pt x="37" y="29"/>
                      <a:pt x="36" y="29"/>
                      <a:pt x="36" y="29"/>
                    </a:cubicBezTo>
                    <a:cubicBezTo>
                      <a:pt x="22" y="27"/>
                      <a:pt x="22" y="27"/>
                      <a:pt x="22" y="27"/>
                    </a:cubicBezTo>
                    <a:cubicBezTo>
                      <a:pt x="17" y="40"/>
                      <a:pt x="17" y="40"/>
                      <a:pt x="17" y="40"/>
                    </a:cubicBezTo>
                    <a:cubicBezTo>
                      <a:pt x="17" y="40"/>
                      <a:pt x="16" y="41"/>
                      <a:pt x="15" y="41"/>
                    </a:cubicBezTo>
                    <a:cubicBezTo>
                      <a:pt x="15" y="41"/>
                      <a:pt x="15" y="41"/>
                      <a:pt x="15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Freeform 73">
                <a:extLst>
                  <a:ext uri="{FF2B5EF4-FFF2-40B4-BE49-F238E27FC236}">
                    <a16:creationId xmlns:a16="http://schemas.microsoft.com/office/drawing/2014/main" id="{70F860E1-2A34-477F-B583-4B12DFF61A9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558800" y="3533775"/>
                <a:ext cx="295275" cy="295275"/>
              </a:xfrm>
              <a:custGeom>
                <a:avLst/>
                <a:gdLst>
                  <a:gd name="T0" fmla="*/ 38 w 76"/>
                  <a:gd name="T1" fmla="*/ 76 h 76"/>
                  <a:gd name="T2" fmla="*/ 0 w 76"/>
                  <a:gd name="T3" fmla="*/ 38 h 76"/>
                  <a:gd name="T4" fmla="*/ 38 w 76"/>
                  <a:gd name="T5" fmla="*/ 0 h 76"/>
                  <a:gd name="T6" fmla="*/ 76 w 76"/>
                  <a:gd name="T7" fmla="*/ 38 h 76"/>
                  <a:gd name="T8" fmla="*/ 38 w 76"/>
                  <a:gd name="T9" fmla="*/ 76 h 76"/>
                  <a:gd name="T10" fmla="*/ 38 w 76"/>
                  <a:gd name="T11" fmla="*/ 4 h 76"/>
                  <a:gd name="T12" fmla="*/ 4 w 76"/>
                  <a:gd name="T13" fmla="*/ 38 h 76"/>
                  <a:gd name="T14" fmla="*/ 38 w 76"/>
                  <a:gd name="T15" fmla="*/ 72 h 76"/>
                  <a:gd name="T16" fmla="*/ 72 w 76"/>
                  <a:gd name="T17" fmla="*/ 38 h 76"/>
                  <a:gd name="T18" fmla="*/ 38 w 76"/>
                  <a:gd name="T19" fmla="*/ 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6" h="76">
                    <a:moveTo>
                      <a:pt x="38" y="76"/>
                    </a:moveTo>
                    <a:cubicBezTo>
                      <a:pt x="17" y="76"/>
                      <a:pt x="0" y="59"/>
                      <a:pt x="0" y="38"/>
                    </a:cubicBezTo>
                    <a:cubicBezTo>
                      <a:pt x="0" y="17"/>
                      <a:pt x="17" y="0"/>
                      <a:pt x="38" y="0"/>
                    </a:cubicBezTo>
                    <a:cubicBezTo>
                      <a:pt x="59" y="0"/>
                      <a:pt x="76" y="17"/>
                      <a:pt x="76" y="38"/>
                    </a:cubicBezTo>
                    <a:cubicBezTo>
                      <a:pt x="76" y="59"/>
                      <a:pt x="59" y="76"/>
                      <a:pt x="38" y="76"/>
                    </a:cubicBezTo>
                    <a:close/>
                    <a:moveTo>
                      <a:pt x="38" y="4"/>
                    </a:moveTo>
                    <a:cubicBezTo>
                      <a:pt x="19" y="4"/>
                      <a:pt x="4" y="19"/>
                      <a:pt x="4" y="38"/>
                    </a:cubicBezTo>
                    <a:cubicBezTo>
                      <a:pt x="4" y="57"/>
                      <a:pt x="19" y="72"/>
                      <a:pt x="38" y="72"/>
                    </a:cubicBezTo>
                    <a:cubicBezTo>
                      <a:pt x="57" y="72"/>
                      <a:pt x="72" y="57"/>
                      <a:pt x="72" y="38"/>
                    </a:cubicBezTo>
                    <a:cubicBezTo>
                      <a:pt x="72" y="19"/>
                      <a:pt x="57" y="4"/>
                      <a:pt x="38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D910657B-369E-4D15-9BD1-CA8EA9430E95}"/>
              </a:ext>
            </a:extLst>
          </p:cNvPr>
          <p:cNvGrpSpPr/>
          <p:nvPr/>
        </p:nvGrpSpPr>
        <p:grpSpPr>
          <a:xfrm>
            <a:off x="733158" y="4342779"/>
            <a:ext cx="2066666" cy="430887"/>
            <a:chOff x="694056" y="4012105"/>
            <a:chExt cx="2066666" cy="430887"/>
          </a:xfrm>
        </p:grpSpPr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DEEBC8C-7500-493F-A4FC-FDEA58A5405D}"/>
                </a:ext>
              </a:extLst>
            </p:cNvPr>
            <p:cNvSpPr txBox="1"/>
            <p:nvPr/>
          </p:nvSpPr>
          <p:spPr>
            <a:xfrm>
              <a:off x="999432" y="4012105"/>
              <a:ext cx="1761290" cy="430887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User </a:t>
              </a:r>
              <a:r>
                <a:rPr lang="en-US" sz="1400" dirty="0" smtClean="0">
                  <a:solidFill>
                    <a:schemeClr val="bg1"/>
                  </a:solidFill>
                </a:rPr>
                <a:t>Interference</a:t>
              </a:r>
              <a:endParaRPr lang="en-US" sz="1400" dirty="0">
                <a:solidFill>
                  <a:schemeClr val="bg1"/>
                </a:solidFill>
              </a:endParaRPr>
            </a:p>
            <a:p>
              <a:endParaRPr lang="en-US" sz="1400" dirty="0">
                <a:solidFill>
                  <a:schemeClr val="bg1"/>
                </a:solidFill>
              </a:endParaRPr>
            </a:p>
          </p:txBody>
        </p: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F61D7388-5C53-4C9C-A9AF-A3876EE0B79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4056" y="4012105"/>
              <a:ext cx="161311" cy="194400"/>
              <a:chOff x="-395288" y="3805238"/>
              <a:chExt cx="309563" cy="373062"/>
            </a:xfr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2700000" scaled="0"/>
            </a:gradFill>
          </p:grpSpPr>
          <p:sp>
            <p:nvSpPr>
              <p:cNvPr id="70" name="Freeform 77">
                <a:extLst>
                  <a:ext uri="{FF2B5EF4-FFF2-40B4-BE49-F238E27FC236}">
                    <a16:creationId xmlns:a16="http://schemas.microsoft.com/office/drawing/2014/main" id="{4D8069C1-27EC-4E6E-BC96-BC70BE42B7A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95288" y="3805238"/>
                <a:ext cx="309563" cy="373062"/>
              </a:xfrm>
              <a:custGeom>
                <a:avLst/>
                <a:gdLst>
                  <a:gd name="T0" fmla="*/ 40 w 80"/>
                  <a:gd name="T1" fmla="*/ 96 h 96"/>
                  <a:gd name="T2" fmla="*/ 0 w 80"/>
                  <a:gd name="T3" fmla="*/ 58 h 96"/>
                  <a:gd name="T4" fmla="*/ 0 w 80"/>
                  <a:gd name="T5" fmla="*/ 56 h 96"/>
                  <a:gd name="T6" fmla="*/ 14 w 80"/>
                  <a:gd name="T7" fmla="*/ 25 h 96"/>
                  <a:gd name="T8" fmla="*/ 16 w 80"/>
                  <a:gd name="T9" fmla="*/ 25 h 96"/>
                  <a:gd name="T10" fmla="*/ 18 w 80"/>
                  <a:gd name="T11" fmla="*/ 26 h 96"/>
                  <a:gd name="T12" fmla="*/ 23 w 80"/>
                  <a:gd name="T13" fmla="*/ 37 h 96"/>
                  <a:gd name="T14" fmla="*/ 26 w 80"/>
                  <a:gd name="T15" fmla="*/ 22 h 96"/>
                  <a:gd name="T16" fmla="*/ 26 w 80"/>
                  <a:gd name="T17" fmla="*/ 20 h 96"/>
                  <a:gd name="T18" fmla="*/ 21 w 80"/>
                  <a:gd name="T19" fmla="*/ 4 h 96"/>
                  <a:gd name="T20" fmla="*/ 21 w 80"/>
                  <a:gd name="T21" fmla="*/ 1 h 96"/>
                  <a:gd name="T22" fmla="*/ 23 w 80"/>
                  <a:gd name="T23" fmla="*/ 1 h 96"/>
                  <a:gd name="T24" fmla="*/ 55 w 80"/>
                  <a:gd name="T25" fmla="*/ 19 h 96"/>
                  <a:gd name="T26" fmla="*/ 66 w 80"/>
                  <a:gd name="T27" fmla="*/ 49 h 96"/>
                  <a:gd name="T28" fmla="*/ 75 w 80"/>
                  <a:gd name="T29" fmla="*/ 44 h 96"/>
                  <a:gd name="T30" fmla="*/ 77 w 80"/>
                  <a:gd name="T31" fmla="*/ 43 h 96"/>
                  <a:gd name="T32" fmla="*/ 78 w 80"/>
                  <a:gd name="T33" fmla="*/ 45 h 96"/>
                  <a:gd name="T34" fmla="*/ 80 w 80"/>
                  <a:gd name="T35" fmla="*/ 56 h 96"/>
                  <a:gd name="T36" fmla="*/ 40 w 80"/>
                  <a:gd name="T37" fmla="*/ 96 h 96"/>
                  <a:gd name="T38" fmla="*/ 15 w 80"/>
                  <a:gd name="T39" fmla="*/ 30 h 96"/>
                  <a:gd name="T40" fmla="*/ 4 w 80"/>
                  <a:gd name="T41" fmla="*/ 56 h 96"/>
                  <a:gd name="T42" fmla="*/ 4 w 80"/>
                  <a:gd name="T43" fmla="*/ 58 h 96"/>
                  <a:gd name="T44" fmla="*/ 40 w 80"/>
                  <a:gd name="T45" fmla="*/ 92 h 96"/>
                  <a:gd name="T46" fmla="*/ 76 w 80"/>
                  <a:gd name="T47" fmla="*/ 56 h 96"/>
                  <a:gd name="T48" fmla="*/ 75 w 80"/>
                  <a:gd name="T49" fmla="*/ 49 h 96"/>
                  <a:gd name="T50" fmla="*/ 65 w 80"/>
                  <a:gd name="T51" fmla="*/ 54 h 96"/>
                  <a:gd name="T52" fmla="*/ 63 w 80"/>
                  <a:gd name="T53" fmla="*/ 54 h 96"/>
                  <a:gd name="T54" fmla="*/ 62 w 80"/>
                  <a:gd name="T55" fmla="*/ 52 h 96"/>
                  <a:gd name="T56" fmla="*/ 62 w 80"/>
                  <a:gd name="T57" fmla="*/ 51 h 96"/>
                  <a:gd name="T58" fmla="*/ 52 w 80"/>
                  <a:gd name="T59" fmla="*/ 22 h 96"/>
                  <a:gd name="T60" fmla="*/ 26 w 80"/>
                  <a:gd name="T61" fmla="*/ 5 h 96"/>
                  <a:gd name="T62" fmla="*/ 30 w 80"/>
                  <a:gd name="T63" fmla="*/ 20 h 96"/>
                  <a:gd name="T64" fmla="*/ 30 w 80"/>
                  <a:gd name="T65" fmla="*/ 22 h 96"/>
                  <a:gd name="T66" fmla="*/ 25 w 80"/>
                  <a:gd name="T67" fmla="*/ 42 h 96"/>
                  <a:gd name="T68" fmla="*/ 23 w 80"/>
                  <a:gd name="T69" fmla="*/ 43 h 96"/>
                  <a:gd name="T70" fmla="*/ 22 w 80"/>
                  <a:gd name="T71" fmla="*/ 42 h 96"/>
                  <a:gd name="T72" fmla="*/ 15 w 80"/>
                  <a:gd name="T73" fmla="*/ 3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80" h="96">
                    <a:moveTo>
                      <a:pt x="40" y="96"/>
                    </a:moveTo>
                    <a:cubicBezTo>
                      <a:pt x="19" y="96"/>
                      <a:pt x="1" y="79"/>
                      <a:pt x="0" y="58"/>
                    </a:cubicBezTo>
                    <a:cubicBezTo>
                      <a:pt x="0" y="57"/>
                      <a:pt x="0" y="57"/>
                      <a:pt x="0" y="56"/>
                    </a:cubicBezTo>
                    <a:cubicBezTo>
                      <a:pt x="0" y="44"/>
                      <a:pt x="5" y="33"/>
                      <a:pt x="14" y="25"/>
                    </a:cubicBezTo>
                    <a:cubicBezTo>
                      <a:pt x="15" y="25"/>
                      <a:pt x="16" y="25"/>
                      <a:pt x="16" y="25"/>
                    </a:cubicBezTo>
                    <a:cubicBezTo>
                      <a:pt x="17" y="25"/>
                      <a:pt x="17" y="26"/>
                      <a:pt x="18" y="26"/>
                    </a:cubicBezTo>
                    <a:cubicBezTo>
                      <a:pt x="19" y="30"/>
                      <a:pt x="20" y="34"/>
                      <a:pt x="23" y="37"/>
                    </a:cubicBezTo>
                    <a:cubicBezTo>
                      <a:pt x="25" y="32"/>
                      <a:pt x="26" y="27"/>
                      <a:pt x="26" y="22"/>
                    </a:cubicBezTo>
                    <a:cubicBezTo>
                      <a:pt x="26" y="21"/>
                      <a:pt x="26" y="21"/>
                      <a:pt x="26" y="20"/>
                    </a:cubicBezTo>
                    <a:cubicBezTo>
                      <a:pt x="26" y="14"/>
                      <a:pt x="24" y="9"/>
                      <a:pt x="21" y="4"/>
                    </a:cubicBezTo>
                    <a:cubicBezTo>
                      <a:pt x="21" y="3"/>
                      <a:pt x="21" y="2"/>
                      <a:pt x="21" y="1"/>
                    </a:cubicBezTo>
                    <a:cubicBezTo>
                      <a:pt x="22" y="1"/>
                      <a:pt x="22" y="0"/>
                      <a:pt x="23" y="1"/>
                    </a:cubicBezTo>
                    <a:cubicBezTo>
                      <a:pt x="36" y="3"/>
                      <a:pt x="47" y="9"/>
                      <a:pt x="55" y="19"/>
                    </a:cubicBezTo>
                    <a:cubicBezTo>
                      <a:pt x="62" y="28"/>
                      <a:pt x="66" y="38"/>
                      <a:pt x="66" y="49"/>
                    </a:cubicBezTo>
                    <a:cubicBezTo>
                      <a:pt x="69" y="48"/>
                      <a:pt x="72" y="46"/>
                      <a:pt x="75" y="44"/>
                    </a:cubicBezTo>
                    <a:cubicBezTo>
                      <a:pt x="76" y="43"/>
                      <a:pt x="76" y="43"/>
                      <a:pt x="77" y="43"/>
                    </a:cubicBezTo>
                    <a:cubicBezTo>
                      <a:pt x="78" y="43"/>
                      <a:pt x="78" y="44"/>
                      <a:pt x="78" y="45"/>
                    </a:cubicBezTo>
                    <a:cubicBezTo>
                      <a:pt x="79" y="48"/>
                      <a:pt x="80" y="52"/>
                      <a:pt x="80" y="56"/>
                    </a:cubicBezTo>
                    <a:cubicBezTo>
                      <a:pt x="80" y="78"/>
                      <a:pt x="62" y="96"/>
                      <a:pt x="40" y="96"/>
                    </a:cubicBezTo>
                    <a:close/>
                    <a:moveTo>
                      <a:pt x="15" y="30"/>
                    </a:moveTo>
                    <a:cubicBezTo>
                      <a:pt x="8" y="37"/>
                      <a:pt x="4" y="46"/>
                      <a:pt x="4" y="56"/>
                    </a:cubicBezTo>
                    <a:cubicBezTo>
                      <a:pt x="4" y="57"/>
                      <a:pt x="4" y="57"/>
                      <a:pt x="4" y="58"/>
                    </a:cubicBezTo>
                    <a:cubicBezTo>
                      <a:pt x="5" y="77"/>
                      <a:pt x="21" y="92"/>
                      <a:pt x="40" y="92"/>
                    </a:cubicBezTo>
                    <a:cubicBezTo>
                      <a:pt x="60" y="92"/>
                      <a:pt x="76" y="76"/>
                      <a:pt x="76" y="56"/>
                    </a:cubicBezTo>
                    <a:cubicBezTo>
                      <a:pt x="76" y="53"/>
                      <a:pt x="76" y="51"/>
                      <a:pt x="75" y="49"/>
                    </a:cubicBezTo>
                    <a:cubicBezTo>
                      <a:pt x="72" y="51"/>
                      <a:pt x="68" y="53"/>
                      <a:pt x="65" y="54"/>
                    </a:cubicBezTo>
                    <a:cubicBezTo>
                      <a:pt x="64" y="54"/>
                      <a:pt x="63" y="54"/>
                      <a:pt x="63" y="54"/>
                    </a:cubicBezTo>
                    <a:cubicBezTo>
                      <a:pt x="62" y="53"/>
                      <a:pt x="62" y="53"/>
                      <a:pt x="62" y="52"/>
                    </a:cubicBezTo>
                    <a:cubicBezTo>
                      <a:pt x="62" y="52"/>
                      <a:pt x="62" y="51"/>
                      <a:pt x="62" y="51"/>
                    </a:cubicBezTo>
                    <a:cubicBezTo>
                      <a:pt x="62" y="40"/>
                      <a:pt x="58" y="30"/>
                      <a:pt x="52" y="22"/>
                    </a:cubicBezTo>
                    <a:cubicBezTo>
                      <a:pt x="45" y="14"/>
                      <a:pt x="36" y="8"/>
                      <a:pt x="26" y="5"/>
                    </a:cubicBezTo>
                    <a:cubicBezTo>
                      <a:pt x="28" y="10"/>
                      <a:pt x="30" y="15"/>
                      <a:pt x="30" y="20"/>
                    </a:cubicBezTo>
                    <a:cubicBezTo>
                      <a:pt x="30" y="21"/>
                      <a:pt x="30" y="21"/>
                      <a:pt x="30" y="22"/>
                    </a:cubicBezTo>
                    <a:cubicBezTo>
                      <a:pt x="30" y="29"/>
                      <a:pt x="28" y="36"/>
                      <a:pt x="25" y="42"/>
                    </a:cubicBezTo>
                    <a:cubicBezTo>
                      <a:pt x="25" y="42"/>
                      <a:pt x="24" y="43"/>
                      <a:pt x="23" y="43"/>
                    </a:cubicBezTo>
                    <a:cubicBezTo>
                      <a:pt x="23" y="43"/>
                      <a:pt x="22" y="42"/>
                      <a:pt x="22" y="42"/>
                    </a:cubicBezTo>
                    <a:cubicBezTo>
                      <a:pt x="19" y="39"/>
                      <a:pt x="16" y="35"/>
                      <a:pt x="15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Freeform 78">
                <a:extLst>
                  <a:ext uri="{FF2B5EF4-FFF2-40B4-BE49-F238E27FC236}">
                    <a16:creationId xmlns:a16="http://schemas.microsoft.com/office/drawing/2014/main" id="{FD842128-F9F4-48DA-8420-FD9B4F55600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11150" y="3987800"/>
                <a:ext cx="141288" cy="190500"/>
              </a:xfrm>
              <a:custGeom>
                <a:avLst/>
                <a:gdLst>
                  <a:gd name="T0" fmla="*/ 18 w 36"/>
                  <a:gd name="T1" fmla="*/ 49 h 49"/>
                  <a:gd name="T2" fmla="*/ 0 w 36"/>
                  <a:gd name="T3" fmla="*/ 31 h 49"/>
                  <a:gd name="T4" fmla="*/ 24 w 36"/>
                  <a:gd name="T5" fmla="*/ 0 h 49"/>
                  <a:gd name="T6" fmla="*/ 26 w 36"/>
                  <a:gd name="T7" fmla="*/ 1 h 49"/>
                  <a:gd name="T8" fmla="*/ 26 w 36"/>
                  <a:gd name="T9" fmla="*/ 3 h 49"/>
                  <a:gd name="T10" fmla="*/ 21 w 36"/>
                  <a:gd name="T11" fmla="*/ 19 h 49"/>
                  <a:gd name="T12" fmla="*/ 23 w 36"/>
                  <a:gd name="T13" fmla="*/ 16 h 49"/>
                  <a:gd name="T14" fmla="*/ 24 w 36"/>
                  <a:gd name="T15" fmla="*/ 14 h 49"/>
                  <a:gd name="T16" fmla="*/ 25 w 36"/>
                  <a:gd name="T17" fmla="*/ 14 h 49"/>
                  <a:gd name="T18" fmla="*/ 36 w 36"/>
                  <a:gd name="T19" fmla="*/ 31 h 49"/>
                  <a:gd name="T20" fmla="*/ 18 w 36"/>
                  <a:gd name="T21" fmla="*/ 49 h 49"/>
                  <a:gd name="T22" fmla="*/ 18 w 36"/>
                  <a:gd name="T23" fmla="*/ 6 h 49"/>
                  <a:gd name="T24" fmla="*/ 4 w 36"/>
                  <a:gd name="T25" fmla="*/ 31 h 49"/>
                  <a:gd name="T26" fmla="*/ 18 w 36"/>
                  <a:gd name="T27" fmla="*/ 45 h 49"/>
                  <a:gd name="T28" fmla="*/ 32 w 36"/>
                  <a:gd name="T29" fmla="*/ 31 h 49"/>
                  <a:gd name="T30" fmla="*/ 26 w 36"/>
                  <a:gd name="T31" fmla="*/ 19 h 49"/>
                  <a:gd name="T32" fmla="*/ 22 w 36"/>
                  <a:gd name="T33" fmla="*/ 24 h 49"/>
                  <a:gd name="T34" fmla="*/ 20 w 36"/>
                  <a:gd name="T35" fmla="*/ 24 h 49"/>
                  <a:gd name="T36" fmla="*/ 19 w 36"/>
                  <a:gd name="T37" fmla="*/ 23 h 49"/>
                  <a:gd name="T38" fmla="*/ 18 w 36"/>
                  <a:gd name="T39" fmla="*/ 6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6" h="49">
                    <a:moveTo>
                      <a:pt x="18" y="49"/>
                    </a:moveTo>
                    <a:cubicBezTo>
                      <a:pt x="8" y="49"/>
                      <a:pt x="0" y="41"/>
                      <a:pt x="0" y="31"/>
                    </a:cubicBezTo>
                    <a:cubicBezTo>
                      <a:pt x="0" y="16"/>
                      <a:pt x="10" y="3"/>
                      <a:pt x="24" y="0"/>
                    </a:cubicBezTo>
                    <a:cubicBezTo>
                      <a:pt x="25" y="0"/>
                      <a:pt x="26" y="0"/>
                      <a:pt x="26" y="1"/>
                    </a:cubicBezTo>
                    <a:cubicBezTo>
                      <a:pt x="27" y="2"/>
                      <a:pt x="27" y="3"/>
                      <a:pt x="26" y="3"/>
                    </a:cubicBezTo>
                    <a:cubicBezTo>
                      <a:pt x="20" y="7"/>
                      <a:pt x="20" y="15"/>
                      <a:pt x="21" y="19"/>
                    </a:cubicBezTo>
                    <a:cubicBezTo>
                      <a:pt x="22" y="18"/>
                      <a:pt x="23" y="17"/>
                      <a:pt x="23" y="16"/>
                    </a:cubicBezTo>
                    <a:cubicBezTo>
                      <a:pt x="23" y="15"/>
                      <a:pt x="23" y="15"/>
                      <a:pt x="24" y="14"/>
                    </a:cubicBezTo>
                    <a:cubicBezTo>
                      <a:pt x="24" y="14"/>
                      <a:pt x="25" y="14"/>
                      <a:pt x="25" y="14"/>
                    </a:cubicBezTo>
                    <a:cubicBezTo>
                      <a:pt x="32" y="17"/>
                      <a:pt x="36" y="23"/>
                      <a:pt x="36" y="31"/>
                    </a:cubicBezTo>
                    <a:cubicBezTo>
                      <a:pt x="36" y="41"/>
                      <a:pt x="28" y="49"/>
                      <a:pt x="18" y="49"/>
                    </a:cubicBezTo>
                    <a:close/>
                    <a:moveTo>
                      <a:pt x="18" y="6"/>
                    </a:moveTo>
                    <a:cubicBezTo>
                      <a:pt x="10" y="11"/>
                      <a:pt x="4" y="20"/>
                      <a:pt x="4" y="31"/>
                    </a:cubicBezTo>
                    <a:cubicBezTo>
                      <a:pt x="4" y="39"/>
                      <a:pt x="10" y="45"/>
                      <a:pt x="18" y="45"/>
                    </a:cubicBezTo>
                    <a:cubicBezTo>
                      <a:pt x="26" y="45"/>
                      <a:pt x="32" y="39"/>
                      <a:pt x="32" y="31"/>
                    </a:cubicBezTo>
                    <a:cubicBezTo>
                      <a:pt x="32" y="27"/>
                      <a:pt x="31" y="22"/>
                      <a:pt x="26" y="19"/>
                    </a:cubicBezTo>
                    <a:cubicBezTo>
                      <a:pt x="25" y="21"/>
                      <a:pt x="23" y="23"/>
                      <a:pt x="22" y="24"/>
                    </a:cubicBezTo>
                    <a:cubicBezTo>
                      <a:pt x="21" y="24"/>
                      <a:pt x="21" y="24"/>
                      <a:pt x="20" y="24"/>
                    </a:cubicBezTo>
                    <a:cubicBezTo>
                      <a:pt x="20" y="24"/>
                      <a:pt x="19" y="24"/>
                      <a:pt x="19" y="23"/>
                    </a:cubicBezTo>
                    <a:cubicBezTo>
                      <a:pt x="16" y="19"/>
                      <a:pt x="16" y="12"/>
                      <a:pt x="18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402E847D-3311-42A2-95D0-B52451098952}"/>
              </a:ext>
            </a:extLst>
          </p:cNvPr>
          <p:cNvGrpSpPr/>
          <p:nvPr/>
        </p:nvGrpSpPr>
        <p:grpSpPr>
          <a:xfrm>
            <a:off x="716613" y="4845271"/>
            <a:ext cx="2083211" cy="229615"/>
            <a:chOff x="677511" y="4495710"/>
            <a:chExt cx="2083211" cy="229615"/>
          </a:xfrm>
        </p:grpSpPr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454FF9A8-3A3A-4AD4-BDAC-F54FE61CC697}"/>
                </a:ext>
              </a:extLst>
            </p:cNvPr>
            <p:cNvSpPr txBox="1"/>
            <p:nvPr/>
          </p:nvSpPr>
          <p:spPr>
            <a:xfrm>
              <a:off x="999432" y="4509881"/>
              <a:ext cx="1761290" cy="215444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Database Connectivity</a:t>
              </a:r>
            </a:p>
          </p:txBody>
        </p: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90990404-4453-4681-9B77-AC011C053C5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7511" y="4495710"/>
              <a:ext cx="194400" cy="194400"/>
              <a:chOff x="-774700" y="4160838"/>
              <a:chExt cx="357187" cy="357187"/>
            </a:xfr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2700000" scaled="0"/>
            </a:gradFill>
          </p:grpSpPr>
          <p:sp>
            <p:nvSpPr>
              <p:cNvPr id="77" name="Freeform 82">
                <a:extLst>
                  <a:ext uri="{FF2B5EF4-FFF2-40B4-BE49-F238E27FC236}">
                    <a16:creationId xmlns:a16="http://schemas.microsoft.com/office/drawing/2014/main" id="{CB5B57D4-D4AF-43AE-A416-78935C60FDC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774700" y="4160838"/>
                <a:ext cx="357187" cy="357187"/>
              </a:xfrm>
              <a:custGeom>
                <a:avLst/>
                <a:gdLst>
                  <a:gd name="T0" fmla="*/ 46 w 92"/>
                  <a:gd name="T1" fmla="*/ 92 h 92"/>
                  <a:gd name="T2" fmla="*/ 0 w 92"/>
                  <a:gd name="T3" fmla="*/ 46 h 92"/>
                  <a:gd name="T4" fmla="*/ 46 w 92"/>
                  <a:gd name="T5" fmla="*/ 0 h 92"/>
                  <a:gd name="T6" fmla="*/ 92 w 92"/>
                  <a:gd name="T7" fmla="*/ 46 h 92"/>
                  <a:gd name="T8" fmla="*/ 46 w 92"/>
                  <a:gd name="T9" fmla="*/ 92 h 92"/>
                  <a:gd name="T10" fmla="*/ 46 w 92"/>
                  <a:gd name="T11" fmla="*/ 4 h 92"/>
                  <a:gd name="T12" fmla="*/ 4 w 92"/>
                  <a:gd name="T13" fmla="*/ 46 h 92"/>
                  <a:gd name="T14" fmla="*/ 46 w 92"/>
                  <a:gd name="T15" fmla="*/ 88 h 92"/>
                  <a:gd name="T16" fmla="*/ 88 w 92"/>
                  <a:gd name="T17" fmla="*/ 46 h 92"/>
                  <a:gd name="T18" fmla="*/ 46 w 92"/>
                  <a:gd name="T19" fmla="*/ 4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2" h="92">
                    <a:moveTo>
                      <a:pt x="46" y="92"/>
                    </a:moveTo>
                    <a:cubicBezTo>
                      <a:pt x="21" y="92"/>
                      <a:pt x="0" y="71"/>
                      <a:pt x="0" y="46"/>
                    </a:cubicBezTo>
                    <a:cubicBezTo>
                      <a:pt x="0" y="21"/>
                      <a:pt x="21" y="0"/>
                      <a:pt x="46" y="0"/>
                    </a:cubicBezTo>
                    <a:cubicBezTo>
                      <a:pt x="71" y="0"/>
                      <a:pt x="92" y="21"/>
                      <a:pt x="92" y="46"/>
                    </a:cubicBezTo>
                    <a:cubicBezTo>
                      <a:pt x="92" y="71"/>
                      <a:pt x="71" y="92"/>
                      <a:pt x="46" y="92"/>
                    </a:cubicBezTo>
                    <a:close/>
                    <a:moveTo>
                      <a:pt x="46" y="4"/>
                    </a:moveTo>
                    <a:cubicBezTo>
                      <a:pt x="23" y="4"/>
                      <a:pt x="4" y="23"/>
                      <a:pt x="4" y="46"/>
                    </a:cubicBezTo>
                    <a:cubicBezTo>
                      <a:pt x="4" y="69"/>
                      <a:pt x="23" y="88"/>
                      <a:pt x="46" y="88"/>
                    </a:cubicBezTo>
                    <a:cubicBezTo>
                      <a:pt x="69" y="88"/>
                      <a:pt x="88" y="69"/>
                      <a:pt x="88" y="46"/>
                    </a:cubicBezTo>
                    <a:cubicBezTo>
                      <a:pt x="88" y="23"/>
                      <a:pt x="69" y="4"/>
                      <a:pt x="4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Freeform 83">
                <a:extLst>
                  <a:ext uri="{FF2B5EF4-FFF2-40B4-BE49-F238E27FC236}">
                    <a16:creationId xmlns:a16="http://schemas.microsoft.com/office/drawing/2014/main" id="{85A23CFC-4F02-4BA9-8659-73F1ECDCE8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650875" y="4246563"/>
                <a:ext cx="109537" cy="155575"/>
              </a:xfrm>
              <a:custGeom>
                <a:avLst/>
                <a:gdLst>
                  <a:gd name="T0" fmla="*/ 14 w 28"/>
                  <a:gd name="T1" fmla="*/ 40 h 40"/>
                  <a:gd name="T2" fmla="*/ 12 w 28"/>
                  <a:gd name="T3" fmla="*/ 38 h 40"/>
                  <a:gd name="T4" fmla="*/ 12 w 28"/>
                  <a:gd name="T5" fmla="*/ 26 h 40"/>
                  <a:gd name="T6" fmla="*/ 14 w 28"/>
                  <a:gd name="T7" fmla="*/ 24 h 40"/>
                  <a:gd name="T8" fmla="*/ 24 w 28"/>
                  <a:gd name="T9" fmla="*/ 14 h 40"/>
                  <a:gd name="T10" fmla="*/ 14 w 28"/>
                  <a:gd name="T11" fmla="*/ 4 h 40"/>
                  <a:gd name="T12" fmla="*/ 4 w 28"/>
                  <a:gd name="T13" fmla="*/ 14 h 40"/>
                  <a:gd name="T14" fmla="*/ 2 w 28"/>
                  <a:gd name="T15" fmla="*/ 16 h 40"/>
                  <a:gd name="T16" fmla="*/ 0 w 28"/>
                  <a:gd name="T17" fmla="*/ 14 h 40"/>
                  <a:gd name="T18" fmla="*/ 14 w 28"/>
                  <a:gd name="T19" fmla="*/ 0 h 40"/>
                  <a:gd name="T20" fmla="*/ 28 w 28"/>
                  <a:gd name="T21" fmla="*/ 14 h 40"/>
                  <a:gd name="T22" fmla="*/ 16 w 28"/>
                  <a:gd name="T23" fmla="*/ 28 h 40"/>
                  <a:gd name="T24" fmla="*/ 16 w 28"/>
                  <a:gd name="T25" fmla="*/ 38 h 40"/>
                  <a:gd name="T26" fmla="*/ 14 w 28"/>
                  <a:gd name="T27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8" h="40">
                    <a:moveTo>
                      <a:pt x="14" y="40"/>
                    </a:moveTo>
                    <a:cubicBezTo>
                      <a:pt x="13" y="40"/>
                      <a:pt x="12" y="39"/>
                      <a:pt x="12" y="38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12" y="25"/>
                      <a:pt x="13" y="24"/>
                      <a:pt x="14" y="24"/>
                    </a:cubicBezTo>
                    <a:cubicBezTo>
                      <a:pt x="20" y="24"/>
                      <a:pt x="24" y="20"/>
                      <a:pt x="24" y="14"/>
                    </a:cubicBezTo>
                    <a:cubicBezTo>
                      <a:pt x="24" y="8"/>
                      <a:pt x="20" y="4"/>
                      <a:pt x="14" y="4"/>
                    </a:cubicBezTo>
                    <a:cubicBezTo>
                      <a:pt x="8" y="4"/>
                      <a:pt x="4" y="8"/>
                      <a:pt x="4" y="14"/>
                    </a:cubicBezTo>
                    <a:cubicBezTo>
                      <a:pt x="4" y="15"/>
                      <a:pt x="3" y="16"/>
                      <a:pt x="2" y="16"/>
                    </a:cubicBezTo>
                    <a:cubicBezTo>
                      <a:pt x="1" y="16"/>
                      <a:pt x="0" y="15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ubicBezTo>
                      <a:pt x="28" y="21"/>
                      <a:pt x="23" y="27"/>
                      <a:pt x="16" y="28"/>
                    </a:cubicBezTo>
                    <a:cubicBezTo>
                      <a:pt x="16" y="38"/>
                      <a:pt x="16" y="38"/>
                      <a:pt x="16" y="38"/>
                    </a:cubicBezTo>
                    <a:cubicBezTo>
                      <a:pt x="16" y="39"/>
                      <a:pt x="15" y="40"/>
                      <a:pt x="14" y="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Oval 84">
                <a:extLst>
                  <a:ext uri="{FF2B5EF4-FFF2-40B4-BE49-F238E27FC236}">
                    <a16:creationId xmlns:a16="http://schemas.microsoft.com/office/drawing/2014/main" id="{7E1D8B11-73DD-4CE1-BCB3-ECC4484250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611188" y="4416425"/>
                <a:ext cx="30162" cy="3175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DBBF0E5F-2747-42A3-9FC7-8191EE2E535D}"/>
              </a:ext>
            </a:extLst>
          </p:cNvPr>
          <p:cNvGrpSpPr/>
          <p:nvPr/>
        </p:nvGrpSpPr>
        <p:grpSpPr>
          <a:xfrm>
            <a:off x="729187" y="5319357"/>
            <a:ext cx="2093755" cy="232523"/>
            <a:chOff x="690085" y="4950915"/>
            <a:chExt cx="2093755" cy="232523"/>
          </a:xfrm>
        </p:grpSpPr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04C2DBCB-15D3-4363-A92F-E1A509676B5A}"/>
                </a:ext>
              </a:extLst>
            </p:cNvPr>
            <p:cNvSpPr txBox="1"/>
            <p:nvPr/>
          </p:nvSpPr>
          <p:spPr>
            <a:xfrm>
              <a:off x="1022550" y="4950915"/>
              <a:ext cx="1761290" cy="215444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Implementation </a:t>
              </a:r>
            </a:p>
          </p:txBody>
        </p: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044CBBF4-751B-4A07-9B95-67CEA879676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85" y="4969598"/>
              <a:ext cx="169252" cy="213840"/>
              <a:chOff x="-536575" y="4772025"/>
              <a:chExt cx="295274" cy="373063"/>
            </a:xfr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2700000" scaled="0"/>
            </a:gradFill>
          </p:grpSpPr>
          <p:sp>
            <p:nvSpPr>
              <p:cNvPr id="84" name="Freeform 88">
                <a:extLst>
                  <a:ext uri="{FF2B5EF4-FFF2-40B4-BE49-F238E27FC236}">
                    <a16:creationId xmlns:a16="http://schemas.microsoft.com/office/drawing/2014/main" id="{98961F3B-AD5C-47A1-8157-117BE0BCF99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506413" y="4787900"/>
                <a:ext cx="265112" cy="247650"/>
              </a:xfrm>
              <a:custGeom>
                <a:avLst/>
                <a:gdLst>
                  <a:gd name="T0" fmla="*/ 66 w 68"/>
                  <a:gd name="T1" fmla="*/ 64 h 64"/>
                  <a:gd name="T2" fmla="*/ 14 w 68"/>
                  <a:gd name="T3" fmla="*/ 64 h 64"/>
                  <a:gd name="T4" fmla="*/ 12 w 68"/>
                  <a:gd name="T5" fmla="*/ 62 h 64"/>
                  <a:gd name="T6" fmla="*/ 19 w 68"/>
                  <a:gd name="T7" fmla="*/ 52 h 64"/>
                  <a:gd name="T8" fmla="*/ 2 w 68"/>
                  <a:gd name="T9" fmla="*/ 52 h 64"/>
                  <a:gd name="T10" fmla="*/ 0 w 68"/>
                  <a:gd name="T11" fmla="*/ 50 h 64"/>
                  <a:gd name="T12" fmla="*/ 0 w 68"/>
                  <a:gd name="T13" fmla="*/ 2 h 64"/>
                  <a:gd name="T14" fmla="*/ 2 w 68"/>
                  <a:gd name="T15" fmla="*/ 0 h 64"/>
                  <a:gd name="T16" fmla="*/ 30 w 68"/>
                  <a:gd name="T17" fmla="*/ 0 h 64"/>
                  <a:gd name="T18" fmla="*/ 32 w 68"/>
                  <a:gd name="T19" fmla="*/ 2 h 64"/>
                  <a:gd name="T20" fmla="*/ 32 w 68"/>
                  <a:gd name="T21" fmla="*/ 12 h 64"/>
                  <a:gd name="T22" fmla="*/ 66 w 68"/>
                  <a:gd name="T23" fmla="*/ 12 h 64"/>
                  <a:gd name="T24" fmla="*/ 68 w 68"/>
                  <a:gd name="T25" fmla="*/ 14 h 64"/>
                  <a:gd name="T26" fmla="*/ 68 w 68"/>
                  <a:gd name="T27" fmla="*/ 62 h 64"/>
                  <a:gd name="T28" fmla="*/ 66 w 68"/>
                  <a:gd name="T29" fmla="*/ 64 h 64"/>
                  <a:gd name="T30" fmla="*/ 16 w 68"/>
                  <a:gd name="T31" fmla="*/ 60 h 64"/>
                  <a:gd name="T32" fmla="*/ 64 w 68"/>
                  <a:gd name="T33" fmla="*/ 60 h 64"/>
                  <a:gd name="T34" fmla="*/ 64 w 68"/>
                  <a:gd name="T35" fmla="*/ 16 h 64"/>
                  <a:gd name="T36" fmla="*/ 30 w 68"/>
                  <a:gd name="T37" fmla="*/ 16 h 64"/>
                  <a:gd name="T38" fmla="*/ 28 w 68"/>
                  <a:gd name="T39" fmla="*/ 14 h 64"/>
                  <a:gd name="T40" fmla="*/ 28 w 68"/>
                  <a:gd name="T41" fmla="*/ 4 h 64"/>
                  <a:gd name="T42" fmla="*/ 4 w 68"/>
                  <a:gd name="T43" fmla="*/ 4 h 64"/>
                  <a:gd name="T44" fmla="*/ 4 w 68"/>
                  <a:gd name="T45" fmla="*/ 48 h 64"/>
                  <a:gd name="T46" fmla="*/ 30 w 68"/>
                  <a:gd name="T47" fmla="*/ 48 h 64"/>
                  <a:gd name="T48" fmla="*/ 32 w 68"/>
                  <a:gd name="T49" fmla="*/ 50 h 64"/>
                  <a:gd name="T50" fmla="*/ 30 w 68"/>
                  <a:gd name="T51" fmla="*/ 52 h 64"/>
                  <a:gd name="T52" fmla="*/ 16 w 68"/>
                  <a:gd name="T53" fmla="*/ 6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68" h="64">
                    <a:moveTo>
                      <a:pt x="66" y="64"/>
                    </a:moveTo>
                    <a:cubicBezTo>
                      <a:pt x="14" y="64"/>
                      <a:pt x="14" y="64"/>
                      <a:pt x="14" y="64"/>
                    </a:cubicBezTo>
                    <a:cubicBezTo>
                      <a:pt x="13" y="64"/>
                      <a:pt x="12" y="63"/>
                      <a:pt x="12" y="62"/>
                    </a:cubicBezTo>
                    <a:cubicBezTo>
                      <a:pt x="12" y="57"/>
                      <a:pt x="15" y="54"/>
                      <a:pt x="19" y="52"/>
                    </a:cubicBezTo>
                    <a:cubicBezTo>
                      <a:pt x="2" y="52"/>
                      <a:pt x="2" y="52"/>
                      <a:pt x="2" y="52"/>
                    </a:cubicBezTo>
                    <a:cubicBezTo>
                      <a:pt x="1" y="52"/>
                      <a:pt x="0" y="51"/>
                      <a:pt x="0" y="5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1" y="0"/>
                      <a:pt x="32" y="1"/>
                      <a:pt x="32" y="2"/>
                    </a:cubicBezTo>
                    <a:cubicBezTo>
                      <a:pt x="32" y="12"/>
                      <a:pt x="32" y="12"/>
                      <a:pt x="32" y="12"/>
                    </a:cubicBezTo>
                    <a:cubicBezTo>
                      <a:pt x="66" y="12"/>
                      <a:pt x="66" y="12"/>
                      <a:pt x="66" y="12"/>
                    </a:cubicBezTo>
                    <a:cubicBezTo>
                      <a:pt x="67" y="12"/>
                      <a:pt x="68" y="13"/>
                      <a:pt x="68" y="14"/>
                    </a:cubicBezTo>
                    <a:cubicBezTo>
                      <a:pt x="68" y="62"/>
                      <a:pt x="68" y="62"/>
                      <a:pt x="68" y="62"/>
                    </a:cubicBezTo>
                    <a:cubicBezTo>
                      <a:pt x="68" y="63"/>
                      <a:pt x="67" y="64"/>
                      <a:pt x="66" y="64"/>
                    </a:cubicBezTo>
                    <a:close/>
                    <a:moveTo>
                      <a:pt x="16" y="60"/>
                    </a:moveTo>
                    <a:cubicBezTo>
                      <a:pt x="64" y="60"/>
                      <a:pt x="64" y="60"/>
                      <a:pt x="64" y="60"/>
                    </a:cubicBezTo>
                    <a:cubicBezTo>
                      <a:pt x="64" y="16"/>
                      <a:pt x="64" y="16"/>
                      <a:pt x="64" y="16"/>
                    </a:cubicBezTo>
                    <a:cubicBezTo>
                      <a:pt x="30" y="16"/>
                      <a:pt x="30" y="16"/>
                      <a:pt x="30" y="16"/>
                    </a:cubicBezTo>
                    <a:cubicBezTo>
                      <a:pt x="29" y="16"/>
                      <a:pt x="28" y="15"/>
                      <a:pt x="28" y="14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8"/>
                      <a:pt x="4" y="48"/>
                      <a:pt x="4" y="48"/>
                    </a:cubicBezTo>
                    <a:cubicBezTo>
                      <a:pt x="30" y="48"/>
                      <a:pt x="30" y="48"/>
                      <a:pt x="30" y="48"/>
                    </a:cubicBezTo>
                    <a:cubicBezTo>
                      <a:pt x="31" y="48"/>
                      <a:pt x="32" y="49"/>
                      <a:pt x="32" y="50"/>
                    </a:cubicBezTo>
                    <a:cubicBezTo>
                      <a:pt x="32" y="51"/>
                      <a:pt x="31" y="52"/>
                      <a:pt x="30" y="52"/>
                    </a:cubicBezTo>
                    <a:cubicBezTo>
                      <a:pt x="27" y="53"/>
                      <a:pt x="18" y="55"/>
                      <a:pt x="16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Freeform 89">
                <a:extLst>
                  <a:ext uri="{FF2B5EF4-FFF2-40B4-BE49-F238E27FC236}">
                    <a16:creationId xmlns:a16="http://schemas.microsoft.com/office/drawing/2014/main" id="{1A46E264-8C84-4E78-B38E-A1D84F88F3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96875" y="4833938"/>
                <a:ext cx="15875" cy="155575"/>
              </a:xfrm>
              <a:custGeom>
                <a:avLst/>
                <a:gdLst>
                  <a:gd name="T0" fmla="*/ 2 w 4"/>
                  <a:gd name="T1" fmla="*/ 40 h 40"/>
                  <a:gd name="T2" fmla="*/ 0 w 4"/>
                  <a:gd name="T3" fmla="*/ 38 h 40"/>
                  <a:gd name="T4" fmla="*/ 0 w 4"/>
                  <a:gd name="T5" fmla="*/ 2 h 40"/>
                  <a:gd name="T6" fmla="*/ 2 w 4"/>
                  <a:gd name="T7" fmla="*/ 0 h 40"/>
                  <a:gd name="T8" fmla="*/ 4 w 4"/>
                  <a:gd name="T9" fmla="*/ 2 h 40"/>
                  <a:gd name="T10" fmla="*/ 4 w 4"/>
                  <a:gd name="T11" fmla="*/ 38 h 40"/>
                  <a:gd name="T12" fmla="*/ 2 w 4"/>
                  <a:gd name="T13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" h="40">
                    <a:moveTo>
                      <a:pt x="2" y="40"/>
                    </a:moveTo>
                    <a:cubicBezTo>
                      <a:pt x="1" y="40"/>
                      <a:pt x="0" y="39"/>
                      <a:pt x="0" y="38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3" y="0"/>
                      <a:pt x="4" y="1"/>
                      <a:pt x="4" y="2"/>
                    </a:cubicBezTo>
                    <a:cubicBezTo>
                      <a:pt x="4" y="38"/>
                      <a:pt x="4" y="38"/>
                      <a:pt x="4" y="38"/>
                    </a:cubicBezTo>
                    <a:cubicBezTo>
                      <a:pt x="4" y="39"/>
                      <a:pt x="3" y="40"/>
                      <a:pt x="2" y="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Freeform 90">
                <a:extLst>
                  <a:ext uri="{FF2B5EF4-FFF2-40B4-BE49-F238E27FC236}">
                    <a16:creationId xmlns:a16="http://schemas.microsoft.com/office/drawing/2014/main" id="{1FF48CAD-57B5-4309-B2E7-F80F42AFFD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36575" y="4772025"/>
                <a:ext cx="14287" cy="373063"/>
              </a:xfrm>
              <a:custGeom>
                <a:avLst/>
                <a:gdLst>
                  <a:gd name="T0" fmla="*/ 2 w 4"/>
                  <a:gd name="T1" fmla="*/ 96 h 96"/>
                  <a:gd name="T2" fmla="*/ 0 w 4"/>
                  <a:gd name="T3" fmla="*/ 94 h 96"/>
                  <a:gd name="T4" fmla="*/ 0 w 4"/>
                  <a:gd name="T5" fmla="*/ 2 h 96"/>
                  <a:gd name="T6" fmla="*/ 2 w 4"/>
                  <a:gd name="T7" fmla="*/ 0 h 96"/>
                  <a:gd name="T8" fmla="*/ 4 w 4"/>
                  <a:gd name="T9" fmla="*/ 2 h 96"/>
                  <a:gd name="T10" fmla="*/ 4 w 4"/>
                  <a:gd name="T11" fmla="*/ 94 h 96"/>
                  <a:gd name="T12" fmla="*/ 2 w 4"/>
                  <a:gd name="T13" fmla="*/ 96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" h="96">
                    <a:moveTo>
                      <a:pt x="2" y="96"/>
                    </a:moveTo>
                    <a:cubicBezTo>
                      <a:pt x="1" y="96"/>
                      <a:pt x="0" y="95"/>
                      <a:pt x="0" y="94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3" y="0"/>
                      <a:pt x="4" y="1"/>
                      <a:pt x="4" y="2"/>
                    </a:cubicBezTo>
                    <a:cubicBezTo>
                      <a:pt x="4" y="94"/>
                      <a:pt x="4" y="94"/>
                      <a:pt x="4" y="94"/>
                    </a:cubicBezTo>
                    <a:cubicBezTo>
                      <a:pt x="4" y="95"/>
                      <a:pt x="3" y="96"/>
                      <a:pt x="2" y="9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Rectangle 91">
                <a:extLst>
                  <a:ext uri="{FF2B5EF4-FFF2-40B4-BE49-F238E27FC236}">
                    <a16:creationId xmlns:a16="http://schemas.microsoft.com/office/drawing/2014/main" id="{879A781F-301C-4D78-B0A9-4111E3E264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458788" y="4981575"/>
                <a:ext cx="14287" cy="476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EAF5AEEF-D1CD-44A5-90FD-81E1A589A454}"/>
              </a:ext>
            </a:extLst>
          </p:cNvPr>
          <p:cNvGrpSpPr/>
          <p:nvPr/>
        </p:nvGrpSpPr>
        <p:grpSpPr>
          <a:xfrm>
            <a:off x="5245154" y="524806"/>
            <a:ext cx="602457" cy="57150"/>
            <a:chOff x="10806101" y="5722143"/>
            <a:chExt cx="602457" cy="57150"/>
          </a:xfrm>
        </p:grpSpPr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886D5364-6813-46FC-AB1F-36C6D80875A0}"/>
                </a:ext>
              </a:extLst>
            </p:cNvPr>
            <p:cNvSpPr/>
            <p:nvPr/>
          </p:nvSpPr>
          <p:spPr>
            <a:xfrm>
              <a:off x="11351408" y="5722143"/>
              <a:ext cx="57150" cy="5715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0CF49D4F-B83E-4D0B-9E29-855FC12C8247}"/>
                </a:ext>
              </a:extLst>
            </p:cNvPr>
            <p:cNvSpPr/>
            <p:nvPr/>
          </p:nvSpPr>
          <p:spPr>
            <a:xfrm>
              <a:off x="11169639" y="5722143"/>
              <a:ext cx="57150" cy="5715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BCB5CC74-8A09-40F9-A0DB-F92ADDEB1464}"/>
                </a:ext>
              </a:extLst>
            </p:cNvPr>
            <p:cNvSpPr/>
            <p:nvPr/>
          </p:nvSpPr>
          <p:spPr>
            <a:xfrm>
              <a:off x="10987870" y="5722143"/>
              <a:ext cx="57150" cy="57150"/>
            </a:xfrm>
            <a:prstGeom prst="ellipse">
              <a:avLst/>
            </a:prstGeom>
            <a:solidFill>
              <a:schemeClr val="accent1">
                <a:alpha val="2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5B4CDACE-E69C-4180-B368-6EB2AC7884CF}"/>
                </a:ext>
              </a:extLst>
            </p:cNvPr>
            <p:cNvSpPr/>
            <p:nvPr/>
          </p:nvSpPr>
          <p:spPr>
            <a:xfrm>
              <a:off x="10806101" y="5722143"/>
              <a:ext cx="57150" cy="57150"/>
            </a:xfrm>
            <a:prstGeom prst="ellipse">
              <a:avLst/>
            </a:prstGeom>
            <a:solidFill>
              <a:schemeClr val="accent1">
                <a:alpha val="2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112D09B7-E76A-48E0-89F8-EA857D978483}"/>
              </a:ext>
            </a:extLst>
          </p:cNvPr>
          <p:cNvGrpSpPr/>
          <p:nvPr/>
        </p:nvGrpSpPr>
        <p:grpSpPr>
          <a:xfrm>
            <a:off x="376238" y="382125"/>
            <a:ext cx="2466116" cy="1174880"/>
            <a:chOff x="376239" y="1549789"/>
            <a:chExt cx="2466116" cy="768879"/>
          </a:xfrm>
        </p:grpSpPr>
        <p:sp>
          <p:nvSpPr>
            <p:cNvPr id="122" name="Rectangle: Top Corners Rounded 187">
              <a:extLst>
                <a:ext uri="{FF2B5EF4-FFF2-40B4-BE49-F238E27FC236}">
                  <a16:creationId xmlns:a16="http://schemas.microsoft.com/office/drawing/2014/main" id="{64238EC8-053C-4A7B-AE44-3C9AD781896A}"/>
                </a:ext>
              </a:extLst>
            </p:cNvPr>
            <p:cNvSpPr/>
            <p:nvPr/>
          </p:nvSpPr>
          <p:spPr>
            <a:xfrm rot="16200000">
              <a:off x="1360019" y="702250"/>
              <a:ext cx="498555" cy="246611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90E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Freeform 95">
              <a:extLst>
                <a:ext uri="{FF2B5EF4-FFF2-40B4-BE49-F238E27FC236}">
                  <a16:creationId xmlns:a16="http://schemas.microsoft.com/office/drawing/2014/main" id="{64ADCABE-A594-4600-956A-733BBF14D8F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4030" y="1549789"/>
              <a:ext cx="138324" cy="137848"/>
            </a:xfrm>
            <a:custGeom>
              <a:avLst/>
              <a:gdLst>
                <a:gd name="T0" fmla="*/ 610 w 610"/>
                <a:gd name="T1" fmla="*/ 0 h 608"/>
                <a:gd name="T2" fmla="*/ 610 w 610"/>
                <a:gd name="T3" fmla="*/ 608 h 608"/>
                <a:gd name="T4" fmla="*/ 0 w 610"/>
                <a:gd name="T5" fmla="*/ 608 h 608"/>
                <a:gd name="T6" fmla="*/ 0 w 610"/>
                <a:gd name="T7" fmla="*/ 607 h 608"/>
                <a:gd name="T8" fmla="*/ 610 w 610"/>
                <a:gd name="T9" fmla="*/ 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0" h="608">
                  <a:moveTo>
                    <a:pt x="610" y="0"/>
                  </a:moveTo>
                  <a:cubicBezTo>
                    <a:pt x="610" y="608"/>
                    <a:pt x="610" y="608"/>
                    <a:pt x="610" y="608"/>
                  </a:cubicBezTo>
                  <a:cubicBezTo>
                    <a:pt x="0" y="608"/>
                    <a:pt x="0" y="608"/>
                    <a:pt x="0" y="608"/>
                  </a:cubicBezTo>
                  <a:cubicBezTo>
                    <a:pt x="0" y="607"/>
                    <a:pt x="0" y="607"/>
                    <a:pt x="0" y="607"/>
                  </a:cubicBezTo>
                  <a:cubicBezTo>
                    <a:pt x="291" y="519"/>
                    <a:pt x="521" y="290"/>
                    <a:pt x="610" y="0"/>
                  </a:cubicBezTo>
                  <a:close/>
                </a:path>
              </a:pathLst>
            </a:custGeom>
            <a:solidFill>
              <a:srgbClr val="090E21"/>
            </a:solidFill>
            <a:ln w="158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95">
              <a:extLst>
                <a:ext uri="{FF2B5EF4-FFF2-40B4-BE49-F238E27FC236}">
                  <a16:creationId xmlns:a16="http://schemas.microsoft.com/office/drawing/2014/main" id="{77823DE5-92D6-4B78-834B-674025137976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704030" y="2180820"/>
              <a:ext cx="138324" cy="137848"/>
            </a:xfrm>
            <a:custGeom>
              <a:avLst/>
              <a:gdLst>
                <a:gd name="T0" fmla="*/ 610 w 610"/>
                <a:gd name="T1" fmla="*/ 0 h 608"/>
                <a:gd name="T2" fmla="*/ 610 w 610"/>
                <a:gd name="T3" fmla="*/ 608 h 608"/>
                <a:gd name="T4" fmla="*/ 0 w 610"/>
                <a:gd name="T5" fmla="*/ 608 h 608"/>
                <a:gd name="T6" fmla="*/ 0 w 610"/>
                <a:gd name="T7" fmla="*/ 607 h 608"/>
                <a:gd name="T8" fmla="*/ 610 w 610"/>
                <a:gd name="T9" fmla="*/ 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0" h="608">
                  <a:moveTo>
                    <a:pt x="610" y="0"/>
                  </a:moveTo>
                  <a:cubicBezTo>
                    <a:pt x="610" y="608"/>
                    <a:pt x="610" y="608"/>
                    <a:pt x="610" y="608"/>
                  </a:cubicBezTo>
                  <a:cubicBezTo>
                    <a:pt x="0" y="608"/>
                    <a:pt x="0" y="608"/>
                    <a:pt x="0" y="608"/>
                  </a:cubicBezTo>
                  <a:cubicBezTo>
                    <a:pt x="0" y="607"/>
                    <a:pt x="0" y="607"/>
                    <a:pt x="0" y="607"/>
                  </a:cubicBezTo>
                  <a:cubicBezTo>
                    <a:pt x="291" y="519"/>
                    <a:pt x="521" y="290"/>
                    <a:pt x="610" y="0"/>
                  </a:cubicBezTo>
                  <a:close/>
                </a:path>
              </a:pathLst>
            </a:custGeom>
            <a:solidFill>
              <a:srgbClr val="090E21"/>
            </a:solidFill>
            <a:ln w="158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056" name="TextBox 2055">
            <a:extLst>
              <a:ext uri="{FF2B5EF4-FFF2-40B4-BE49-F238E27FC236}">
                <a16:creationId xmlns:a16="http://schemas.microsoft.com/office/drawing/2014/main" id="{52EEAFF4-DAC7-44E9-8AFB-B2AA4DA32BAF}"/>
              </a:ext>
            </a:extLst>
          </p:cNvPr>
          <p:cNvSpPr txBox="1"/>
          <p:nvPr/>
        </p:nvSpPr>
        <p:spPr>
          <a:xfrm>
            <a:off x="254621" y="804752"/>
            <a:ext cx="2709348" cy="307777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b="1" spc="300" dirty="0" smtClean="0">
                <a:solidFill>
                  <a:schemeClr val="bg1"/>
                </a:solidFill>
                <a:latin typeface="+mj-lt"/>
              </a:rPr>
              <a:t>TABLE OF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04C2DBCB-15D3-4363-A92F-E1A509676B5A}"/>
              </a:ext>
            </a:extLst>
          </p:cNvPr>
          <p:cNvSpPr txBox="1"/>
          <p:nvPr/>
        </p:nvSpPr>
        <p:spPr>
          <a:xfrm>
            <a:off x="1061652" y="5779272"/>
            <a:ext cx="1761290" cy="215444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Maintenance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28" name="Freeform 88">
            <a:extLst>
              <a:ext uri="{FF2B5EF4-FFF2-40B4-BE49-F238E27FC236}">
                <a16:creationId xmlns:a16="http://schemas.microsoft.com/office/drawing/2014/main" id="{98961F3B-AD5C-47A1-8157-117BE0BCF99F}"/>
              </a:ext>
            </a:extLst>
          </p:cNvPr>
          <p:cNvSpPr>
            <a:spLocks noEditPoints="1"/>
          </p:cNvSpPr>
          <p:nvPr/>
        </p:nvSpPr>
        <p:spPr bwMode="auto">
          <a:xfrm>
            <a:off x="746476" y="5789174"/>
            <a:ext cx="151963" cy="141953"/>
          </a:xfrm>
          <a:custGeom>
            <a:avLst/>
            <a:gdLst>
              <a:gd name="T0" fmla="*/ 66 w 68"/>
              <a:gd name="T1" fmla="*/ 64 h 64"/>
              <a:gd name="T2" fmla="*/ 14 w 68"/>
              <a:gd name="T3" fmla="*/ 64 h 64"/>
              <a:gd name="T4" fmla="*/ 12 w 68"/>
              <a:gd name="T5" fmla="*/ 62 h 64"/>
              <a:gd name="T6" fmla="*/ 19 w 68"/>
              <a:gd name="T7" fmla="*/ 52 h 64"/>
              <a:gd name="T8" fmla="*/ 2 w 68"/>
              <a:gd name="T9" fmla="*/ 52 h 64"/>
              <a:gd name="T10" fmla="*/ 0 w 68"/>
              <a:gd name="T11" fmla="*/ 50 h 64"/>
              <a:gd name="T12" fmla="*/ 0 w 68"/>
              <a:gd name="T13" fmla="*/ 2 h 64"/>
              <a:gd name="T14" fmla="*/ 2 w 68"/>
              <a:gd name="T15" fmla="*/ 0 h 64"/>
              <a:gd name="T16" fmla="*/ 30 w 68"/>
              <a:gd name="T17" fmla="*/ 0 h 64"/>
              <a:gd name="T18" fmla="*/ 32 w 68"/>
              <a:gd name="T19" fmla="*/ 2 h 64"/>
              <a:gd name="T20" fmla="*/ 32 w 68"/>
              <a:gd name="T21" fmla="*/ 12 h 64"/>
              <a:gd name="T22" fmla="*/ 66 w 68"/>
              <a:gd name="T23" fmla="*/ 12 h 64"/>
              <a:gd name="T24" fmla="*/ 68 w 68"/>
              <a:gd name="T25" fmla="*/ 14 h 64"/>
              <a:gd name="T26" fmla="*/ 68 w 68"/>
              <a:gd name="T27" fmla="*/ 62 h 64"/>
              <a:gd name="T28" fmla="*/ 66 w 68"/>
              <a:gd name="T29" fmla="*/ 64 h 64"/>
              <a:gd name="T30" fmla="*/ 16 w 68"/>
              <a:gd name="T31" fmla="*/ 60 h 64"/>
              <a:gd name="T32" fmla="*/ 64 w 68"/>
              <a:gd name="T33" fmla="*/ 60 h 64"/>
              <a:gd name="T34" fmla="*/ 64 w 68"/>
              <a:gd name="T35" fmla="*/ 16 h 64"/>
              <a:gd name="T36" fmla="*/ 30 w 68"/>
              <a:gd name="T37" fmla="*/ 16 h 64"/>
              <a:gd name="T38" fmla="*/ 28 w 68"/>
              <a:gd name="T39" fmla="*/ 14 h 64"/>
              <a:gd name="T40" fmla="*/ 28 w 68"/>
              <a:gd name="T41" fmla="*/ 4 h 64"/>
              <a:gd name="T42" fmla="*/ 4 w 68"/>
              <a:gd name="T43" fmla="*/ 4 h 64"/>
              <a:gd name="T44" fmla="*/ 4 w 68"/>
              <a:gd name="T45" fmla="*/ 48 h 64"/>
              <a:gd name="T46" fmla="*/ 30 w 68"/>
              <a:gd name="T47" fmla="*/ 48 h 64"/>
              <a:gd name="T48" fmla="*/ 32 w 68"/>
              <a:gd name="T49" fmla="*/ 50 h 64"/>
              <a:gd name="T50" fmla="*/ 30 w 68"/>
              <a:gd name="T51" fmla="*/ 52 h 64"/>
              <a:gd name="T52" fmla="*/ 16 w 68"/>
              <a:gd name="T53" fmla="*/ 6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68" h="64">
                <a:moveTo>
                  <a:pt x="66" y="64"/>
                </a:moveTo>
                <a:cubicBezTo>
                  <a:pt x="14" y="64"/>
                  <a:pt x="14" y="64"/>
                  <a:pt x="14" y="64"/>
                </a:cubicBezTo>
                <a:cubicBezTo>
                  <a:pt x="13" y="64"/>
                  <a:pt x="12" y="63"/>
                  <a:pt x="12" y="62"/>
                </a:cubicBezTo>
                <a:cubicBezTo>
                  <a:pt x="12" y="57"/>
                  <a:pt x="15" y="54"/>
                  <a:pt x="19" y="52"/>
                </a:cubicBezTo>
                <a:cubicBezTo>
                  <a:pt x="2" y="52"/>
                  <a:pt x="2" y="52"/>
                  <a:pt x="2" y="52"/>
                </a:cubicBezTo>
                <a:cubicBezTo>
                  <a:pt x="1" y="52"/>
                  <a:pt x="0" y="51"/>
                  <a:pt x="0" y="50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1" y="0"/>
                  <a:pt x="32" y="1"/>
                  <a:pt x="32" y="2"/>
                </a:cubicBezTo>
                <a:cubicBezTo>
                  <a:pt x="32" y="12"/>
                  <a:pt x="32" y="12"/>
                  <a:pt x="32" y="12"/>
                </a:cubicBezTo>
                <a:cubicBezTo>
                  <a:pt x="66" y="12"/>
                  <a:pt x="66" y="12"/>
                  <a:pt x="66" y="12"/>
                </a:cubicBezTo>
                <a:cubicBezTo>
                  <a:pt x="67" y="12"/>
                  <a:pt x="68" y="13"/>
                  <a:pt x="68" y="14"/>
                </a:cubicBezTo>
                <a:cubicBezTo>
                  <a:pt x="68" y="62"/>
                  <a:pt x="68" y="62"/>
                  <a:pt x="68" y="62"/>
                </a:cubicBezTo>
                <a:cubicBezTo>
                  <a:pt x="68" y="63"/>
                  <a:pt x="67" y="64"/>
                  <a:pt x="66" y="64"/>
                </a:cubicBezTo>
                <a:close/>
                <a:moveTo>
                  <a:pt x="16" y="60"/>
                </a:moveTo>
                <a:cubicBezTo>
                  <a:pt x="64" y="60"/>
                  <a:pt x="64" y="60"/>
                  <a:pt x="64" y="60"/>
                </a:cubicBezTo>
                <a:cubicBezTo>
                  <a:pt x="64" y="16"/>
                  <a:pt x="64" y="16"/>
                  <a:pt x="64" y="16"/>
                </a:cubicBezTo>
                <a:cubicBezTo>
                  <a:pt x="30" y="16"/>
                  <a:pt x="30" y="16"/>
                  <a:pt x="30" y="16"/>
                </a:cubicBezTo>
                <a:cubicBezTo>
                  <a:pt x="29" y="16"/>
                  <a:pt x="28" y="15"/>
                  <a:pt x="28" y="14"/>
                </a:cubicBezTo>
                <a:cubicBezTo>
                  <a:pt x="28" y="4"/>
                  <a:pt x="28" y="4"/>
                  <a:pt x="28" y="4"/>
                </a:cubicBezTo>
                <a:cubicBezTo>
                  <a:pt x="4" y="4"/>
                  <a:pt x="4" y="4"/>
                  <a:pt x="4" y="4"/>
                </a:cubicBezTo>
                <a:cubicBezTo>
                  <a:pt x="4" y="48"/>
                  <a:pt x="4" y="48"/>
                  <a:pt x="4" y="48"/>
                </a:cubicBezTo>
                <a:cubicBezTo>
                  <a:pt x="30" y="48"/>
                  <a:pt x="30" y="48"/>
                  <a:pt x="30" y="48"/>
                </a:cubicBezTo>
                <a:cubicBezTo>
                  <a:pt x="31" y="48"/>
                  <a:pt x="32" y="49"/>
                  <a:pt x="32" y="50"/>
                </a:cubicBezTo>
                <a:cubicBezTo>
                  <a:pt x="32" y="51"/>
                  <a:pt x="31" y="52"/>
                  <a:pt x="30" y="52"/>
                </a:cubicBezTo>
                <a:cubicBezTo>
                  <a:pt x="27" y="53"/>
                  <a:pt x="18" y="55"/>
                  <a:pt x="16" y="6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27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270510" y="2212363"/>
            <a:ext cx="27633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---</a:t>
            </a:r>
            <a:r>
              <a:rPr lang="en-US" b="1" dirty="0" smtClean="0">
                <a:solidFill>
                  <a:schemeClr val="bg1"/>
                </a:solidFill>
              </a:rPr>
              <a:t>  Functional Requirements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E8BC80A0-9718-4704-A6F8-7F095C3899FA}"/>
              </a:ext>
            </a:extLst>
          </p:cNvPr>
          <p:cNvSpPr txBox="1"/>
          <p:nvPr/>
        </p:nvSpPr>
        <p:spPr>
          <a:xfrm>
            <a:off x="3458187" y="1807451"/>
            <a:ext cx="4561346" cy="30777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Requirement </a:t>
            </a:r>
            <a:r>
              <a:rPr lang="en-US" sz="20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Engineering</a:t>
            </a:r>
            <a:endParaRPr lang="en-US" sz="2000" b="1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4267836" y="2688862"/>
            <a:ext cx="32122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---</a:t>
            </a:r>
            <a:r>
              <a:rPr lang="en-US" b="1" dirty="0">
                <a:solidFill>
                  <a:schemeClr val="bg1"/>
                </a:solidFill>
              </a:rPr>
              <a:t>  </a:t>
            </a:r>
            <a:r>
              <a:rPr lang="en-US" b="1" dirty="0" smtClean="0">
                <a:solidFill>
                  <a:schemeClr val="bg1"/>
                </a:solidFill>
              </a:rPr>
              <a:t>Non-Functional </a:t>
            </a:r>
            <a:r>
              <a:rPr lang="en-US" b="1" dirty="0">
                <a:solidFill>
                  <a:schemeClr val="bg1"/>
                </a:solidFill>
              </a:rPr>
              <a:t>Requirements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E8BC80A0-9718-4704-A6F8-7F095C3899FA}"/>
              </a:ext>
            </a:extLst>
          </p:cNvPr>
          <p:cNvSpPr txBox="1"/>
          <p:nvPr/>
        </p:nvSpPr>
        <p:spPr>
          <a:xfrm>
            <a:off x="3392259" y="4507943"/>
            <a:ext cx="4561346" cy="30777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User Interference Design</a:t>
            </a:r>
            <a:endParaRPr lang="en-US" sz="2000" b="1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E8BC80A0-9718-4704-A6F8-7F095C3899FA}"/>
              </a:ext>
            </a:extLst>
          </p:cNvPr>
          <p:cNvSpPr txBox="1"/>
          <p:nvPr/>
        </p:nvSpPr>
        <p:spPr>
          <a:xfrm>
            <a:off x="2941929" y="3243032"/>
            <a:ext cx="4561346" cy="30777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System Features</a:t>
            </a:r>
            <a:endParaRPr lang="en-US" sz="2000" b="1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E8BC80A0-9718-4704-A6F8-7F095C3899FA}"/>
              </a:ext>
            </a:extLst>
          </p:cNvPr>
          <p:cNvSpPr txBox="1"/>
          <p:nvPr/>
        </p:nvSpPr>
        <p:spPr>
          <a:xfrm>
            <a:off x="3246107" y="5202979"/>
            <a:ext cx="4561346" cy="30777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Database Connectivity</a:t>
            </a:r>
            <a:endParaRPr lang="en-US" sz="2000" b="1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E8BC80A0-9718-4704-A6F8-7F095C3899FA}"/>
              </a:ext>
            </a:extLst>
          </p:cNvPr>
          <p:cNvSpPr txBox="1"/>
          <p:nvPr/>
        </p:nvSpPr>
        <p:spPr>
          <a:xfrm>
            <a:off x="2939664" y="5893624"/>
            <a:ext cx="4561346" cy="30777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Implementation</a:t>
            </a:r>
            <a:endParaRPr lang="en-US" sz="2000" b="1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E8BC80A0-9718-4704-A6F8-7F095C3899FA}"/>
              </a:ext>
            </a:extLst>
          </p:cNvPr>
          <p:cNvSpPr txBox="1"/>
          <p:nvPr/>
        </p:nvSpPr>
        <p:spPr>
          <a:xfrm>
            <a:off x="3504731" y="3877484"/>
            <a:ext cx="4561346" cy="30777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Modeling &amp; Diagram Phase </a:t>
            </a:r>
            <a:endParaRPr lang="en-US" sz="2000" b="1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E8BC80A0-9718-4704-A6F8-7F095C3899FA}"/>
              </a:ext>
            </a:extLst>
          </p:cNvPr>
          <p:cNvSpPr txBox="1"/>
          <p:nvPr/>
        </p:nvSpPr>
        <p:spPr>
          <a:xfrm>
            <a:off x="6798141" y="973546"/>
            <a:ext cx="4561346" cy="92333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Maintenance</a:t>
            </a:r>
          </a:p>
          <a:p>
            <a:pPr algn="ctr"/>
            <a:r>
              <a:rPr lang="en-US" sz="20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&amp;</a:t>
            </a:r>
            <a:endParaRPr lang="en-US" sz="2000" b="1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  <a:p>
            <a:pPr algn="ctr"/>
            <a:r>
              <a:rPr lang="en-US" sz="20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Performance 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E8BC80A0-9718-4704-A6F8-7F095C3899FA}"/>
              </a:ext>
            </a:extLst>
          </p:cNvPr>
          <p:cNvSpPr txBox="1"/>
          <p:nvPr/>
        </p:nvSpPr>
        <p:spPr>
          <a:xfrm>
            <a:off x="3458187" y="1231660"/>
            <a:ext cx="4561346" cy="30777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Documentation</a:t>
            </a:r>
            <a:endParaRPr lang="en-US" sz="2000" b="1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</p:txBody>
      </p: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D37D0F89-5C43-48A8-8667-B78EAE33AD08}"/>
              </a:ext>
            </a:extLst>
          </p:cNvPr>
          <p:cNvCxnSpPr>
            <a:cxnSpLocks/>
          </p:cNvCxnSpPr>
          <p:nvPr/>
        </p:nvCxnSpPr>
        <p:spPr>
          <a:xfrm>
            <a:off x="3293608" y="6468197"/>
            <a:ext cx="7839075" cy="0"/>
          </a:xfrm>
          <a:prstGeom prst="line">
            <a:avLst/>
          </a:prstGeom>
          <a:ln w="3175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Rectangle 151">
            <a:extLst>
              <a:ext uri="{FF2B5EF4-FFF2-40B4-BE49-F238E27FC236}">
                <a16:creationId xmlns:a16="http://schemas.microsoft.com/office/drawing/2014/main" id="{BAF17775-3276-4F51-92E1-356100C4AFDF}"/>
              </a:ext>
            </a:extLst>
          </p:cNvPr>
          <p:cNvSpPr/>
          <p:nvPr/>
        </p:nvSpPr>
        <p:spPr>
          <a:xfrm>
            <a:off x="10568172" y="0"/>
            <a:ext cx="1623827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112D09B7-E76A-48E0-89F8-EA857D978483}"/>
              </a:ext>
            </a:extLst>
          </p:cNvPr>
          <p:cNvGrpSpPr/>
          <p:nvPr/>
        </p:nvGrpSpPr>
        <p:grpSpPr>
          <a:xfrm rot="10800000">
            <a:off x="10568172" y="267418"/>
            <a:ext cx="1623828" cy="1174880"/>
            <a:chOff x="376239" y="1549789"/>
            <a:chExt cx="2466116" cy="768879"/>
          </a:xfrm>
        </p:grpSpPr>
        <p:sp>
          <p:nvSpPr>
            <p:cNvPr id="155" name="Rectangle: Top Corners Rounded 187">
              <a:extLst>
                <a:ext uri="{FF2B5EF4-FFF2-40B4-BE49-F238E27FC236}">
                  <a16:creationId xmlns:a16="http://schemas.microsoft.com/office/drawing/2014/main" id="{64238EC8-053C-4A7B-AE44-3C9AD781896A}"/>
                </a:ext>
              </a:extLst>
            </p:cNvPr>
            <p:cNvSpPr/>
            <p:nvPr/>
          </p:nvSpPr>
          <p:spPr>
            <a:xfrm rot="16200000">
              <a:off x="1360019" y="702250"/>
              <a:ext cx="498555" cy="246611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90E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Freeform 95">
              <a:extLst>
                <a:ext uri="{FF2B5EF4-FFF2-40B4-BE49-F238E27FC236}">
                  <a16:creationId xmlns:a16="http://schemas.microsoft.com/office/drawing/2014/main" id="{64ADCABE-A594-4600-956A-733BBF14D8F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4030" y="1549789"/>
              <a:ext cx="138324" cy="137848"/>
            </a:xfrm>
            <a:custGeom>
              <a:avLst/>
              <a:gdLst>
                <a:gd name="T0" fmla="*/ 610 w 610"/>
                <a:gd name="T1" fmla="*/ 0 h 608"/>
                <a:gd name="T2" fmla="*/ 610 w 610"/>
                <a:gd name="T3" fmla="*/ 608 h 608"/>
                <a:gd name="T4" fmla="*/ 0 w 610"/>
                <a:gd name="T5" fmla="*/ 608 h 608"/>
                <a:gd name="T6" fmla="*/ 0 w 610"/>
                <a:gd name="T7" fmla="*/ 607 h 608"/>
                <a:gd name="T8" fmla="*/ 610 w 610"/>
                <a:gd name="T9" fmla="*/ 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0" h="608">
                  <a:moveTo>
                    <a:pt x="610" y="0"/>
                  </a:moveTo>
                  <a:cubicBezTo>
                    <a:pt x="610" y="608"/>
                    <a:pt x="610" y="608"/>
                    <a:pt x="610" y="608"/>
                  </a:cubicBezTo>
                  <a:cubicBezTo>
                    <a:pt x="0" y="608"/>
                    <a:pt x="0" y="608"/>
                    <a:pt x="0" y="608"/>
                  </a:cubicBezTo>
                  <a:cubicBezTo>
                    <a:pt x="0" y="607"/>
                    <a:pt x="0" y="607"/>
                    <a:pt x="0" y="607"/>
                  </a:cubicBezTo>
                  <a:cubicBezTo>
                    <a:pt x="291" y="519"/>
                    <a:pt x="521" y="290"/>
                    <a:pt x="610" y="0"/>
                  </a:cubicBezTo>
                  <a:close/>
                </a:path>
              </a:pathLst>
            </a:custGeom>
            <a:solidFill>
              <a:srgbClr val="090E21"/>
            </a:solidFill>
            <a:ln w="158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95">
              <a:extLst>
                <a:ext uri="{FF2B5EF4-FFF2-40B4-BE49-F238E27FC236}">
                  <a16:creationId xmlns:a16="http://schemas.microsoft.com/office/drawing/2014/main" id="{77823DE5-92D6-4B78-834B-674025137976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704030" y="2180820"/>
              <a:ext cx="138324" cy="137848"/>
            </a:xfrm>
            <a:custGeom>
              <a:avLst/>
              <a:gdLst>
                <a:gd name="T0" fmla="*/ 610 w 610"/>
                <a:gd name="T1" fmla="*/ 0 h 608"/>
                <a:gd name="T2" fmla="*/ 610 w 610"/>
                <a:gd name="T3" fmla="*/ 608 h 608"/>
                <a:gd name="T4" fmla="*/ 0 w 610"/>
                <a:gd name="T5" fmla="*/ 608 h 608"/>
                <a:gd name="T6" fmla="*/ 0 w 610"/>
                <a:gd name="T7" fmla="*/ 607 h 608"/>
                <a:gd name="T8" fmla="*/ 610 w 610"/>
                <a:gd name="T9" fmla="*/ 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0" h="608">
                  <a:moveTo>
                    <a:pt x="610" y="0"/>
                  </a:moveTo>
                  <a:cubicBezTo>
                    <a:pt x="610" y="608"/>
                    <a:pt x="610" y="608"/>
                    <a:pt x="610" y="608"/>
                  </a:cubicBezTo>
                  <a:cubicBezTo>
                    <a:pt x="0" y="608"/>
                    <a:pt x="0" y="608"/>
                    <a:pt x="0" y="608"/>
                  </a:cubicBezTo>
                  <a:cubicBezTo>
                    <a:pt x="0" y="607"/>
                    <a:pt x="0" y="607"/>
                    <a:pt x="0" y="607"/>
                  </a:cubicBezTo>
                  <a:cubicBezTo>
                    <a:pt x="291" y="519"/>
                    <a:pt x="521" y="290"/>
                    <a:pt x="610" y="0"/>
                  </a:cubicBezTo>
                  <a:close/>
                </a:path>
              </a:pathLst>
            </a:custGeom>
            <a:solidFill>
              <a:srgbClr val="090E21"/>
            </a:solidFill>
            <a:ln w="158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" name="Rectangle 11"/>
          <p:cNvSpPr/>
          <p:nvPr/>
        </p:nvSpPr>
        <p:spPr>
          <a:xfrm>
            <a:off x="10705622" y="665727"/>
            <a:ext cx="1307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spc="300" dirty="0">
                <a:solidFill>
                  <a:schemeClr val="bg1"/>
                </a:solidFill>
              </a:rPr>
              <a:t>CONTEXT</a:t>
            </a:r>
          </a:p>
        </p:txBody>
      </p:sp>
    </p:spTree>
    <p:extLst>
      <p:ext uri="{BB962C8B-B14F-4D97-AF65-F5344CB8AC3E}">
        <p14:creationId xmlns:p14="http://schemas.microsoft.com/office/powerpoint/2010/main" val="27876705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8AD93755-FD6A-4B3F-B29C-1FB584CCDED5}"/>
              </a:ext>
            </a:extLst>
          </p:cNvPr>
          <p:cNvSpPr/>
          <p:nvPr/>
        </p:nvSpPr>
        <p:spPr>
          <a:xfrm>
            <a:off x="-19413" y="31302"/>
            <a:ext cx="2842355" cy="6858000"/>
          </a:xfrm>
          <a:prstGeom prst="rect">
            <a:avLst/>
          </a:prstGeom>
          <a:gradFill>
            <a:gsLst>
              <a:gs pos="0">
                <a:srgbClr val="172041"/>
              </a:gs>
              <a:gs pos="100000">
                <a:srgbClr val="172041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EAF5AEEF-D1CD-44A5-90FD-81E1A589A454}"/>
              </a:ext>
            </a:extLst>
          </p:cNvPr>
          <p:cNvGrpSpPr/>
          <p:nvPr/>
        </p:nvGrpSpPr>
        <p:grpSpPr>
          <a:xfrm>
            <a:off x="5982890" y="471136"/>
            <a:ext cx="602457" cy="57150"/>
            <a:chOff x="10806101" y="5722143"/>
            <a:chExt cx="602457" cy="57150"/>
          </a:xfrm>
        </p:grpSpPr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886D5364-6813-46FC-AB1F-36C6D80875A0}"/>
                </a:ext>
              </a:extLst>
            </p:cNvPr>
            <p:cNvSpPr/>
            <p:nvPr/>
          </p:nvSpPr>
          <p:spPr>
            <a:xfrm>
              <a:off x="11351408" y="5722143"/>
              <a:ext cx="57150" cy="5715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0CF49D4F-B83E-4D0B-9E29-855FC12C8247}"/>
                </a:ext>
              </a:extLst>
            </p:cNvPr>
            <p:cNvSpPr/>
            <p:nvPr/>
          </p:nvSpPr>
          <p:spPr>
            <a:xfrm>
              <a:off x="11169639" y="5722143"/>
              <a:ext cx="57150" cy="5715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BCB5CC74-8A09-40F9-A0DB-F92ADDEB1464}"/>
                </a:ext>
              </a:extLst>
            </p:cNvPr>
            <p:cNvSpPr/>
            <p:nvPr/>
          </p:nvSpPr>
          <p:spPr>
            <a:xfrm>
              <a:off x="10987870" y="5722143"/>
              <a:ext cx="57150" cy="57150"/>
            </a:xfrm>
            <a:prstGeom prst="ellipse">
              <a:avLst/>
            </a:prstGeom>
            <a:solidFill>
              <a:schemeClr val="accent1">
                <a:alpha val="2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5B4CDACE-E69C-4180-B368-6EB2AC7884CF}"/>
                </a:ext>
              </a:extLst>
            </p:cNvPr>
            <p:cNvSpPr/>
            <p:nvPr/>
          </p:nvSpPr>
          <p:spPr>
            <a:xfrm>
              <a:off x="10806101" y="5722143"/>
              <a:ext cx="57150" cy="57150"/>
            </a:xfrm>
            <a:prstGeom prst="ellipse">
              <a:avLst/>
            </a:prstGeom>
            <a:solidFill>
              <a:schemeClr val="accent1">
                <a:alpha val="2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112D09B7-E76A-48E0-89F8-EA857D978483}"/>
              </a:ext>
            </a:extLst>
          </p:cNvPr>
          <p:cNvGrpSpPr/>
          <p:nvPr/>
        </p:nvGrpSpPr>
        <p:grpSpPr>
          <a:xfrm>
            <a:off x="376238" y="382125"/>
            <a:ext cx="2466116" cy="1174880"/>
            <a:chOff x="376239" y="1549789"/>
            <a:chExt cx="2466116" cy="768879"/>
          </a:xfrm>
        </p:grpSpPr>
        <p:sp>
          <p:nvSpPr>
            <p:cNvPr id="122" name="Rectangle: Top Corners Rounded 187">
              <a:extLst>
                <a:ext uri="{FF2B5EF4-FFF2-40B4-BE49-F238E27FC236}">
                  <a16:creationId xmlns:a16="http://schemas.microsoft.com/office/drawing/2014/main" id="{64238EC8-053C-4A7B-AE44-3C9AD781896A}"/>
                </a:ext>
              </a:extLst>
            </p:cNvPr>
            <p:cNvSpPr/>
            <p:nvPr/>
          </p:nvSpPr>
          <p:spPr>
            <a:xfrm rot="16200000">
              <a:off x="1360019" y="702250"/>
              <a:ext cx="498555" cy="246611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90E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Freeform 95">
              <a:extLst>
                <a:ext uri="{FF2B5EF4-FFF2-40B4-BE49-F238E27FC236}">
                  <a16:creationId xmlns:a16="http://schemas.microsoft.com/office/drawing/2014/main" id="{64ADCABE-A594-4600-956A-733BBF14D8F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4030" y="1549789"/>
              <a:ext cx="138324" cy="137848"/>
            </a:xfrm>
            <a:custGeom>
              <a:avLst/>
              <a:gdLst>
                <a:gd name="T0" fmla="*/ 610 w 610"/>
                <a:gd name="T1" fmla="*/ 0 h 608"/>
                <a:gd name="T2" fmla="*/ 610 w 610"/>
                <a:gd name="T3" fmla="*/ 608 h 608"/>
                <a:gd name="T4" fmla="*/ 0 w 610"/>
                <a:gd name="T5" fmla="*/ 608 h 608"/>
                <a:gd name="T6" fmla="*/ 0 w 610"/>
                <a:gd name="T7" fmla="*/ 607 h 608"/>
                <a:gd name="T8" fmla="*/ 610 w 610"/>
                <a:gd name="T9" fmla="*/ 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0" h="608">
                  <a:moveTo>
                    <a:pt x="610" y="0"/>
                  </a:moveTo>
                  <a:cubicBezTo>
                    <a:pt x="610" y="608"/>
                    <a:pt x="610" y="608"/>
                    <a:pt x="610" y="608"/>
                  </a:cubicBezTo>
                  <a:cubicBezTo>
                    <a:pt x="0" y="608"/>
                    <a:pt x="0" y="608"/>
                    <a:pt x="0" y="608"/>
                  </a:cubicBezTo>
                  <a:cubicBezTo>
                    <a:pt x="0" y="607"/>
                    <a:pt x="0" y="607"/>
                    <a:pt x="0" y="607"/>
                  </a:cubicBezTo>
                  <a:cubicBezTo>
                    <a:pt x="291" y="519"/>
                    <a:pt x="521" y="290"/>
                    <a:pt x="610" y="0"/>
                  </a:cubicBezTo>
                  <a:close/>
                </a:path>
              </a:pathLst>
            </a:custGeom>
            <a:solidFill>
              <a:srgbClr val="090E21"/>
            </a:solidFill>
            <a:ln w="158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95">
              <a:extLst>
                <a:ext uri="{FF2B5EF4-FFF2-40B4-BE49-F238E27FC236}">
                  <a16:creationId xmlns:a16="http://schemas.microsoft.com/office/drawing/2014/main" id="{77823DE5-92D6-4B78-834B-674025137976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704030" y="2180820"/>
              <a:ext cx="138324" cy="137848"/>
            </a:xfrm>
            <a:custGeom>
              <a:avLst/>
              <a:gdLst>
                <a:gd name="T0" fmla="*/ 610 w 610"/>
                <a:gd name="T1" fmla="*/ 0 h 608"/>
                <a:gd name="T2" fmla="*/ 610 w 610"/>
                <a:gd name="T3" fmla="*/ 608 h 608"/>
                <a:gd name="T4" fmla="*/ 0 w 610"/>
                <a:gd name="T5" fmla="*/ 608 h 608"/>
                <a:gd name="T6" fmla="*/ 0 w 610"/>
                <a:gd name="T7" fmla="*/ 607 h 608"/>
                <a:gd name="T8" fmla="*/ 610 w 610"/>
                <a:gd name="T9" fmla="*/ 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0" h="608">
                  <a:moveTo>
                    <a:pt x="610" y="0"/>
                  </a:moveTo>
                  <a:cubicBezTo>
                    <a:pt x="610" y="608"/>
                    <a:pt x="610" y="608"/>
                    <a:pt x="610" y="608"/>
                  </a:cubicBezTo>
                  <a:cubicBezTo>
                    <a:pt x="0" y="608"/>
                    <a:pt x="0" y="608"/>
                    <a:pt x="0" y="608"/>
                  </a:cubicBezTo>
                  <a:cubicBezTo>
                    <a:pt x="0" y="607"/>
                    <a:pt x="0" y="607"/>
                    <a:pt x="0" y="607"/>
                  </a:cubicBezTo>
                  <a:cubicBezTo>
                    <a:pt x="291" y="519"/>
                    <a:pt x="521" y="290"/>
                    <a:pt x="610" y="0"/>
                  </a:cubicBezTo>
                  <a:close/>
                </a:path>
              </a:pathLst>
            </a:custGeom>
            <a:solidFill>
              <a:srgbClr val="090E21"/>
            </a:solidFill>
            <a:ln w="158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056" name="TextBox 2055">
            <a:extLst>
              <a:ext uri="{FF2B5EF4-FFF2-40B4-BE49-F238E27FC236}">
                <a16:creationId xmlns:a16="http://schemas.microsoft.com/office/drawing/2014/main" id="{52EEAFF4-DAC7-44E9-8AFB-B2AA4DA32BAF}"/>
              </a:ext>
            </a:extLst>
          </p:cNvPr>
          <p:cNvSpPr txBox="1"/>
          <p:nvPr/>
        </p:nvSpPr>
        <p:spPr>
          <a:xfrm>
            <a:off x="348600" y="814880"/>
            <a:ext cx="2709348" cy="307777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b="1" spc="300" dirty="0" smtClean="0">
                <a:solidFill>
                  <a:schemeClr val="bg1"/>
                </a:solidFill>
                <a:latin typeface="+mj-lt"/>
              </a:rPr>
              <a:t>Registration</a:t>
            </a:r>
          </a:p>
        </p:txBody>
      </p: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112D09B7-E76A-48E0-89F8-EA857D978483}"/>
              </a:ext>
            </a:extLst>
          </p:cNvPr>
          <p:cNvGrpSpPr/>
          <p:nvPr/>
        </p:nvGrpSpPr>
        <p:grpSpPr>
          <a:xfrm>
            <a:off x="376237" y="1540922"/>
            <a:ext cx="2466116" cy="768879"/>
            <a:chOff x="376239" y="1549789"/>
            <a:chExt cx="2466116" cy="768879"/>
          </a:xfrm>
        </p:grpSpPr>
        <p:sp>
          <p:nvSpPr>
            <p:cNvPr id="149" name="Rectangle: Top Corners Rounded 187">
              <a:extLst>
                <a:ext uri="{FF2B5EF4-FFF2-40B4-BE49-F238E27FC236}">
                  <a16:creationId xmlns:a16="http://schemas.microsoft.com/office/drawing/2014/main" id="{64238EC8-053C-4A7B-AE44-3C9AD781896A}"/>
                </a:ext>
              </a:extLst>
            </p:cNvPr>
            <p:cNvSpPr/>
            <p:nvPr/>
          </p:nvSpPr>
          <p:spPr>
            <a:xfrm rot="16200000">
              <a:off x="1360019" y="702250"/>
              <a:ext cx="498555" cy="246611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90E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Freeform 95">
              <a:extLst>
                <a:ext uri="{FF2B5EF4-FFF2-40B4-BE49-F238E27FC236}">
                  <a16:creationId xmlns:a16="http://schemas.microsoft.com/office/drawing/2014/main" id="{64ADCABE-A594-4600-956A-733BBF14D8F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4030" y="1549789"/>
              <a:ext cx="138324" cy="137848"/>
            </a:xfrm>
            <a:custGeom>
              <a:avLst/>
              <a:gdLst>
                <a:gd name="T0" fmla="*/ 610 w 610"/>
                <a:gd name="T1" fmla="*/ 0 h 608"/>
                <a:gd name="T2" fmla="*/ 610 w 610"/>
                <a:gd name="T3" fmla="*/ 608 h 608"/>
                <a:gd name="T4" fmla="*/ 0 w 610"/>
                <a:gd name="T5" fmla="*/ 608 h 608"/>
                <a:gd name="T6" fmla="*/ 0 w 610"/>
                <a:gd name="T7" fmla="*/ 607 h 608"/>
                <a:gd name="T8" fmla="*/ 610 w 610"/>
                <a:gd name="T9" fmla="*/ 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0" h="608">
                  <a:moveTo>
                    <a:pt x="610" y="0"/>
                  </a:moveTo>
                  <a:cubicBezTo>
                    <a:pt x="610" y="608"/>
                    <a:pt x="610" y="608"/>
                    <a:pt x="610" y="608"/>
                  </a:cubicBezTo>
                  <a:cubicBezTo>
                    <a:pt x="0" y="608"/>
                    <a:pt x="0" y="608"/>
                    <a:pt x="0" y="608"/>
                  </a:cubicBezTo>
                  <a:cubicBezTo>
                    <a:pt x="0" y="607"/>
                    <a:pt x="0" y="607"/>
                    <a:pt x="0" y="607"/>
                  </a:cubicBezTo>
                  <a:cubicBezTo>
                    <a:pt x="291" y="519"/>
                    <a:pt x="521" y="290"/>
                    <a:pt x="610" y="0"/>
                  </a:cubicBezTo>
                  <a:close/>
                </a:path>
              </a:pathLst>
            </a:custGeom>
            <a:solidFill>
              <a:srgbClr val="090E21"/>
            </a:solidFill>
            <a:ln w="158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95">
              <a:extLst>
                <a:ext uri="{FF2B5EF4-FFF2-40B4-BE49-F238E27FC236}">
                  <a16:creationId xmlns:a16="http://schemas.microsoft.com/office/drawing/2014/main" id="{77823DE5-92D6-4B78-834B-674025137976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704030" y="2180820"/>
              <a:ext cx="138324" cy="137848"/>
            </a:xfrm>
            <a:custGeom>
              <a:avLst/>
              <a:gdLst>
                <a:gd name="T0" fmla="*/ 610 w 610"/>
                <a:gd name="T1" fmla="*/ 0 h 608"/>
                <a:gd name="T2" fmla="*/ 610 w 610"/>
                <a:gd name="T3" fmla="*/ 608 h 608"/>
                <a:gd name="T4" fmla="*/ 0 w 610"/>
                <a:gd name="T5" fmla="*/ 608 h 608"/>
                <a:gd name="T6" fmla="*/ 0 w 610"/>
                <a:gd name="T7" fmla="*/ 607 h 608"/>
                <a:gd name="T8" fmla="*/ 610 w 610"/>
                <a:gd name="T9" fmla="*/ 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0" h="608">
                  <a:moveTo>
                    <a:pt x="610" y="0"/>
                  </a:moveTo>
                  <a:cubicBezTo>
                    <a:pt x="610" y="608"/>
                    <a:pt x="610" y="608"/>
                    <a:pt x="610" y="608"/>
                  </a:cubicBezTo>
                  <a:cubicBezTo>
                    <a:pt x="0" y="608"/>
                    <a:pt x="0" y="608"/>
                    <a:pt x="0" y="608"/>
                  </a:cubicBezTo>
                  <a:cubicBezTo>
                    <a:pt x="0" y="607"/>
                    <a:pt x="0" y="607"/>
                    <a:pt x="0" y="607"/>
                  </a:cubicBezTo>
                  <a:cubicBezTo>
                    <a:pt x="291" y="519"/>
                    <a:pt x="521" y="290"/>
                    <a:pt x="610" y="0"/>
                  </a:cubicBezTo>
                  <a:close/>
                </a:path>
              </a:pathLst>
            </a:custGeom>
            <a:solidFill>
              <a:srgbClr val="090E21"/>
            </a:solidFill>
            <a:ln w="158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9" name="Footer Placeholder 15">
            <a:extLst>
              <a:ext uri="{FF2B5EF4-FFF2-40B4-BE49-F238E27FC236}">
                <a16:creationId xmlns:a16="http://schemas.microsoft.com/office/drawing/2014/main" id="{E4383B3B-C795-4E26-93F2-2A329ECAD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5938" y="6308725"/>
            <a:ext cx="4114800" cy="169277"/>
          </a:xfrm>
        </p:spPr>
        <p:txBody>
          <a:bodyPr/>
          <a:lstStyle/>
          <a:p>
            <a:r>
              <a:rPr lang="en-US" i="0" dirty="0" smtClean="0"/>
              <a:t>Semester Project </a:t>
            </a:r>
            <a:endParaRPr lang="en-US" i="0" dirty="0"/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112D09B7-E76A-48E0-89F8-EA857D978483}"/>
              </a:ext>
            </a:extLst>
          </p:cNvPr>
          <p:cNvGrpSpPr/>
          <p:nvPr/>
        </p:nvGrpSpPr>
        <p:grpSpPr>
          <a:xfrm rot="10800000">
            <a:off x="10548945" y="129248"/>
            <a:ext cx="1623828" cy="1174880"/>
            <a:chOff x="376239" y="1549789"/>
            <a:chExt cx="2466116" cy="768879"/>
          </a:xfrm>
        </p:grpSpPr>
        <p:sp>
          <p:nvSpPr>
            <p:cNvPr id="92" name="Rectangle: Top Corners Rounded 187">
              <a:extLst>
                <a:ext uri="{FF2B5EF4-FFF2-40B4-BE49-F238E27FC236}">
                  <a16:creationId xmlns:a16="http://schemas.microsoft.com/office/drawing/2014/main" id="{64238EC8-053C-4A7B-AE44-3C9AD781896A}"/>
                </a:ext>
              </a:extLst>
            </p:cNvPr>
            <p:cNvSpPr/>
            <p:nvPr/>
          </p:nvSpPr>
          <p:spPr>
            <a:xfrm rot="16200000">
              <a:off x="1360019" y="702250"/>
              <a:ext cx="498555" cy="246611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90E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Freeform 95">
              <a:extLst>
                <a:ext uri="{FF2B5EF4-FFF2-40B4-BE49-F238E27FC236}">
                  <a16:creationId xmlns:a16="http://schemas.microsoft.com/office/drawing/2014/main" id="{64ADCABE-A594-4600-956A-733BBF14D8F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4030" y="1549789"/>
              <a:ext cx="138324" cy="137848"/>
            </a:xfrm>
            <a:custGeom>
              <a:avLst/>
              <a:gdLst>
                <a:gd name="T0" fmla="*/ 610 w 610"/>
                <a:gd name="T1" fmla="*/ 0 h 608"/>
                <a:gd name="T2" fmla="*/ 610 w 610"/>
                <a:gd name="T3" fmla="*/ 608 h 608"/>
                <a:gd name="T4" fmla="*/ 0 w 610"/>
                <a:gd name="T5" fmla="*/ 608 h 608"/>
                <a:gd name="T6" fmla="*/ 0 w 610"/>
                <a:gd name="T7" fmla="*/ 607 h 608"/>
                <a:gd name="T8" fmla="*/ 610 w 610"/>
                <a:gd name="T9" fmla="*/ 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0" h="608">
                  <a:moveTo>
                    <a:pt x="610" y="0"/>
                  </a:moveTo>
                  <a:cubicBezTo>
                    <a:pt x="610" y="608"/>
                    <a:pt x="610" y="608"/>
                    <a:pt x="610" y="608"/>
                  </a:cubicBezTo>
                  <a:cubicBezTo>
                    <a:pt x="0" y="608"/>
                    <a:pt x="0" y="608"/>
                    <a:pt x="0" y="608"/>
                  </a:cubicBezTo>
                  <a:cubicBezTo>
                    <a:pt x="0" y="607"/>
                    <a:pt x="0" y="607"/>
                    <a:pt x="0" y="607"/>
                  </a:cubicBezTo>
                  <a:cubicBezTo>
                    <a:pt x="291" y="519"/>
                    <a:pt x="521" y="290"/>
                    <a:pt x="610" y="0"/>
                  </a:cubicBezTo>
                  <a:close/>
                </a:path>
              </a:pathLst>
            </a:custGeom>
            <a:solidFill>
              <a:srgbClr val="090E21"/>
            </a:solidFill>
            <a:ln w="158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95">
              <a:extLst>
                <a:ext uri="{FF2B5EF4-FFF2-40B4-BE49-F238E27FC236}">
                  <a16:creationId xmlns:a16="http://schemas.microsoft.com/office/drawing/2014/main" id="{77823DE5-92D6-4B78-834B-674025137976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704030" y="2180820"/>
              <a:ext cx="138324" cy="137848"/>
            </a:xfrm>
            <a:custGeom>
              <a:avLst/>
              <a:gdLst>
                <a:gd name="T0" fmla="*/ 610 w 610"/>
                <a:gd name="T1" fmla="*/ 0 h 608"/>
                <a:gd name="T2" fmla="*/ 610 w 610"/>
                <a:gd name="T3" fmla="*/ 608 h 608"/>
                <a:gd name="T4" fmla="*/ 0 w 610"/>
                <a:gd name="T5" fmla="*/ 608 h 608"/>
                <a:gd name="T6" fmla="*/ 0 w 610"/>
                <a:gd name="T7" fmla="*/ 607 h 608"/>
                <a:gd name="T8" fmla="*/ 610 w 610"/>
                <a:gd name="T9" fmla="*/ 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0" h="608">
                  <a:moveTo>
                    <a:pt x="610" y="0"/>
                  </a:moveTo>
                  <a:cubicBezTo>
                    <a:pt x="610" y="608"/>
                    <a:pt x="610" y="608"/>
                    <a:pt x="610" y="608"/>
                  </a:cubicBezTo>
                  <a:cubicBezTo>
                    <a:pt x="0" y="608"/>
                    <a:pt x="0" y="608"/>
                    <a:pt x="0" y="608"/>
                  </a:cubicBezTo>
                  <a:cubicBezTo>
                    <a:pt x="0" y="607"/>
                    <a:pt x="0" y="607"/>
                    <a:pt x="0" y="607"/>
                  </a:cubicBezTo>
                  <a:cubicBezTo>
                    <a:pt x="291" y="519"/>
                    <a:pt x="521" y="290"/>
                    <a:pt x="610" y="0"/>
                  </a:cubicBezTo>
                  <a:close/>
                </a:path>
              </a:pathLst>
            </a:custGeom>
            <a:solidFill>
              <a:srgbClr val="090E21"/>
            </a:solidFill>
            <a:ln w="158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D4C6C895-2D6F-47F0-A411-0F964B4C0C80}"/>
              </a:ext>
            </a:extLst>
          </p:cNvPr>
          <p:cNvSpPr txBox="1"/>
          <p:nvPr/>
        </p:nvSpPr>
        <p:spPr>
          <a:xfrm>
            <a:off x="3293608" y="1977644"/>
            <a:ext cx="8272316" cy="4616648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</a:rPr>
              <a:t>This 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Project reviews </a:t>
            </a:r>
            <a:r>
              <a:rPr lang="en-US" sz="2000" dirty="0">
                <a:solidFill>
                  <a:schemeClr val="bg1"/>
                </a:solidFill>
              </a:rPr>
              <a:t>the relevant research conducted on online student enrollment used by various universities. Includes essentials for online registration such as online registration program, online registration course, and others</a:t>
            </a:r>
            <a:r>
              <a:rPr lang="en-US" sz="2000" dirty="0" smtClean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</a:rPr>
              <a:t>To 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achieve this goal </a:t>
            </a:r>
            <a:r>
              <a:rPr lang="en-US" sz="2000" dirty="0">
                <a:solidFill>
                  <a:schemeClr val="bg1"/>
                </a:solidFill>
              </a:rPr>
              <a:t>it is 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difficult</a:t>
            </a:r>
            <a:r>
              <a:rPr lang="en-US" sz="2000" dirty="0">
                <a:solidFill>
                  <a:schemeClr val="bg1"/>
                </a:solidFill>
              </a:rPr>
              <a:t> to use the system as information is scattered, it can be cluttered, and collecting relevant information can be </a:t>
            </a:r>
            <a:r>
              <a:rPr lang="en-US" sz="2000" dirty="0" smtClean="0">
                <a:solidFill>
                  <a:schemeClr val="bg1"/>
                </a:solidFill>
              </a:rPr>
              <a:t>time-consuming. It </a:t>
            </a:r>
            <a:r>
              <a:rPr lang="en-US" sz="2000" dirty="0">
                <a:solidFill>
                  <a:schemeClr val="bg1"/>
                </a:solidFill>
              </a:rPr>
              <a:t>can be used by 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educational institutions </a:t>
            </a:r>
            <a:r>
              <a:rPr lang="en-US" sz="2000" dirty="0">
                <a:solidFill>
                  <a:schemeClr val="bg1"/>
                </a:solidFill>
              </a:rPr>
              <a:t>or colleges to maintain student records easily. It also provides a time-consuming process to view, add, edit and delete student marks. </a:t>
            </a:r>
            <a:endParaRPr lang="en-US" sz="2000" dirty="0" smtClean="0">
              <a:solidFill>
                <a:schemeClr val="bg1"/>
              </a:solidFill>
            </a:endParaRPr>
          </a:p>
          <a:p>
            <a:pPr marL="285750" indent="-285750"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</a:rPr>
              <a:t>The 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online registration system </a:t>
            </a:r>
            <a:r>
              <a:rPr lang="en-US" sz="2000" dirty="0">
                <a:solidFill>
                  <a:schemeClr val="bg1"/>
                </a:solidFill>
              </a:rPr>
              <a:t>will allow online submission of student applications, Student Registrations, Online quiz or test. Saved test results, change student profile.</a:t>
            </a:r>
          </a:p>
          <a:p>
            <a:pPr marL="285750" indent="-285750"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E8BC80A0-9718-4704-A6F8-7F095C3899FA}"/>
              </a:ext>
            </a:extLst>
          </p:cNvPr>
          <p:cNvSpPr txBox="1"/>
          <p:nvPr/>
        </p:nvSpPr>
        <p:spPr>
          <a:xfrm>
            <a:off x="3293608" y="1270164"/>
            <a:ext cx="411480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Introduction</a:t>
            </a:r>
            <a:endParaRPr lang="en-US" sz="3600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99958637-625B-4257-9F51-B26D34BCFC08}"/>
              </a:ext>
            </a:extLst>
          </p:cNvPr>
          <p:cNvGrpSpPr/>
          <p:nvPr/>
        </p:nvGrpSpPr>
        <p:grpSpPr>
          <a:xfrm>
            <a:off x="708060" y="2824781"/>
            <a:ext cx="2114882" cy="215444"/>
            <a:chOff x="668958" y="2550768"/>
            <a:chExt cx="2114882" cy="215444"/>
          </a:xfrm>
        </p:grpSpPr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4F64B31A-C1F3-4C3E-A5D5-EA5BDDF9D9F1}"/>
                </a:ext>
              </a:extLst>
            </p:cNvPr>
            <p:cNvGrpSpPr/>
            <p:nvPr/>
          </p:nvGrpSpPr>
          <p:grpSpPr>
            <a:xfrm>
              <a:off x="668958" y="2560871"/>
              <a:ext cx="211507" cy="195238"/>
              <a:chOff x="519113" y="1628775"/>
              <a:chExt cx="371475" cy="342900"/>
            </a:xfr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2700000" scaled="0"/>
            </a:gradFill>
          </p:grpSpPr>
          <p:sp>
            <p:nvSpPr>
              <p:cNvPr id="103" name="Freeform 28">
                <a:extLst>
                  <a:ext uri="{FF2B5EF4-FFF2-40B4-BE49-F238E27FC236}">
                    <a16:creationId xmlns:a16="http://schemas.microsoft.com/office/drawing/2014/main" id="{8FDB1A53-33BB-475A-BF26-644AD890578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19113" y="1736725"/>
                <a:ext cx="371475" cy="234950"/>
              </a:xfrm>
              <a:custGeom>
                <a:avLst/>
                <a:gdLst>
                  <a:gd name="T0" fmla="*/ 88 w 96"/>
                  <a:gd name="T1" fmla="*/ 60 h 60"/>
                  <a:gd name="T2" fmla="*/ 8 w 96"/>
                  <a:gd name="T3" fmla="*/ 60 h 60"/>
                  <a:gd name="T4" fmla="*/ 0 w 96"/>
                  <a:gd name="T5" fmla="*/ 52 h 60"/>
                  <a:gd name="T6" fmla="*/ 0 w 96"/>
                  <a:gd name="T7" fmla="*/ 2 h 60"/>
                  <a:gd name="T8" fmla="*/ 2 w 96"/>
                  <a:gd name="T9" fmla="*/ 0 h 60"/>
                  <a:gd name="T10" fmla="*/ 94 w 96"/>
                  <a:gd name="T11" fmla="*/ 0 h 60"/>
                  <a:gd name="T12" fmla="*/ 96 w 96"/>
                  <a:gd name="T13" fmla="*/ 2 h 60"/>
                  <a:gd name="T14" fmla="*/ 96 w 96"/>
                  <a:gd name="T15" fmla="*/ 52 h 60"/>
                  <a:gd name="T16" fmla="*/ 88 w 96"/>
                  <a:gd name="T17" fmla="*/ 60 h 60"/>
                  <a:gd name="T18" fmla="*/ 4 w 96"/>
                  <a:gd name="T19" fmla="*/ 4 h 60"/>
                  <a:gd name="T20" fmla="*/ 4 w 96"/>
                  <a:gd name="T21" fmla="*/ 52 h 60"/>
                  <a:gd name="T22" fmla="*/ 8 w 96"/>
                  <a:gd name="T23" fmla="*/ 56 h 60"/>
                  <a:gd name="T24" fmla="*/ 88 w 96"/>
                  <a:gd name="T25" fmla="*/ 56 h 60"/>
                  <a:gd name="T26" fmla="*/ 92 w 96"/>
                  <a:gd name="T27" fmla="*/ 52 h 60"/>
                  <a:gd name="T28" fmla="*/ 92 w 96"/>
                  <a:gd name="T29" fmla="*/ 4 h 60"/>
                  <a:gd name="T30" fmla="*/ 4 w 96"/>
                  <a:gd name="T31" fmla="*/ 4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96" h="60">
                    <a:moveTo>
                      <a:pt x="88" y="60"/>
                    </a:moveTo>
                    <a:cubicBezTo>
                      <a:pt x="8" y="60"/>
                      <a:pt x="8" y="60"/>
                      <a:pt x="8" y="60"/>
                    </a:cubicBezTo>
                    <a:cubicBezTo>
                      <a:pt x="3" y="60"/>
                      <a:pt x="0" y="57"/>
                      <a:pt x="0" y="5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0"/>
                      <a:pt x="96" y="1"/>
                      <a:pt x="96" y="2"/>
                    </a:cubicBezTo>
                    <a:cubicBezTo>
                      <a:pt x="96" y="52"/>
                      <a:pt x="96" y="52"/>
                      <a:pt x="96" y="52"/>
                    </a:cubicBezTo>
                    <a:cubicBezTo>
                      <a:pt x="96" y="57"/>
                      <a:pt x="93" y="60"/>
                      <a:pt x="88" y="60"/>
                    </a:cubicBezTo>
                    <a:close/>
                    <a:moveTo>
                      <a:pt x="4" y="4"/>
                    </a:moveTo>
                    <a:cubicBezTo>
                      <a:pt x="4" y="52"/>
                      <a:pt x="4" y="52"/>
                      <a:pt x="4" y="52"/>
                    </a:cubicBezTo>
                    <a:cubicBezTo>
                      <a:pt x="4" y="54"/>
                      <a:pt x="6" y="56"/>
                      <a:pt x="8" y="56"/>
                    </a:cubicBezTo>
                    <a:cubicBezTo>
                      <a:pt x="88" y="56"/>
                      <a:pt x="88" y="56"/>
                      <a:pt x="88" y="56"/>
                    </a:cubicBezTo>
                    <a:cubicBezTo>
                      <a:pt x="90" y="56"/>
                      <a:pt x="92" y="54"/>
                      <a:pt x="92" y="52"/>
                    </a:cubicBezTo>
                    <a:cubicBezTo>
                      <a:pt x="92" y="4"/>
                      <a:pt x="92" y="4"/>
                      <a:pt x="92" y="4"/>
                    </a:cubicBezTo>
                    <a:lnTo>
                      <a:pt x="4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" name="Freeform 29">
                <a:extLst>
                  <a:ext uri="{FF2B5EF4-FFF2-40B4-BE49-F238E27FC236}">
                    <a16:creationId xmlns:a16="http://schemas.microsoft.com/office/drawing/2014/main" id="{563049A2-5C9B-4836-A3C4-CE88B48FCA5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42938" y="1784350"/>
                <a:ext cx="139700" cy="139700"/>
              </a:xfrm>
              <a:custGeom>
                <a:avLst/>
                <a:gdLst>
                  <a:gd name="T0" fmla="*/ 2 w 36"/>
                  <a:gd name="T1" fmla="*/ 36 h 36"/>
                  <a:gd name="T2" fmla="*/ 1 w 36"/>
                  <a:gd name="T3" fmla="*/ 36 h 36"/>
                  <a:gd name="T4" fmla="*/ 0 w 36"/>
                  <a:gd name="T5" fmla="*/ 34 h 36"/>
                  <a:gd name="T6" fmla="*/ 0 w 36"/>
                  <a:gd name="T7" fmla="*/ 2 h 36"/>
                  <a:gd name="T8" fmla="*/ 1 w 36"/>
                  <a:gd name="T9" fmla="*/ 0 h 36"/>
                  <a:gd name="T10" fmla="*/ 3 w 36"/>
                  <a:gd name="T11" fmla="*/ 0 h 36"/>
                  <a:gd name="T12" fmla="*/ 35 w 36"/>
                  <a:gd name="T13" fmla="*/ 16 h 36"/>
                  <a:gd name="T14" fmla="*/ 36 w 36"/>
                  <a:gd name="T15" fmla="*/ 18 h 36"/>
                  <a:gd name="T16" fmla="*/ 35 w 36"/>
                  <a:gd name="T17" fmla="*/ 20 h 36"/>
                  <a:gd name="T18" fmla="*/ 3 w 36"/>
                  <a:gd name="T19" fmla="*/ 36 h 36"/>
                  <a:gd name="T20" fmla="*/ 2 w 36"/>
                  <a:gd name="T21" fmla="*/ 36 h 36"/>
                  <a:gd name="T22" fmla="*/ 4 w 36"/>
                  <a:gd name="T23" fmla="*/ 5 h 36"/>
                  <a:gd name="T24" fmla="*/ 4 w 36"/>
                  <a:gd name="T25" fmla="*/ 31 h 36"/>
                  <a:gd name="T26" fmla="*/ 30 w 36"/>
                  <a:gd name="T27" fmla="*/ 18 h 36"/>
                  <a:gd name="T28" fmla="*/ 4 w 36"/>
                  <a:gd name="T29" fmla="*/ 5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6" h="36">
                    <a:moveTo>
                      <a:pt x="2" y="36"/>
                    </a:moveTo>
                    <a:cubicBezTo>
                      <a:pt x="2" y="36"/>
                      <a:pt x="1" y="36"/>
                      <a:pt x="1" y="36"/>
                    </a:cubicBezTo>
                    <a:cubicBezTo>
                      <a:pt x="0" y="35"/>
                      <a:pt x="0" y="35"/>
                      <a:pt x="0" y="34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0" y="1"/>
                      <a:pt x="1" y="0"/>
                    </a:cubicBezTo>
                    <a:cubicBezTo>
                      <a:pt x="2" y="0"/>
                      <a:pt x="2" y="0"/>
                      <a:pt x="3" y="0"/>
                    </a:cubicBezTo>
                    <a:cubicBezTo>
                      <a:pt x="35" y="16"/>
                      <a:pt x="35" y="16"/>
                      <a:pt x="35" y="16"/>
                    </a:cubicBezTo>
                    <a:cubicBezTo>
                      <a:pt x="36" y="17"/>
                      <a:pt x="36" y="17"/>
                      <a:pt x="36" y="18"/>
                    </a:cubicBezTo>
                    <a:cubicBezTo>
                      <a:pt x="36" y="19"/>
                      <a:pt x="36" y="19"/>
                      <a:pt x="35" y="20"/>
                    </a:cubicBezTo>
                    <a:cubicBezTo>
                      <a:pt x="3" y="36"/>
                      <a:pt x="3" y="36"/>
                      <a:pt x="3" y="36"/>
                    </a:cubicBezTo>
                    <a:cubicBezTo>
                      <a:pt x="3" y="36"/>
                      <a:pt x="2" y="36"/>
                      <a:pt x="2" y="36"/>
                    </a:cubicBezTo>
                    <a:close/>
                    <a:moveTo>
                      <a:pt x="4" y="5"/>
                    </a:moveTo>
                    <a:cubicBezTo>
                      <a:pt x="4" y="31"/>
                      <a:pt x="4" y="31"/>
                      <a:pt x="4" y="31"/>
                    </a:cubicBezTo>
                    <a:cubicBezTo>
                      <a:pt x="30" y="18"/>
                      <a:pt x="30" y="18"/>
                      <a:pt x="30" y="18"/>
                    </a:cubicBezTo>
                    <a:lnTo>
                      <a:pt x="4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" name="Freeform 30">
                <a:extLst>
                  <a:ext uri="{FF2B5EF4-FFF2-40B4-BE49-F238E27FC236}">
                    <a16:creationId xmlns:a16="http://schemas.microsoft.com/office/drawing/2014/main" id="{913840AB-EA76-4ED8-8987-65B13CD79D7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19113" y="1628775"/>
                <a:ext cx="371475" cy="92075"/>
              </a:xfrm>
              <a:custGeom>
                <a:avLst/>
                <a:gdLst>
                  <a:gd name="T0" fmla="*/ 94 w 96"/>
                  <a:gd name="T1" fmla="*/ 24 h 24"/>
                  <a:gd name="T2" fmla="*/ 2 w 96"/>
                  <a:gd name="T3" fmla="*/ 24 h 24"/>
                  <a:gd name="T4" fmla="*/ 0 w 96"/>
                  <a:gd name="T5" fmla="*/ 22 h 24"/>
                  <a:gd name="T6" fmla="*/ 0 w 96"/>
                  <a:gd name="T7" fmla="*/ 6 h 24"/>
                  <a:gd name="T8" fmla="*/ 6 w 96"/>
                  <a:gd name="T9" fmla="*/ 0 h 24"/>
                  <a:gd name="T10" fmla="*/ 90 w 96"/>
                  <a:gd name="T11" fmla="*/ 0 h 24"/>
                  <a:gd name="T12" fmla="*/ 96 w 96"/>
                  <a:gd name="T13" fmla="*/ 6 h 24"/>
                  <a:gd name="T14" fmla="*/ 96 w 96"/>
                  <a:gd name="T15" fmla="*/ 22 h 24"/>
                  <a:gd name="T16" fmla="*/ 94 w 96"/>
                  <a:gd name="T17" fmla="*/ 24 h 24"/>
                  <a:gd name="T18" fmla="*/ 4 w 96"/>
                  <a:gd name="T19" fmla="*/ 20 h 24"/>
                  <a:gd name="T20" fmla="*/ 92 w 96"/>
                  <a:gd name="T21" fmla="*/ 20 h 24"/>
                  <a:gd name="T22" fmla="*/ 92 w 96"/>
                  <a:gd name="T23" fmla="*/ 6 h 24"/>
                  <a:gd name="T24" fmla="*/ 90 w 96"/>
                  <a:gd name="T25" fmla="*/ 4 h 24"/>
                  <a:gd name="T26" fmla="*/ 6 w 96"/>
                  <a:gd name="T27" fmla="*/ 4 h 24"/>
                  <a:gd name="T28" fmla="*/ 4 w 96"/>
                  <a:gd name="T29" fmla="*/ 6 h 24"/>
                  <a:gd name="T30" fmla="*/ 4 w 96"/>
                  <a:gd name="T31" fmla="*/ 2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96" h="24">
                    <a:moveTo>
                      <a:pt x="94" y="24"/>
                    </a:moveTo>
                    <a:cubicBezTo>
                      <a:pt x="2" y="24"/>
                      <a:pt x="2" y="24"/>
                      <a:pt x="2" y="24"/>
                    </a:cubicBezTo>
                    <a:cubicBezTo>
                      <a:pt x="1" y="24"/>
                      <a:pt x="0" y="23"/>
                      <a:pt x="0" y="22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90" y="0"/>
                      <a:pt x="90" y="0"/>
                      <a:pt x="90" y="0"/>
                    </a:cubicBezTo>
                    <a:cubicBezTo>
                      <a:pt x="93" y="0"/>
                      <a:pt x="96" y="3"/>
                      <a:pt x="96" y="6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3"/>
                      <a:pt x="95" y="24"/>
                      <a:pt x="94" y="24"/>
                    </a:cubicBezTo>
                    <a:close/>
                    <a:moveTo>
                      <a:pt x="4" y="20"/>
                    </a:moveTo>
                    <a:cubicBezTo>
                      <a:pt x="92" y="20"/>
                      <a:pt x="92" y="20"/>
                      <a:pt x="92" y="20"/>
                    </a:cubicBezTo>
                    <a:cubicBezTo>
                      <a:pt x="92" y="6"/>
                      <a:pt x="92" y="6"/>
                      <a:pt x="92" y="6"/>
                    </a:cubicBezTo>
                    <a:cubicBezTo>
                      <a:pt x="92" y="5"/>
                      <a:pt x="91" y="4"/>
                      <a:pt x="90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5" y="4"/>
                      <a:pt x="4" y="5"/>
                      <a:pt x="4" y="6"/>
                    </a:cubicBezTo>
                    <a:lnTo>
                      <a:pt x="4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" name="Freeform 31">
                <a:extLst>
                  <a:ext uri="{FF2B5EF4-FFF2-40B4-BE49-F238E27FC236}">
                    <a16:creationId xmlns:a16="http://schemas.microsoft.com/office/drawing/2014/main" id="{2F84762E-3244-4BAE-B483-9CE2BD379C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2288" y="1631950"/>
                <a:ext cx="77788" cy="77787"/>
              </a:xfrm>
              <a:custGeom>
                <a:avLst/>
                <a:gdLst>
                  <a:gd name="T0" fmla="*/ 5 w 49"/>
                  <a:gd name="T1" fmla="*/ 49 h 49"/>
                  <a:gd name="T2" fmla="*/ 0 w 49"/>
                  <a:gd name="T3" fmla="*/ 44 h 49"/>
                  <a:gd name="T4" fmla="*/ 44 w 49"/>
                  <a:gd name="T5" fmla="*/ 0 h 49"/>
                  <a:gd name="T6" fmla="*/ 49 w 49"/>
                  <a:gd name="T7" fmla="*/ 5 h 49"/>
                  <a:gd name="T8" fmla="*/ 5 w 49"/>
                  <a:gd name="T9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49">
                    <a:moveTo>
                      <a:pt x="5" y="49"/>
                    </a:moveTo>
                    <a:lnTo>
                      <a:pt x="0" y="44"/>
                    </a:lnTo>
                    <a:lnTo>
                      <a:pt x="44" y="0"/>
                    </a:lnTo>
                    <a:lnTo>
                      <a:pt x="49" y="5"/>
                    </a:lnTo>
                    <a:lnTo>
                      <a:pt x="5" y="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" name="Freeform 32">
                <a:extLst>
                  <a:ext uri="{FF2B5EF4-FFF2-40B4-BE49-F238E27FC236}">
                    <a16:creationId xmlns:a16="http://schemas.microsoft.com/office/drawing/2014/main" id="{C7503F4A-FD76-411F-89B9-CDB61E95C9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9913" y="1631950"/>
                <a:ext cx="84138" cy="85725"/>
              </a:xfrm>
              <a:custGeom>
                <a:avLst/>
                <a:gdLst>
                  <a:gd name="T0" fmla="*/ 5 w 53"/>
                  <a:gd name="T1" fmla="*/ 54 h 54"/>
                  <a:gd name="T2" fmla="*/ 0 w 53"/>
                  <a:gd name="T3" fmla="*/ 49 h 54"/>
                  <a:gd name="T4" fmla="*/ 48 w 53"/>
                  <a:gd name="T5" fmla="*/ 0 h 54"/>
                  <a:gd name="T6" fmla="*/ 53 w 53"/>
                  <a:gd name="T7" fmla="*/ 5 h 54"/>
                  <a:gd name="T8" fmla="*/ 5 w 53"/>
                  <a:gd name="T9" fmla="*/ 5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3" h="54">
                    <a:moveTo>
                      <a:pt x="5" y="54"/>
                    </a:moveTo>
                    <a:lnTo>
                      <a:pt x="0" y="49"/>
                    </a:lnTo>
                    <a:lnTo>
                      <a:pt x="48" y="0"/>
                    </a:lnTo>
                    <a:lnTo>
                      <a:pt x="53" y="5"/>
                    </a:lnTo>
                    <a:lnTo>
                      <a:pt x="5" y="5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" name="Freeform 33">
                <a:extLst>
                  <a:ext uri="{FF2B5EF4-FFF2-40B4-BE49-F238E27FC236}">
                    <a16:creationId xmlns:a16="http://schemas.microsoft.com/office/drawing/2014/main" id="{E21A373E-1AB2-47DA-9F91-CFC4A10E48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1826" y="1631950"/>
                <a:ext cx="84138" cy="85725"/>
              </a:xfrm>
              <a:custGeom>
                <a:avLst/>
                <a:gdLst>
                  <a:gd name="T0" fmla="*/ 5 w 53"/>
                  <a:gd name="T1" fmla="*/ 54 h 54"/>
                  <a:gd name="T2" fmla="*/ 0 w 53"/>
                  <a:gd name="T3" fmla="*/ 49 h 54"/>
                  <a:gd name="T4" fmla="*/ 48 w 53"/>
                  <a:gd name="T5" fmla="*/ 0 h 54"/>
                  <a:gd name="T6" fmla="*/ 53 w 53"/>
                  <a:gd name="T7" fmla="*/ 5 h 54"/>
                  <a:gd name="T8" fmla="*/ 5 w 53"/>
                  <a:gd name="T9" fmla="*/ 5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3" h="54">
                    <a:moveTo>
                      <a:pt x="5" y="54"/>
                    </a:moveTo>
                    <a:lnTo>
                      <a:pt x="0" y="49"/>
                    </a:lnTo>
                    <a:lnTo>
                      <a:pt x="48" y="0"/>
                    </a:lnTo>
                    <a:lnTo>
                      <a:pt x="53" y="5"/>
                    </a:lnTo>
                    <a:lnTo>
                      <a:pt x="5" y="5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" name="Freeform 34">
                <a:extLst>
                  <a:ext uri="{FF2B5EF4-FFF2-40B4-BE49-F238E27FC236}">
                    <a16:creationId xmlns:a16="http://schemas.microsoft.com/office/drawing/2014/main" id="{9F8AE030-7DF2-49F5-A2BF-79F8D3F359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3738" y="1631950"/>
                <a:ext cx="84138" cy="85725"/>
              </a:xfrm>
              <a:custGeom>
                <a:avLst/>
                <a:gdLst>
                  <a:gd name="T0" fmla="*/ 5 w 53"/>
                  <a:gd name="T1" fmla="*/ 54 h 54"/>
                  <a:gd name="T2" fmla="*/ 0 w 53"/>
                  <a:gd name="T3" fmla="*/ 49 h 54"/>
                  <a:gd name="T4" fmla="*/ 48 w 53"/>
                  <a:gd name="T5" fmla="*/ 0 h 54"/>
                  <a:gd name="T6" fmla="*/ 53 w 53"/>
                  <a:gd name="T7" fmla="*/ 5 h 54"/>
                  <a:gd name="T8" fmla="*/ 5 w 53"/>
                  <a:gd name="T9" fmla="*/ 5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3" h="54">
                    <a:moveTo>
                      <a:pt x="5" y="54"/>
                    </a:moveTo>
                    <a:lnTo>
                      <a:pt x="0" y="49"/>
                    </a:lnTo>
                    <a:lnTo>
                      <a:pt x="48" y="0"/>
                    </a:lnTo>
                    <a:lnTo>
                      <a:pt x="53" y="5"/>
                    </a:lnTo>
                    <a:lnTo>
                      <a:pt x="5" y="5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" name="Freeform 35">
                <a:extLst>
                  <a:ext uri="{FF2B5EF4-FFF2-40B4-BE49-F238E27FC236}">
                    <a16:creationId xmlns:a16="http://schemas.microsoft.com/office/drawing/2014/main" id="{75A014CB-52C2-4CAC-92B1-039250C931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5651" y="1631950"/>
                <a:ext cx="84138" cy="85725"/>
              </a:xfrm>
              <a:custGeom>
                <a:avLst/>
                <a:gdLst>
                  <a:gd name="T0" fmla="*/ 5 w 53"/>
                  <a:gd name="T1" fmla="*/ 54 h 54"/>
                  <a:gd name="T2" fmla="*/ 0 w 53"/>
                  <a:gd name="T3" fmla="*/ 49 h 54"/>
                  <a:gd name="T4" fmla="*/ 48 w 53"/>
                  <a:gd name="T5" fmla="*/ 0 h 54"/>
                  <a:gd name="T6" fmla="*/ 53 w 53"/>
                  <a:gd name="T7" fmla="*/ 5 h 54"/>
                  <a:gd name="T8" fmla="*/ 5 w 53"/>
                  <a:gd name="T9" fmla="*/ 5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3" h="54">
                    <a:moveTo>
                      <a:pt x="5" y="54"/>
                    </a:moveTo>
                    <a:lnTo>
                      <a:pt x="0" y="49"/>
                    </a:lnTo>
                    <a:lnTo>
                      <a:pt x="48" y="0"/>
                    </a:lnTo>
                    <a:lnTo>
                      <a:pt x="53" y="5"/>
                    </a:lnTo>
                    <a:lnTo>
                      <a:pt x="5" y="5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" name="Freeform 36">
                <a:extLst>
                  <a:ext uri="{FF2B5EF4-FFF2-40B4-BE49-F238E27FC236}">
                    <a16:creationId xmlns:a16="http://schemas.microsoft.com/office/drawing/2014/main" id="{38C98745-0FA1-4770-98C3-6BFA0B5BE6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7563" y="1647825"/>
                <a:ext cx="69850" cy="69850"/>
              </a:xfrm>
              <a:custGeom>
                <a:avLst/>
                <a:gdLst>
                  <a:gd name="T0" fmla="*/ 5 w 44"/>
                  <a:gd name="T1" fmla="*/ 44 h 44"/>
                  <a:gd name="T2" fmla="*/ 0 w 44"/>
                  <a:gd name="T3" fmla="*/ 39 h 44"/>
                  <a:gd name="T4" fmla="*/ 39 w 44"/>
                  <a:gd name="T5" fmla="*/ 0 h 44"/>
                  <a:gd name="T6" fmla="*/ 44 w 44"/>
                  <a:gd name="T7" fmla="*/ 5 h 44"/>
                  <a:gd name="T8" fmla="*/ 5 w 44"/>
                  <a:gd name="T9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44">
                    <a:moveTo>
                      <a:pt x="5" y="44"/>
                    </a:moveTo>
                    <a:lnTo>
                      <a:pt x="0" y="39"/>
                    </a:lnTo>
                    <a:lnTo>
                      <a:pt x="39" y="0"/>
                    </a:lnTo>
                    <a:lnTo>
                      <a:pt x="44" y="5"/>
                    </a:lnTo>
                    <a:lnTo>
                      <a:pt x="5" y="4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467DF15F-1E58-4CE6-A513-EA5E427E84B5}"/>
                </a:ext>
              </a:extLst>
            </p:cNvPr>
            <p:cNvSpPr txBox="1"/>
            <p:nvPr/>
          </p:nvSpPr>
          <p:spPr>
            <a:xfrm>
              <a:off x="1022550" y="2550768"/>
              <a:ext cx="1761290" cy="215444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Requirement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1A8A2D57-0137-4128-99F4-4B7A61D4410A}"/>
              </a:ext>
            </a:extLst>
          </p:cNvPr>
          <p:cNvGrpSpPr/>
          <p:nvPr/>
        </p:nvGrpSpPr>
        <p:grpSpPr>
          <a:xfrm>
            <a:off x="712293" y="1819797"/>
            <a:ext cx="2110649" cy="215444"/>
            <a:chOff x="673191" y="1583558"/>
            <a:chExt cx="2110649" cy="215444"/>
          </a:xfrm>
        </p:grpSpPr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3885EC3B-435C-4EE6-85EB-1A1CB96012CB}"/>
                </a:ext>
              </a:extLst>
            </p:cNvPr>
            <p:cNvSpPr txBox="1"/>
            <p:nvPr/>
          </p:nvSpPr>
          <p:spPr>
            <a:xfrm>
              <a:off x="1022550" y="1583558"/>
              <a:ext cx="1761290" cy="215444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 anchor="ctr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chemeClr val="bg1"/>
                  </a:solidFill>
                </a:defRPr>
              </a:lvl1pPr>
            </a:lstStyle>
            <a:p>
              <a:r>
                <a:rPr lang="en-US" dirty="0" smtClean="0"/>
                <a:t>Introduction</a:t>
              </a:r>
              <a:endParaRPr lang="en-US" dirty="0"/>
            </a:p>
          </p:txBody>
        </p: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3ACC1DB5-94A0-463E-9D17-415515BE117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3191" y="1593661"/>
              <a:ext cx="203040" cy="194400"/>
              <a:chOff x="-638175" y="3963988"/>
              <a:chExt cx="373062" cy="357187"/>
            </a:xfr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2700000" scaled="0"/>
            </a:gradFill>
          </p:grpSpPr>
          <p:sp>
            <p:nvSpPr>
              <p:cNvPr id="139" name="Freeform 40">
                <a:extLst>
                  <a:ext uri="{FF2B5EF4-FFF2-40B4-BE49-F238E27FC236}">
                    <a16:creationId xmlns:a16="http://schemas.microsoft.com/office/drawing/2014/main" id="{A687222F-35CE-48AB-85F9-5B65E6D907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92138" y="4149725"/>
                <a:ext cx="280987" cy="171450"/>
              </a:xfrm>
              <a:custGeom>
                <a:avLst/>
                <a:gdLst>
                  <a:gd name="T0" fmla="*/ 70 w 72"/>
                  <a:gd name="T1" fmla="*/ 44 h 44"/>
                  <a:gd name="T2" fmla="*/ 46 w 72"/>
                  <a:gd name="T3" fmla="*/ 44 h 44"/>
                  <a:gd name="T4" fmla="*/ 44 w 72"/>
                  <a:gd name="T5" fmla="*/ 42 h 44"/>
                  <a:gd name="T6" fmla="*/ 44 w 72"/>
                  <a:gd name="T7" fmla="*/ 16 h 44"/>
                  <a:gd name="T8" fmla="*/ 28 w 72"/>
                  <a:gd name="T9" fmla="*/ 16 h 44"/>
                  <a:gd name="T10" fmla="*/ 28 w 72"/>
                  <a:gd name="T11" fmla="*/ 42 h 44"/>
                  <a:gd name="T12" fmla="*/ 26 w 72"/>
                  <a:gd name="T13" fmla="*/ 44 h 44"/>
                  <a:gd name="T14" fmla="*/ 2 w 72"/>
                  <a:gd name="T15" fmla="*/ 44 h 44"/>
                  <a:gd name="T16" fmla="*/ 0 w 72"/>
                  <a:gd name="T17" fmla="*/ 42 h 44"/>
                  <a:gd name="T18" fmla="*/ 0 w 72"/>
                  <a:gd name="T19" fmla="*/ 2 h 44"/>
                  <a:gd name="T20" fmla="*/ 2 w 72"/>
                  <a:gd name="T21" fmla="*/ 0 h 44"/>
                  <a:gd name="T22" fmla="*/ 4 w 72"/>
                  <a:gd name="T23" fmla="*/ 2 h 44"/>
                  <a:gd name="T24" fmla="*/ 4 w 72"/>
                  <a:gd name="T25" fmla="*/ 40 h 44"/>
                  <a:gd name="T26" fmla="*/ 24 w 72"/>
                  <a:gd name="T27" fmla="*/ 40 h 44"/>
                  <a:gd name="T28" fmla="*/ 24 w 72"/>
                  <a:gd name="T29" fmla="*/ 14 h 44"/>
                  <a:gd name="T30" fmla="*/ 26 w 72"/>
                  <a:gd name="T31" fmla="*/ 12 h 44"/>
                  <a:gd name="T32" fmla="*/ 46 w 72"/>
                  <a:gd name="T33" fmla="*/ 12 h 44"/>
                  <a:gd name="T34" fmla="*/ 48 w 72"/>
                  <a:gd name="T35" fmla="*/ 14 h 44"/>
                  <a:gd name="T36" fmla="*/ 48 w 72"/>
                  <a:gd name="T37" fmla="*/ 40 h 44"/>
                  <a:gd name="T38" fmla="*/ 68 w 72"/>
                  <a:gd name="T39" fmla="*/ 40 h 44"/>
                  <a:gd name="T40" fmla="*/ 68 w 72"/>
                  <a:gd name="T41" fmla="*/ 4 h 44"/>
                  <a:gd name="T42" fmla="*/ 70 w 72"/>
                  <a:gd name="T43" fmla="*/ 2 h 44"/>
                  <a:gd name="T44" fmla="*/ 72 w 72"/>
                  <a:gd name="T45" fmla="*/ 4 h 44"/>
                  <a:gd name="T46" fmla="*/ 72 w 72"/>
                  <a:gd name="T47" fmla="*/ 42 h 44"/>
                  <a:gd name="T48" fmla="*/ 70 w 72"/>
                  <a:gd name="T49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72" h="44">
                    <a:moveTo>
                      <a:pt x="70" y="44"/>
                    </a:moveTo>
                    <a:cubicBezTo>
                      <a:pt x="46" y="44"/>
                      <a:pt x="46" y="44"/>
                      <a:pt x="46" y="44"/>
                    </a:cubicBezTo>
                    <a:cubicBezTo>
                      <a:pt x="45" y="44"/>
                      <a:pt x="44" y="43"/>
                      <a:pt x="44" y="42"/>
                    </a:cubicBezTo>
                    <a:cubicBezTo>
                      <a:pt x="44" y="16"/>
                      <a:pt x="44" y="16"/>
                      <a:pt x="44" y="16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28" y="42"/>
                      <a:pt x="28" y="42"/>
                      <a:pt x="28" y="42"/>
                    </a:cubicBezTo>
                    <a:cubicBezTo>
                      <a:pt x="28" y="43"/>
                      <a:pt x="27" y="44"/>
                      <a:pt x="26" y="44"/>
                    </a:cubicBezTo>
                    <a:cubicBezTo>
                      <a:pt x="2" y="44"/>
                      <a:pt x="2" y="44"/>
                      <a:pt x="2" y="44"/>
                    </a:cubicBezTo>
                    <a:cubicBezTo>
                      <a:pt x="1" y="44"/>
                      <a:pt x="0" y="43"/>
                      <a:pt x="0" y="4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3" y="0"/>
                      <a:pt x="4" y="1"/>
                      <a:pt x="4" y="2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24" y="40"/>
                      <a:pt x="24" y="40"/>
                      <a:pt x="24" y="40"/>
                    </a:cubicBezTo>
                    <a:cubicBezTo>
                      <a:pt x="24" y="14"/>
                      <a:pt x="24" y="14"/>
                      <a:pt x="24" y="14"/>
                    </a:cubicBezTo>
                    <a:cubicBezTo>
                      <a:pt x="24" y="13"/>
                      <a:pt x="25" y="12"/>
                      <a:pt x="26" y="12"/>
                    </a:cubicBezTo>
                    <a:cubicBezTo>
                      <a:pt x="46" y="12"/>
                      <a:pt x="46" y="12"/>
                      <a:pt x="46" y="12"/>
                    </a:cubicBezTo>
                    <a:cubicBezTo>
                      <a:pt x="47" y="12"/>
                      <a:pt x="48" y="13"/>
                      <a:pt x="48" y="14"/>
                    </a:cubicBezTo>
                    <a:cubicBezTo>
                      <a:pt x="48" y="40"/>
                      <a:pt x="48" y="40"/>
                      <a:pt x="48" y="40"/>
                    </a:cubicBezTo>
                    <a:cubicBezTo>
                      <a:pt x="68" y="40"/>
                      <a:pt x="68" y="40"/>
                      <a:pt x="68" y="40"/>
                    </a:cubicBezTo>
                    <a:cubicBezTo>
                      <a:pt x="68" y="4"/>
                      <a:pt x="68" y="4"/>
                      <a:pt x="68" y="4"/>
                    </a:cubicBezTo>
                    <a:cubicBezTo>
                      <a:pt x="68" y="3"/>
                      <a:pt x="69" y="2"/>
                      <a:pt x="70" y="2"/>
                    </a:cubicBezTo>
                    <a:cubicBezTo>
                      <a:pt x="71" y="2"/>
                      <a:pt x="72" y="3"/>
                      <a:pt x="72" y="4"/>
                    </a:cubicBezTo>
                    <a:cubicBezTo>
                      <a:pt x="72" y="42"/>
                      <a:pt x="72" y="42"/>
                      <a:pt x="72" y="42"/>
                    </a:cubicBezTo>
                    <a:cubicBezTo>
                      <a:pt x="72" y="43"/>
                      <a:pt x="71" y="44"/>
                      <a:pt x="70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" name="Freeform 41">
                <a:extLst>
                  <a:ext uri="{FF2B5EF4-FFF2-40B4-BE49-F238E27FC236}">
                    <a16:creationId xmlns:a16="http://schemas.microsoft.com/office/drawing/2014/main" id="{F0AC3D10-8537-4F5C-BA51-BE86E4C157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638175" y="3963988"/>
                <a:ext cx="373062" cy="193675"/>
              </a:xfrm>
              <a:custGeom>
                <a:avLst/>
                <a:gdLst>
                  <a:gd name="T0" fmla="*/ 94 w 96"/>
                  <a:gd name="T1" fmla="*/ 50 h 50"/>
                  <a:gd name="T2" fmla="*/ 93 w 96"/>
                  <a:gd name="T3" fmla="*/ 49 h 50"/>
                  <a:gd name="T4" fmla="*/ 48 w 96"/>
                  <a:gd name="T5" fmla="*/ 5 h 50"/>
                  <a:gd name="T6" fmla="*/ 3 w 96"/>
                  <a:gd name="T7" fmla="*/ 49 h 50"/>
                  <a:gd name="T8" fmla="*/ 1 w 96"/>
                  <a:gd name="T9" fmla="*/ 49 h 50"/>
                  <a:gd name="T10" fmla="*/ 1 w 96"/>
                  <a:gd name="T11" fmla="*/ 47 h 50"/>
                  <a:gd name="T12" fmla="*/ 47 w 96"/>
                  <a:gd name="T13" fmla="*/ 1 h 50"/>
                  <a:gd name="T14" fmla="*/ 49 w 96"/>
                  <a:gd name="T15" fmla="*/ 1 h 50"/>
                  <a:gd name="T16" fmla="*/ 95 w 96"/>
                  <a:gd name="T17" fmla="*/ 47 h 50"/>
                  <a:gd name="T18" fmla="*/ 95 w 96"/>
                  <a:gd name="T19" fmla="*/ 49 h 50"/>
                  <a:gd name="T20" fmla="*/ 94 w 96"/>
                  <a:gd name="T21" fmla="*/ 5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6" h="50">
                    <a:moveTo>
                      <a:pt x="94" y="50"/>
                    </a:moveTo>
                    <a:cubicBezTo>
                      <a:pt x="93" y="50"/>
                      <a:pt x="93" y="50"/>
                      <a:pt x="93" y="49"/>
                    </a:cubicBezTo>
                    <a:cubicBezTo>
                      <a:pt x="48" y="5"/>
                      <a:pt x="48" y="5"/>
                      <a:pt x="48" y="5"/>
                    </a:cubicBezTo>
                    <a:cubicBezTo>
                      <a:pt x="3" y="49"/>
                      <a:pt x="3" y="49"/>
                      <a:pt x="3" y="49"/>
                    </a:cubicBezTo>
                    <a:cubicBezTo>
                      <a:pt x="3" y="50"/>
                      <a:pt x="1" y="50"/>
                      <a:pt x="1" y="49"/>
                    </a:cubicBezTo>
                    <a:cubicBezTo>
                      <a:pt x="0" y="49"/>
                      <a:pt x="0" y="47"/>
                      <a:pt x="1" y="47"/>
                    </a:cubicBezTo>
                    <a:cubicBezTo>
                      <a:pt x="47" y="1"/>
                      <a:pt x="47" y="1"/>
                      <a:pt x="47" y="1"/>
                    </a:cubicBezTo>
                    <a:cubicBezTo>
                      <a:pt x="47" y="0"/>
                      <a:pt x="49" y="0"/>
                      <a:pt x="49" y="1"/>
                    </a:cubicBezTo>
                    <a:cubicBezTo>
                      <a:pt x="95" y="47"/>
                      <a:pt x="95" y="47"/>
                      <a:pt x="95" y="47"/>
                    </a:cubicBezTo>
                    <a:cubicBezTo>
                      <a:pt x="96" y="47"/>
                      <a:pt x="96" y="49"/>
                      <a:pt x="95" y="49"/>
                    </a:cubicBezTo>
                    <a:cubicBezTo>
                      <a:pt x="95" y="50"/>
                      <a:pt x="95" y="50"/>
                      <a:pt x="94" y="5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" name="Freeform 42">
                <a:extLst>
                  <a:ext uri="{FF2B5EF4-FFF2-40B4-BE49-F238E27FC236}">
                    <a16:creationId xmlns:a16="http://schemas.microsoft.com/office/drawing/2014/main" id="{EA0E21D1-2DD0-4E7F-A71A-4247943FDC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96875" y="3979863"/>
                <a:ext cx="69850" cy="69850"/>
              </a:xfrm>
              <a:custGeom>
                <a:avLst/>
                <a:gdLst>
                  <a:gd name="T0" fmla="*/ 16 w 18"/>
                  <a:gd name="T1" fmla="*/ 18 h 18"/>
                  <a:gd name="T2" fmla="*/ 14 w 18"/>
                  <a:gd name="T3" fmla="*/ 16 h 18"/>
                  <a:gd name="T4" fmla="*/ 14 w 18"/>
                  <a:gd name="T5" fmla="*/ 4 h 18"/>
                  <a:gd name="T6" fmla="*/ 2 w 18"/>
                  <a:gd name="T7" fmla="*/ 4 h 18"/>
                  <a:gd name="T8" fmla="*/ 0 w 18"/>
                  <a:gd name="T9" fmla="*/ 2 h 18"/>
                  <a:gd name="T10" fmla="*/ 2 w 18"/>
                  <a:gd name="T11" fmla="*/ 0 h 18"/>
                  <a:gd name="T12" fmla="*/ 16 w 18"/>
                  <a:gd name="T13" fmla="*/ 0 h 18"/>
                  <a:gd name="T14" fmla="*/ 18 w 18"/>
                  <a:gd name="T15" fmla="*/ 2 h 18"/>
                  <a:gd name="T16" fmla="*/ 18 w 18"/>
                  <a:gd name="T17" fmla="*/ 16 h 18"/>
                  <a:gd name="T18" fmla="*/ 16 w 18"/>
                  <a:gd name="T1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8" h="18">
                    <a:moveTo>
                      <a:pt x="16" y="18"/>
                    </a:moveTo>
                    <a:cubicBezTo>
                      <a:pt x="15" y="18"/>
                      <a:pt x="14" y="17"/>
                      <a:pt x="14" y="16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1" y="4"/>
                      <a:pt x="0" y="3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7" y="0"/>
                      <a:pt x="18" y="1"/>
                      <a:pt x="18" y="2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18" y="17"/>
                      <a:pt x="17" y="18"/>
                      <a:pt x="16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CDB53A22-8AEE-4243-9DB2-84D154565F3E}"/>
              </a:ext>
            </a:extLst>
          </p:cNvPr>
          <p:cNvGrpSpPr/>
          <p:nvPr/>
        </p:nvGrpSpPr>
        <p:grpSpPr>
          <a:xfrm>
            <a:off x="706437" y="2322289"/>
            <a:ext cx="2116505" cy="215444"/>
            <a:chOff x="667335" y="2067163"/>
            <a:chExt cx="2116505" cy="215444"/>
          </a:xfrm>
        </p:grpSpPr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9C893A6B-97BB-45BD-9037-912AC433153B}"/>
                </a:ext>
              </a:extLst>
            </p:cNvPr>
            <p:cNvSpPr txBox="1"/>
            <p:nvPr/>
          </p:nvSpPr>
          <p:spPr>
            <a:xfrm>
              <a:off x="1022550" y="2067163"/>
              <a:ext cx="1761290" cy="215444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Documentation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74E23A1E-9E28-42D8-B6A6-DBAA170B92A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67335" y="2067546"/>
              <a:ext cx="214753" cy="213840"/>
              <a:chOff x="-523875" y="3440113"/>
              <a:chExt cx="373062" cy="371476"/>
            </a:xfr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2700000" scaled="0"/>
            </a:gradFill>
          </p:grpSpPr>
          <p:sp>
            <p:nvSpPr>
              <p:cNvPr id="146" name="Freeform 46">
                <a:extLst>
                  <a:ext uri="{FF2B5EF4-FFF2-40B4-BE49-F238E27FC236}">
                    <a16:creationId xmlns:a16="http://schemas.microsoft.com/office/drawing/2014/main" id="{A6F64926-EAD6-411D-B4C7-86595D6B860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523875" y="3440113"/>
                <a:ext cx="373062" cy="317500"/>
              </a:xfrm>
              <a:custGeom>
                <a:avLst/>
                <a:gdLst>
                  <a:gd name="T0" fmla="*/ 15 w 96"/>
                  <a:gd name="T1" fmla="*/ 82 h 82"/>
                  <a:gd name="T2" fmla="*/ 14 w 96"/>
                  <a:gd name="T3" fmla="*/ 82 h 82"/>
                  <a:gd name="T4" fmla="*/ 0 w 96"/>
                  <a:gd name="T5" fmla="*/ 48 h 82"/>
                  <a:gd name="T6" fmla="*/ 48 w 96"/>
                  <a:gd name="T7" fmla="*/ 0 h 82"/>
                  <a:gd name="T8" fmla="*/ 96 w 96"/>
                  <a:gd name="T9" fmla="*/ 48 h 82"/>
                  <a:gd name="T10" fmla="*/ 82 w 96"/>
                  <a:gd name="T11" fmla="*/ 82 h 82"/>
                  <a:gd name="T12" fmla="*/ 80 w 96"/>
                  <a:gd name="T13" fmla="*/ 82 h 82"/>
                  <a:gd name="T14" fmla="*/ 62 w 96"/>
                  <a:gd name="T15" fmla="*/ 74 h 82"/>
                  <a:gd name="T16" fmla="*/ 55 w 96"/>
                  <a:gd name="T17" fmla="*/ 72 h 82"/>
                  <a:gd name="T18" fmla="*/ 54 w 96"/>
                  <a:gd name="T19" fmla="*/ 70 h 82"/>
                  <a:gd name="T20" fmla="*/ 54 w 96"/>
                  <a:gd name="T21" fmla="*/ 60 h 82"/>
                  <a:gd name="T22" fmla="*/ 55 w 96"/>
                  <a:gd name="T23" fmla="*/ 58 h 82"/>
                  <a:gd name="T24" fmla="*/ 60 w 96"/>
                  <a:gd name="T25" fmla="*/ 48 h 82"/>
                  <a:gd name="T26" fmla="*/ 62 w 96"/>
                  <a:gd name="T27" fmla="*/ 46 h 82"/>
                  <a:gd name="T28" fmla="*/ 62 w 96"/>
                  <a:gd name="T29" fmla="*/ 44 h 82"/>
                  <a:gd name="T30" fmla="*/ 62 w 96"/>
                  <a:gd name="T31" fmla="*/ 42 h 82"/>
                  <a:gd name="T32" fmla="*/ 60 w 96"/>
                  <a:gd name="T33" fmla="*/ 40 h 82"/>
                  <a:gd name="T34" fmla="*/ 61 w 96"/>
                  <a:gd name="T35" fmla="*/ 38 h 82"/>
                  <a:gd name="T36" fmla="*/ 62 w 96"/>
                  <a:gd name="T37" fmla="*/ 26 h 82"/>
                  <a:gd name="T38" fmla="*/ 51 w 96"/>
                  <a:gd name="T39" fmla="*/ 22 h 82"/>
                  <a:gd name="T40" fmla="*/ 40 w 96"/>
                  <a:gd name="T41" fmla="*/ 26 h 82"/>
                  <a:gd name="T42" fmla="*/ 38 w 96"/>
                  <a:gd name="T43" fmla="*/ 28 h 82"/>
                  <a:gd name="T44" fmla="*/ 35 w 96"/>
                  <a:gd name="T45" fmla="*/ 28 h 82"/>
                  <a:gd name="T46" fmla="*/ 36 w 96"/>
                  <a:gd name="T47" fmla="*/ 38 h 82"/>
                  <a:gd name="T48" fmla="*/ 36 w 96"/>
                  <a:gd name="T49" fmla="*/ 40 h 82"/>
                  <a:gd name="T50" fmla="*/ 34 w 96"/>
                  <a:gd name="T51" fmla="*/ 42 h 82"/>
                  <a:gd name="T52" fmla="*/ 34 w 96"/>
                  <a:gd name="T53" fmla="*/ 44 h 82"/>
                  <a:gd name="T54" fmla="*/ 34 w 96"/>
                  <a:gd name="T55" fmla="*/ 46 h 82"/>
                  <a:gd name="T56" fmla="*/ 36 w 96"/>
                  <a:gd name="T57" fmla="*/ 48 h 82"/>
                  <a:gd name="T58" fmla="*/ 41 w 96"/>
                  <a:gd name="T59" fmla="*/ 58 h 82"/>
                  <a:gd name="T60" fmla="*/ 42 w 96"/>
                  <a:gd name="T61" fmla="*/ 60 h 82"/>
                  <a:gd name="T62" fmla="*/ 42 w 96"/>
                  <a:gd name="T63" fmla="*/ 70 h 82"/>
                  <a:gd name="T64" fmla="*/ 41 w 96"/>
                  <a:gd name="T65" fmla="*/ 72 h 82"/>
                  <a:gd name="T66" fmla="*/ 35 w 96"/>
                  <a:gd name="T67" fmla="*/ 74 h 82"/>
                  <a:gd name="T68" fmla="*/ 16 w 96"/>
                  <a:gd name="T69" fmla="*/ 82 h 82"/>
                  <a:gd name="T70" fmla="*/ 15 w 96"/>
                  <a:gd name="T71" fmla="*/ 82 h 82"/>
                  <a:gd name="T72" fmla="*/ 48 w 96"/>
                  <a:gd name="T73" fmla="*/ 4 h 82"/>
                  <a:gd name="T74" fmla="*/ 4 w 96"/>
                  <a:gd name="T75" fmla="*/ 48 h 82"/>
                  <a:gd name="T76" fmla="*/ 16 w 96"/>
                  <a:gd name="T77" fmla="*/ 78 h 82"/>
                  <a:gd name="T78" fmla="*/ 33 w 96"/>
                  <a:gd name="T79" fmla="*/ 70 h 82"/>
                  <a:gd name="T80" fmla="*/ 38 w 96"/>
                  <a:gd name="T81" fmla="*/ 69 h 82"/>
                  <a:gd name="T82" fmla="*/ 38 w 96"/>
                  <a:gd name="T83" fmla="*/ 61 h 82"/>
                  <a:gd name="T84" fmla="*/ 32 w 96"/>
                  <a:gd name="T85" fmla="*/ 49 h 82"/>
                  <a:gd name="T86" fmla="*/ 30 w 96"/>
                  <a:gd name="T87" fmla="*/ 44 h 82"/>
                  <a:gd name="T88" fmla="*/ 32 w 96"/>
                  <a:gd name="T89" fmla="*/ 39 h 82"/>
                  <a:gd name="T90" fmla="*/ 32 w 96"/>
                  <a:gd name="T91" fmla="*/ 26 h 82"/>
                  <a:gd name="T92" fmla="*/ 37 w 96"/>
                  <a:gd name="T93" fmla="*/ 24 h 82"/>
                  <a:gd name="T94" fmla="*/ 51 w 96"/>
                  <a:gd name="T95" fmla="*/ 18 h 82"/>
                  <a:gd name="T96" fmla="*/ 66 w 96"/>
                  <a:gd name="T97" fmla="*/ 26 h 82"/>
                  <a:gd name="T98" fmla="*/ 64 w 96"/>
                  <a:gd name="T99" fmla="*/ 39 h 82"/>
                  <a:gd name="T100" fmla="*/ 66 w 96"/>
                  <a:gd name="T101" fmla="*/ 44 h 82"/>
                  <a:gd name="T102" fmla="*/ 64 w 96"/>
                  <a:gd name="T103" fmla="*/ 49 h 82"/>
                  <a:gd name="T104" fmla="*/ 58 w 96"/>
                  <a:gd name="T105" fmla="*/ 61 h 82"/>
                  <a:gd name="T106" fmla="*/ 58 w 96"/>
                  <a:gd name="T107" fmla="*/ 69 h 82"/>
                  <a:gd name="T108" fmla="*/ 63 w 96"/>
                  <a:gd name="T109" fmla="*/ 70 h 82"/>
                  <a:gd name="T110" fmla="*/ 80 w 96"/>
                  <a:gd name="T111" fmla="*/ 78 h 82"/>
                  <a:gd name="T112" fmla="*/ 92 w 96"/>
                  <a:gd name="T113" fmla="*/ 48 h 82"/>
                  <a:gd name="T114" fmla="*/ 48 w 96"/>
                  <a:gd name="T115" fmla="*/ 4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96" h="82">
                    <a:moveTo>
                      <a:pt x="15" y="82"/>
                    </a:moveTo>
                    <a:cubicBezTo>
                      <a:pt x="15" y="82"/>
                      <a:pt x="14" y="82"/>
                      <a:pt x="14" y="82"/>
                    </a:cubicBezTo>
                    <a:cubicBezTo>
                      <a:pt x="5" y="73"/>
                      <a:pt x="0" y="61"/>
                      <a:pt x="0" y="48"/>
                    </a:cubicBezTo>
                    <a:cubicBezTo>
                      <a:pt x="0" y="22"/>
                      <a:pt x="22" y="0"/>
                      <a:pt x="48" y="0"/>
                    </a:cubicBezTo>
                    <a:cubicBezTo>
                      <a:pt x="74" y="0"/>
                      <a:pt x="96" y="22"/>
                      <a:pt x="96" y="48"/>
                    </a:cubicBezTo>
                    <a:cubicBezTo>
                      <a:pt x="96" y="61"/>
                      <a:pt x="91" y="73"/>
                      <a:pt x="82" y="82"/>
                    </a:cubicBezTo>
                    <a:cubicBezTo>
                      <a:pt x="81" y="82"/>
                      <a:pt x="80" y="82"/>
                      <a:pt x="80" y="82"/>
                    </a:cubicBezTo>
                    <a:cubicBezTo>
                      <a:pt x="76" y="79"/>
                      <a:pt x="69" y="77"/>
                      <a:pt x="62" y="74"/>
                    </a:cubicBezTo>
                    <a:cubicBezTo>
                      <a:pt x="60" y="73"/>
                      <a:pt x="57" y="73"/>
                      <a:pt x="55" y="72"/>
                    </a:cubicBezTo>
                    <a:cubicBezTo>
                      <a:pt x="55" y="72"/>
                      <a:pt x="54" y="71"/>
                      <a:pt x="54" y="70"/>
                    </a:cubicBezTo>
                    <a:cubicBezTo>
                      <a:pt x="54" y="60"/>
                      <a:pt x="54" y="60"/>
                      <a:pt x="54" y="60"/>
                    </a:cubicBezTo>
                    <a:cubicBezTo>
                      <a:pt x="54" y="59"/>
                      <a:pt x="55" y="58"/>
                      <a:pt x="55" y="58"/>
                    </a:cubicBezTo>
                    <a:cubicBezTo>
                      <a:pt x="56" y="58"/>
                      <a:pt x="60" y="56"/>
                      <a:pt x="60" y="48"/>
                    </a:cubicBezTo>
                    <a:cubicBezTo>
                      <a:pt x="60" y="47"/>
                      <a:pt x="61" y="46"/>
                      <a:pt x="62" y="46"/>
                    </a:cubicBezTo>
                    <a:cubicBezTo>
                      <a:pt x="62" y="46"/>
                      <a:pt x="62" y="45"/>
                      <a:pt x="62" y="44"/>
                    </a:cubicBezTo>
                    <a:cubicBezTo>
                      <a:pt x="62" y="43"/>
                      <a:pt x="62" y="42"/>
                      <a:pt x="62" y="42"/>
                    </a:cubicBezTo>
                    <a:cubicBezTo>
                      <a:pt x="61" y="42"/>
                      <a:pt x="60" y="41"/>
                      <a:pt x="60" y="40"/>
                    </a:cubicBezTo>
                    <a:cubicBezTo>
                      <a:pt x="60" y="39"/>
                      <a:pt x="60" y="39"/>
                      <a:pt x="61" y="38"/>
                    </a:cubicBezTo>
                    <a:cubicBezTo>
                      <a:pt x="61" y="35"/>
                      <a:pt x="63" y="30"/>
                      <a:pt x="62" y="26"/>
                    </a:cubicBezTo>
                    <a:cubicBezTo>
                      <a:pt x="61" y="24"/>
                      <a:pt x="57" y="22"/>
                      <a:pt x="51" y="22"/>
                    </a:cubicBezTo>
                    <a:cubicBezTo>
                      <a:pt x="45" y="22"/>
                      <a:pt x="41" y="24"/>
                      <a:pt x="40" y="26"/>
                    </a:cubicBezTo>
                    <a:cubicBezTo>
                      <a:pt x="40" y="28"/>
                      <a:pt x="39" y="28"/>
                      <a:pt x="38" y="28"/>
                    </a:cubicBezTo>
                    <a:cubicBezTo>
                      <a:pt x="37" y="28"/>
                      <a:pt x="35" y="28"/>
                      <a:pt x="35" y="28"/>
                    </a:cubicBezTo>
                    <a:cubicBezTo>
                      <a:pt x="33" y="30"/>
                      <a:pt x="35" y="36"/>
                      <a:pt x="36" y="38"/>
                    </a:cubicBezTo>
                    <a:cubicBezTo>
                      <a:pt x="36" y="39"/>
                      <a:pt x="36" y="40"/>
                      <a:pt x="36" y="40"/>
                    </a:cubicBezTo>
                    <a:cubicBezTo>
                      <a:pt x="36" y="41"/>
                      <a:pt x="35" y="42"/>
                      <a:pt x="34" y="42"/>
                    </a:cubicBezTo>
                    <a:cubicBezTo>
                      <a:pt x="34" y="42"/>
                      <a:pt x="34" y="43"/>
                      <a:pt x="34" y="44"/>
                    </a:cubicBezTo>
                    <a:cubicBezTo>
                      <a:pt x="34" y="45"/>
                      <a:pt x="34" y="46"/>
                      <a:pt x="34" y="46"/>
                    </a:cubicBezTo>
                    <a:cubicBezTo>
                      <a:pt x="35" y="46"/>
                      <a:pt x="36" y="47"/>
                      <a:pt x="36" y="48"/>
                    </a:cubicBezTo>
                    <a:cubicBezTo>
                      <a:pt x="36" y="56"/>
                      <a:pt x="40" y="58"/>
                      <a:pt x="41" y="58"/>
                    </a:cubicBezTo>
                    <a:cubicBezTo>
                      <a:pt x="41" y="58"/>
                      <a:pt x="42" y="59"/>
                      <a:pt x="42" y="60"/>
                    </a:cubicBezTo>
                    <a:cubicBezTo>
                      <a:pt x="42" y="70"/>
                      <a:pt x="42" y="70"/>
                      <a:pt x="42" y="70"/>
                    </a:cubicBezTo>
                    <a:cubicBezTo>
                      <a:pt x="42" y="71"/>
                      <a:pt x="41" y="72"/>
                      <a:pt x="41" y="72"/>
                    </a:cubicBezTo>
                    <a:cubicBezTo>
                      <a:pt x="39" y="73"/>
                      <a:pt x="37" y="73"/>
                      <a:pt x="35" y="74"/>
                    </a:cubicBezTo>
                    <a:cubicBezTo>
                      <a:pt x="28" y="77"/>
                      <a:pt x="20" y="79"/>
                      <a:pt x="16" y="82"/>
                    </a:cubicBezTo>
                    <a:cubicBezTo>
                      <a:pt x="16" y="82"/>
                      <a:pt x="16" y="82"/>
                      <a:pt x="15" y="82"/>
                    </a:cubicBezTo>
                    <a:close/>
                    <a:moveTo>
                      <a:pt x="48" y="4"/>
                    </a:moveTo>
                    <a:cubicBezTo>
                      <a:pt x="24" y="4"/>
                      <a:pt x="4" y="24"/>
                      <a:pt x="4" y="48"/>
                    </a:cubicBezTo>
                    <a:cubicBezTo>
                      <a:pt x="4" y="59"/>
                      <a:pt x="8" y="70"/>
                      <a:pt x="16" y="78"/>
                    </a:cubicBezTo>
                    <a:cubicBezTo>
                      <a:pt x="20" y="75"/>
                      <a:pt x="27" y="73"/>
                      <a:pt x="33" y="70"/>
                    </a:cubicBezTo>
                    <a:cubicBezTo>
                      <a:pt x="35" y="70"/>
                      <a:pt x="36" y="69"/>
                      <a:pt x="38" y="69"/>
                    </a:cubicBezTo>
                    <a:cubicBezTo>
                      <a:pt x="38" y="61"/>
                      <a:pt x="38" y="61"/>
                      <a:pt x="38" y="61"/>
                    </a:cubicBezTo>
                    <a:cubicBezTo>
                      <a:pt x="36" y="60"/>
                      <a:pt x="32" y="57"/>
                      <a:pt x="32" y="49"/>
                    </a:cubicBezTo>
                    <a:cubicBezTo>
                      <a:pt x="30" y="49"/>
                      <a:pt x="30" y="47"/>
                      <a:pt x="30" y="44"/>
                    </a:cubicBezTo>
                    <a:cubicBezTo>
                      <a:pt x="30" y="42"/>
                      <a:pt x="30" y="40"/>
                      <a:pt x="32" y="39"/>
                    </a:cubicBezTo>
                    <a:cubicBezTo>
                      <a:pt x="31" y="35"/>
                      <a:pt x="29" y="29"/>
                      <a:pt x="32" y="26"/>
                    </a:cubicBezTo>
                    <a:cubicBezTo>
                      <a:pt x="33" y="24"/>
                      <a:pt x="35" y="24"/>
                      <a:pt x="37" y="24"/>
                    </a:cubicBezTo>
                    <a:cubicBezTo>
                      <a:pt x="39" y="20"/>
                      <a:pt x="46" y="18"/>
                      <a:pt x="51" y="18"/>
                    </a:cubicBezTo>
                    <a:cubicBezTo>
                      <a:pt x="57" y="18"/>
                      <a:pt x="65" y="20"/>
                      <a:pt x="66" y="26"/>
                    </a:cubicBezTo>
                    <a:cubicBezTo>
                      <a:pt x="67" y="30"/>
                      <a:pt x="65" y="36"/>
                      <a:pt x="64" y="39"/>
                    </a:cubicBezTo>
                    <a:cubicBezTo>
                      <a:pt x="66" y="40"/>
                      <a:pt x="66" y="42"/>
                      <a:pt x="66" y="44"/>
                    </a:cubicBezTo>
                    <a:cubicBezTo>
                      <a:pt x="66" y="47"/>
                      <a:pt x="66" y="49"/>
                      <a:pt x="64" y="49"/>
                    </a:cubicBezTo>
                    <a:cubicBezTo>
                      <a:pt x="64" y="57"/>
                      <a:pt x="60" y="60"/>
                      <a:pt x="58" y="61"/>
                    </a:cubicBezTo>
                    <a:cubicBezTo>
                      <a:pt x="58" y="69"/>
                      <a:pt x="58" y="69"/>
                      <a:pt x="58" y="69"/>
                    </a:cubicBezTo>
                    <a:cubicBezTo>
                      <a:pt x="60" y="69"/>
                      <a:pt x="61" y="70"/>
                      <a:pt x="63" y="70"/>
                    </a:cubicBezTo>
                    <a:cubicBezTo>
                      <a:pt x="70" y="73"/>
                      <a:pt x="76" y="75"/>
                      <a:pt x="80" y="78"/>
                    </a:cubicBezTo>
                    <a:cubicBezTo>
                      <a:pt x="88" y="70"/>
                      <a:pt x="92" y="59"/>
                      <a:pt x="92" y="48"/>
                    </a:cubicBezTo>
                    <a:cubicBezTo>
                      <a:pt x="92" y="24"/>
                      <a:pt x="72" y="4"/>
                      <a:pt x="48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" name="Freeform 47">
                <a:extLst>
                  <a:ext uri="{FF2B5EF4-FFF2-40B4-BE49-F238E27FC236}">
                    <a16:creationId xmlns:a16="http://schemas.microsoft.com/office/drawing/2014/main" id="{67D2AC67-79B2-4FC2-98A8-3CB49FAC71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469900" y="3746501"/>
                <a:ext cx="265112" cy="65088"/>
              </a:xfrm>
              <a:custGeom>
                <a:avLst/>
                <a:gdLst>
                  <a:gd name="T0" fmla="*/ 34 w 68"/>
                  <a:gd name="T1" fmla="*/ 17 h 17"/>
                  <a:gd name="T2" fmla="*/ 0 w 68"/>
                  <a:gd name="T3" fmla="*/ 3 h 17"/>
                  <a:gd name="T4" fmla="*/ 3 w 68"/>
                  <a:gd name="T5" fmla="*/ 0 h 17"/>
                  <a:gd name="T6" fmla="*/ 34 w 68"/>
                  <a:gd name="T7" fmla="*/ 13 h 17"/>
                  <a:gd name="T8" fmla="*/ 65 w 68"/>
                  <a:gd name="T9" fmla="*/ 0 h 17"/>
                  <a:gd name="T10" fmla="*/ 68 w 68"/>
                  <a:gd name="T11" fmla="*/ 3 h 17"/>
                  <a:gd name="T12" fmla="*/ 34 w 68"/>
                  <a:gd name="T13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8" h="17">
                    <a:moveTo>
                      <a:pt x="34" y="17"/>
                    </a:moveTo>
                    <a:cubicBezTo>
                      <a:pt x="21" y="17"/>
                      <a:pt x="9" y="12"/>
                      <a:pt x="0" y="3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11" y="8"/>
                      <a:pt x="22" y="13"/>
                      <a:pt x="34" y="13"/>
                    </a:cubicBezTo>
                    <a:cubicBezTo>
                      <a:pt x="46" y="13"/>
                      <a:pt x="57" y="8"/>
                      <a:pt x="65" y="0"/>
                    </a:cubicBezTo>
                    <a:cubicBezTo>
                      <a:pt x="68" y="3"/>
                      <a:pt x="68" y="3"/>
                      <a:pt x="68" y="3"/>
                    </a:cubicBezTo>
                    <a:cubicBezTo>
                      <a:pt x="59" y="12"/>
                      <a:pt x="47" y="17"/>
                      <a:pt x="34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61B3BF31-A3E7-428A-AA5C-CA9936151361}"/>
              </a:ext>
            </a:extLst>
          </p:cNvPr>
          <p:cNvGrpSpPr/>
          <p:nvPr/>
        </p:nvGrpSpPr>
        <p:grpSpPr>
          <a:xfrm>
            <a:off x="737463" y="3327273"/>
            <a:ext cx="2085479" cy="215444"/>
            <a:chOff x="698361" y="3034373"/>
            <a:chExt cx="2085479" cy="215444"/>
          </a:xfrm>
        </p:grpSpPr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C6F65731-6003-4E2B-8CAA-066B5E03522D}"/>
                </a:ext>
              </a:extLst>
            </p:cNvPr>
            <p:cNvSpPr txBox="1"/>
            <p:nvPr/>
          </p:nvSpPr>
          <p:spPr>
            <a:xfrm>
              <a:off x="1022550" y="3034373"/>
              <a:ext cx="1761290" cy="215444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System Features</a:t>
              </a:r>
            </a:p>
          </p:txBody>
        </p:sp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5901D3A6-BF18-4F5D-BCD6-9EA2451F5E6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8361" y="3041295"/>
              <a:ext cx="152701" cy="201600"/>
              <a:chOff x="-582613" y="3649663"/>
              <a:chExt cx="282575" cy="373062"/>
            </a:xfr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2700000" scaled="0"/>
            </a:gradFill>
          </p:grpSpPr>
          <p:sp>
            <p:nvSpPr>
              <p:cNvPr id="155" name="Freeform 51">
                <a:extLst>
                  <a:ext uri="{FF2B5EF4-FFF2-40B4-BE49-F238E27FC236}">
                    <a16:creationId xmlns:a16="http://schemas.microsoft.com/office/drawing/2014/main" id="{E86D3BA9-73D0-4CBA-8925-AB4CA225057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582613" y="3649663"/>
                <a:ext cx="282575" cy="373062"/>
              </a:xfrm>
              <a:custGeom>
                <a:avLst/>
                <a:gdLst>
                  <a:gd name="T0" fmla="*/ 70 w 72"/>
                  <a:gd name="T1" fmla="*/ 96 h 96"/>
                  <a:gd name="T2" fmla="*/ 2 w 72"/>
                  <a:gd name="T3" fmla="*/ 96 h 96"/>
                  <a:gd name="T4" fmla="*/ 0 w 72"/>
                  <a:gd name="T5" fmla="*/ 94 h 96"/>
                  <a:gd name="T6" fmla="*/ 0 w 72"/>
                  <a:gd name="T7" fmla="*/ 2 h 96"/>
                  <a:gd name="T8" fmla="*/ 2 w 72"/>
                  <a:gd name="T9" fmla="*/ 0 h 96"/>
                  <a:gd name="T10" fmla="*/ 70 w 72"/>
                  <a:gd name="T11" fmla="*/ 0 h 96"/>
                  <a:gd name="T12" fmla="*/ 72 w 72"/>
                  <a:gd name="T13" fmla="*/ 2 h 96"/>
                  <a:gd name="T14" fmla="*/ 72 w 72"/>
                  <a:gd name="T15" fmla="*/ 94 h 96"/>
                  <a:gd name="T16" fmla="*/ 70 w 72"/>
                  <a:gd name="T17" fmla="*/ 96 h 96"/>
                  <a:gd name="T18" fmla="*/ 4 w 72"/>
                  <a:gd name="T19" fmla="*/ 92 h 96"/>
                  <a:gd name="T20" fmla="*/ 68 w 72"/>
                  <a:gd name="T21" fmla="*/ 92 h 96"/>
                  <a:gd name="T22" fmla="*/ 68 w 72"/>
                  <a:gd name="T23" fmla="*/ 4 h 96"/>
                  <a:gd name="T24" fmla="*/ 4 w 72"/>
                  <a:gd name="T25" fmla="*/ 4 h 96"/>
                  <a:gd name="T26" fmla="*/ 4 w 72"/>
                  <a:gd name="T27" fmla="*/ 92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2" h="96">
                    <a:moveTo>
                      <a:pt x="70" y="96"/>
                    </a:moveTo>
                    <a:cubicBezTo>
                      <a:pt x="2" y="96"/>
                      <a:pt x="2" y="96"/>
                      <a:pt x="2" y="96"/>
                    </a:cubicBezTo>
                    <a:cubicBezTo>
                      <a:pt x="1" y="96"/>
                      <a:pt x="0" y="95"/>
                      <a:pt x="0" y="94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70" y="0"/>
                      <a:pt x="70" y="0"/>
                      <a:pt x="70" y="0"/>
                    </a:cubicBezTo>
                    <a:cubicBezTo>
                      <a:pt x="71" y="0"/>
                      <a:pt x="72" y="1"/>
                      <a:pt x="72" y="2"/>
                    </a:cubicBezTo>
                    <a:cubicBezTo>
                      <a:pt x="72" y="94"/>
                      <a:pt x="72" y="94"/>
                      <a:pt x="72" y="94"/>
                    </a:cubicBezTo>
                    <a:cubicBezTo>
                      <a:pt x="72" y="95"/>
                      <a:pt x="71" y="96"/>
                      <a:pt x="70" y="96"/>
                    </a:cubicBezTo>
                    <a:close/>
                    <a:moveTo>
                      <a:pt x="4" y="92"/>
                    </a:moveTo>
                    <a:cubicBezTo>
                      <a:pt x="68" y="92"/>
                      <a:pt x="68" y="92"/>
                      <a:pt x="68" y="92"/>
                    </a:cubicBezTo>
                    <a:cubicBezTo>
                      <a:pt x="68" y="4"/>
                      <a:pt x="68" y="4"/>
                      <a:pt x="68" y="4"/>
                    </a:cubicBezTo>
                    <a:cubicBezTo>
                      <a:pt x="4" y="4"/>
                      <a:pt x="4" y="4"/>
                      <a:pt x="4" y="4"/>
                    </a:cubicBezTo>
                    <a:lnTo>
                      <a:pt x="4" y="9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" name="Freeform 52">
                <a:extLst>
                  <a:ext uri="{FF2B5EF4-FFF2-40B4-BE49-F238E27FC236}">
                    <a16:creationId xmlns:a16="http://schemas.microsoft.com/office/drawing/2014/main" id="{BBFFE739-4620-481B-8E2D-969BA6985D1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504826" y="3681413"/>
                <a:ext cx="127000" cy="92075"/>
              </a:xfrm>
              <a:custGeom>
                <a:avLst/>
                <a:gdLst>
                  <a:gd name="T0" fmla="*/ 30 w 32"/>
                  <a:gd name="T1" fmla="*/ 24 h 24"/>
                  <a:gd name="T2" fmla="*/ 2 w 32"/>
                  <a:gd name="T3" fmla="*/ 24 h 24"/>
                  <a:gd name="T4" fmla="*/ 0 w 32"/>
                  <a:gd name="T5" fmla="*/ 22 h 24"/>
                  <a:gd name="T6" fmla="*/ 0 w 32"/>
                  <a:gd name="T7" fmla="*/ 2 h 24"/>
                  <a:gd name="T8" fmla="*/ 2 w 32"/>
                  <a:gd name="T9" fmla="*/ 0 h 24"/>
                  <a:gd name="T10" fmla="*/ 30 w 32"/>
                  <a:gd name="T11" fmla="*/ 0 h 24"/>
                  <a:gd name="T12" fmla="*/ 32 w 32"/>
                  <a:gd name="T13" fmla="*/ 2 h 24"/>
                  <a:gd name="T14" fmla="*/ 32 w 32"/>
                  <a:gd name="T15" fmla="*/ 22 h 24"/>
                  <a:gd name="T16" fmla="*/ 30 w 32"/>
                  <a:gd name="T17" fmla="*/ 24 h 24"/>
                  <a:gd name="T18" fmla="*/ 4 w 32"/>
                  <a:gd name="T19" fmla="*/ 20 h 24"/>
                  <a:gd name="T20" fmla="*/ 28 w 32"/>
                  <a:gd name="T21" fmla="*/ 20 h 24"/>
                  <a:gd name="T22" fmla="*/ 28 w 32"/>
                  <a:gd name="T23" fmla="*/ 4 h 24"/>
                  <a:gd name="T24" fmla="*/ 4 w 32"/>
                  <a:gd name="T25" fmla="*/ 4 h 24"/>
                  <a:gd name="T26" fmla="*/ 4 w 32"/>
                  <a:gd name="T27" fmla="*/ 2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2" h="24">
                    <a:moveTo>
                      <a:pt x="30" y="24"/>
                    </a:moveTo>
                    <a:cubicBezTo>
                      <a:pt x="2" y="24"/>
                      <a:pt x="2" y="24"/>
                      <a:pt x="2" y="24"/>
                    </a:cubicBezTo>
                    <a:cubicBezTo>
                      <a:pt x="1" y="24"/>
                      <a:pt x="0" y="23"/>
                      <a:pt x="0" y="2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1" y="0"/>
                      <a:pt x="32" y="1"/>
                      <a:pt x="32" y="2"/>
                    </a:cubicBezTo>
                    <a:cubicBezTo>
                      <a:pt x="32" y="22"/>
                      <a:pt x="32" y="22"/>
                      <a:pt x="32" y="22"/>
                    </a:cubicBezTo>
                    <a:cubicBezTo>
                      <a:pt x="32" y="23"/>
                      <a:pt x="31" y="24"/>
                      <a:pt x="30" y="24"/>
                    </a:cubicBezTo>
                    <a:close/>
                    <a:moveTo>
                      <a:pt x="4" y="20"/>
                    </a:moveTo>
                    <a:cubicBezTo>
                      <a:pt x="28" y="20"/>
                      <a:pt x="28" y="20"/>
                      <a:pt x="28" y="20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4" y="4"/>
                      <a:pt x="4" y="4"/>
                      <a:pt x="4" y="4"/>
                    </a:cubicBezTo>
                    <a:lnTo>
                      <a:pt x="4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" name="Freeform 53">
                <a:extLst>
                  <a:ext uri="{FF2B5EF4-FFF2-40B4-BE49-F238E27FC236}">
                    <a16:creationId xmlns:a16="http://schemas.microsoft.com/office/drawing/2014/main" id="{4FE8EA05-6F9D-43B7-BB21-8DDFCDE825B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504826" y="3789363"/>
                <a:ext cx="127000" cy="93662"/>
              </a:xfrm>
              <a:custGeom>
                <a:avLst/>
                <a:gdLst>
                  <a:gd name="T0" fmla="*/ 30 w 32"/>
                  <a:gd name="T1" fmla="*/ 24 h 24"/>
                  <a:gd name="T2" fmla="*/ 2 w 32"/>
                  <a:gd name="T3" fmla="*/ 24 h 24"/>
                  <a:gd name="T4" fmla="*/ 0 w 32"/>
                  <a:gd name="T5" fmla="*/ 22 h 24"/>
                  <a:gd name="T6" fmla="*/ 0 w 32"/>
                  <a:gd name="T7" fmla="*/ 2 h 24"/>
                  <a:gd name="T8" fmla="*/ 2 w 32"/>
                  <a:gd name="T9" fmla="*/ 0 h 24"/>
                  <a:gd name="T10" fmla="*/ 30 w 32"/>
                  <a:gd name="T11" fmla="*/ 0 h 24"/>
                  <a:gd name="T12" fmla="*/ 32 w 32"/>
                  <a:gd name="T13" fmla="*/ 2 h 24"/>
                  <a:gd name="T14" fmla="*/ 32 w 32"/>
                  <a:gd name="T15" fmla="*/ 22 h 24"/>
                  <a:gd name="T16" fmla="*/ 30 w 32"/>
                  <a:gd name="T17" fmla="*/ 24 h 24"/>
                  <a:gd name="T18" fmla="*/ 4 w 32"/>
                  <a:gd name="T19" fmla="*/ 20 h 24"/>
                  <a:gd name="T20" fmla="*/ 28 w 32"/>
                  <a:gd name="T21" fmla="*/ 20 h 24"/>
                  <a:gd name="T22" fmla="*/ 28 w 32"/>
                  <a:gd name="T23" fmla="*/ 4 h 24"/>
                  <a:gd name="T24" fmla="*/ 4 w 32"/>
                  <a:gd name="T25" fmla="*/ 4 h 24"/>
                  <a:gd name="T26" fmla="*/ 4 w 32"/>
                  <a:gd name="T27" fmla="*/ 2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2" h="24">
                    <a:moveTo>
                      <a:pt x="30" y="24"/>
                    </a:moveTo>
                    <a:cubicBezTo>
                      <a:pt x="2" y="24"/>
                      <a:pt x="2" y="24"/>
                      <a:pt x="2" y="24"/>
                    </a:cubicBezTo>
                    <a:cubicBezTo>
                      <a:pt x="1" y="24"/>
                      <a:pt x="0" y="23"/>
                      <a:pt x="0" y="2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1" y="0"/>
                      <a:pt x="32" y="1"/>
                      <a:pt x="32" y="2"/>
                    </a:cubicBezTo>
                    <a:cubicBezTo>
                      <a:pt x="32" y="22"/>
                      <a:pt x="32" y="22"/>
                      <a:pt x="32" y="22"/>
                    </a:cubicBezTo>
                    <a:cubicBezTo>
                      <a:pt x="32" y="23"/>
                      <a:pt x="31" y="24"/>
                      <a:pt x="30" y="24"/>
                    </a:cubicBezTo>
                    <a:close/>
                    <a:moveTo>
                      <a:pt x="4" y="20"/>
                    </a:moveTo>
                    <a:cubicBezTo>
                      <a:pt x="28" y="20"/>
                      <a:pt x="28" y="20"/>
                      <a:pt x="28" y="20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4" y="4"/>
                      <a:pt x="4" y="4"/>
                      <a:pt x="4" y="4"/>
                    </a:cubicBezTo>
                    <a:lnTo>
                      <a:pt x="4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" name="Freeform 54">
                <a:extLst>
                  <a:ext uri="{FF2B5EF4-FFF2-40B4-BE49-F238E27FC236}">
                    <a16:creationId xmlns:a16="http://schemas.microsoft.com/office/drawing/2014/main" id="{DF427472-8E5C-495A-B2AD-7E79000EA41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504826" y="3898900"/>
                <a:ext cx="127000" cy="92075"/>
              </a:xfrm>
              <a:custGeom>
                <a:avLst/>
                <a:gdLst>
                  <a:gd name="T0" fmla="*/ 30 w 32"/>
                  <a:gd name="T1" fmla="*/ 24 h 24"/>
                  <a:gd name="T2" fmla="*/ 2 w 32"/>
                  <a:gd name="T3" fmla="*/ 24 h 24"/>
                  <a:gd name="T4" fmla="*/ 0 w 32"/>
                  <a:gd name="T5" fmla="*/ 22 h 24"/>
                  <a:gd name="T6" fmla="*/ 0 w 32"/>
                  <a:gd name="T7" fmla="*/ 2 h 24"/>
                  <a:gd name="T8" fmla="*/ 2 w 32"/>
                  <a:gd name="T9" fmla="*/ 0 h 24"/>
                  <a:gd name="T10" fmla="*/ 30 w 32"/>
                  <a:gd name="T11" fmla="*/ 0 h 24"/>
                  <a:gd name="T12" fmla="*/ 32 w 32"/>
                  <a:gd name="T13" fmla="*/ 2 h 24"/>
                  <a:gd name="T14" fmla="*/ 32 w 32"/>
                  <a:gd name="T15" fmla="*/ 22 h 24"/>
                  <a:gd name="T16" fmla="*/ 30 w 32"/>
                  <a:gd name="T17" fmla="*/ 24 h 24"/>
                  <a:gd name="T18" fmla="*/ 4 w 32"/>
                  <a:gd name="T19" fmla="*/ 20 h 24"/>
                  <a:gd name="T20" fmla="*/ 28 w 32"/>
                  <a:gd name="T21" fmla="*/ 20 h 24"/>
                  <a:gd name="T22" fmla="*/ 28 w 32"/>
                  <a:gd name="T23" fmla="*/ 4 h 24"/>
                  <a:gd name="T24" fmla="*/ 4 w 32"/>
                  <a:gd name="T25" fmla="*/ 4 h 24"/>
                  <a:gd name="T26" fmla="*/ 4 w 32"/>
                  <a:gd name="T27" fmla="*/ 2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2" h="24">
                    <a:moveTo>
                      <a:pt x="30" y="24"/>
                    </a:moveTo>
                    <a:cubicBezTo>
                      <a:pt x="2" y="24"/>
                      <a:pt x="2" y="24"/>
                      <a:pt x="2" y="24"/>
                    </a:cubicBezTo>
                    <a:cubicBezTo>
                      <a:pt x="1" y="24"/>
                      <a:pt x="0" y="23"/>
                      <a:pt x="0" y="2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1" y="0"/>
                      <a:pt x="32" y="1"/>
                      <a:pt x="32" y="2"/>
                    </a:cubicBezTo>
                    <a:cubicBezTo>
                      <a:pt x="32" y="22"/>
                      <a:pt x="32" y="22"/>
                      <a:pt x="32" y="22"/>
                    </a:cubicBezTo>
                    <a:cubicBezTo>
                      <a:pt x="32" y="23"/>
                      <a:pt x="31" y="24"/>
                      <a:pt x="30" y="24"/>
                    </a:cubicBezTo>
                    <a:close/>
                    <a:moveTo>
                      <a:pt x="4" y="20"/>
                    </a:moveTo>
                    <a:cubicBezTo>
                      <a:pt x="28" y="20"/>
                      <a:pt x="28" y="20"/>
                      <a:pt x="28" y="20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4" y="4"/>
                      <a:pt x="4" y="4"/>
                      <a:pt x="4" y="4"/>
                    </a:cubicBezTo>
                    <a:lnTo>
                      <a:pt x="4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" name="Freeform 55">
                <a:extLst>
                  <a:ext uri="{FF2B5EF4-FFF2-40B4-BE49-F238E27FC236}">
                    <a16:creationId xmlns:a16="http://schemas.microsoft.com/office/drawing/2014/main" id="{E10EC1A7-84A2-4CF3-B6A2-E85B1D7F29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50863" y="3681413"/>
                <a:ext cx="31750" cy="30162"/>
              </a:xfrm>
              <a:custGeom>
                <a:avLst/>
                <a:gdLst>
                  <a:gd name="T0" fmla="*/ 6 w 8"/>
                  <a:gd name="T1" fmla="*/ 8 h 8"/>
                  <a:gd name="T2" fmla="*/ 2 w 8"/>
                  <a:gd name="T3" fmla="*/ 8 h 8"/>
                  <a:gd name="T4" fmla="*/ 0 w 8"/>
                  <a:gd name="T5" fmla="*/ 6 h 8"/>
                  <a:gd name="T6" fmla="*/ 0 w 8"/>
                  <a:gd name="T7" fmla="*/ 2 h 8"/>
                  <a:gd name="T8" fmla="*/ 2 w 8"/>
                  <a:gd name="T9" fmla="*/ 0 h 8"/>
                  <a:gd name="T10" fmla="*/ 6 w 8"/>
                  <a:gd name="T11" fmla="*/ 0 h 8"/>
                  <a:gd name="T12" fmla="*/ 8 w 8"/>
                  <a:gd name="T13" fmla="*/ 2 h 8"/>
                  <a:gd name="T14" fmla="*/ 8 w 8"/>
                  <a:gd name="T15" fmla="*/ 6 h 8"/>
                  <a:gd name="T16" fmla="*/ 6 w 8"/>
                  <a:gd name="T17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8">
                    <a:moveTo>
                      <a:pt x="6" y="8"/>
                    </a:moveTo>
                    <a:cubicBezTo>
                      <a:pt x="2" y="8"/>
                      <a:pt x="2" y="8"/>
                      <a:pt x="2" y="8"/>
                    </a:cubicBezTo>
                    <a:cubicBezTo>
                      <a:pt x="1" y="8"/>
                      <a:pt x="0" y="7"/>
                      <a:pt x="0" y="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7" y="0"/>
                      <a:pt x="8" y="1"/>
                      <a:pt x="8" y="2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7"/>
                      <a:pt x="7" y="8"/>
                      <a:pt x="6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" name="Freeform 56">
                <a:extLst>
                  <a:ext uri="{FF2B5EF4-FFF2-40B4-BE49-F238E27FC236}">
                    <a16:creationId xmlns:a16="http://schemas.microsoft.com/office/drawing/2014/main" id="{5893021A-A8B5-473E-B7E9-E2AF095023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50863" y="3743325"/>
                <a:ext cx="31750" cy="30162"/>
              </a:xfrm>
              <a:custGeom>
                <a:avLst/>
                <a:gdLst>
                  <a:gd name="T0" fmla="*/ 6 w 8"/>
                  <a:gd name="T1" fmla="*/ 8 h 8"/>
                  <a:gd name="T2" fmla="*/ 2 w 8"/>
                  <a:gd name="T3" fmla="*/ 8 h 8"/>
                  <a:gd name="T4" fmla="*/ 0 w 8"/>
                  <a:gd name="T5" fmla="*/ 6 h 8"/>
                  <a:gd name="T6" fmla="*/ 0 w 8"/>
                  <a:gd name="T7" fmla="*/ 2 h 8"/>
                  <a:gd name="T8" fmla="*/ 2 w 8"/>
                  <a:gd name="T9" fmla="*/ 0 h 8"/>
                  <a:gd name="T10" fmla="*/ 6 w 8"/>
                  <a:gd name="T11" fmla="*/ 0 h 8"/>
                  <a:gd name="T12" fmla="*/ 8 w 8"/>
                  <a:gd name="T13" fmla="*/ 2 h 8"/>
                  <a:gd name="T14" fmla="*/ 8 w 8"/>
                  <a:gd name="T15" fmla="*/ 6 h 8"/>
                  <a:gd name="T16" fmla="*/ 6 w 8"/>
                  <a:gd name="T17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8">
                    <a:moveTo>
                      <a:pt x="6" y="8"/>
                    </a:moveTo>
                    <a:cubicBezTo>
                      <a:pt x="2" y="8"/>
                      <a:pt x="2" y="8"/>
                      <a:pt x="2" y="8"/>
                    </a:cubicBezTo>
                    <a:cubicBezTo>
                      <a:pt x="1" y="8"/>
                      <a:pt x="0" y="7"/>
                      <a:pt x="0" y="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7" y="0"/>
                      <a:pt x="8" y="1"/>
                      <a:pt x="8" y="2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7"/>
                      <a:pt x="7" y="8"/>
                      <a:pt x="6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" name="Freeform 57">
                <a:extLst>
                  <a:ext uri="{FF2B5EF4-FFF2-40B4-BE49-F238E27FC236}">
                    <a16:creationId xmlns:a16="http://schemas.microsoft.com/office/drawing/2014/main" id="{402A112C-6563-42CD-BC23-69BC990A8C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50863" y="3789363"/>
                <a:ext cx="31750" cy="31750"/>
              </a:xfrm>
              <a:custGeom>
                <a:avLst/>
                <a:gdLst>
                  <a:gd name="T0" fmla="*/ 6 w 8"/>
                  <a:gd name="T1" fmla="*/ 8 h 8"/>
                  <a:gd name="T2" fmla="*/ 2 w 8"/>
                  <a:gd name="T3" fmla="*/ 8 h 8"/>
                  <a:gd name="T4" fmla="*/ 0 w 8"/>
                  <a:gd name="T5" fmla="*/ 6 h 8"/>
                  <a:gd name="T6" fmla="*/ 0 w 8"/>
                  <a:gd name="T7" fmla="*/ 2 h 8"/>
                  <a:gd name="T8" fmla="*/ 2 w 8"/>
                  <a:gd name="T9" fmla="*/ 0 h 8"/>
                  <a:gd name="T10" fmla="*/ 6 w 8"/>
                  <a:gd name="T11" fmla="*/ 0 h 8"/>
                  <a:gd name="T12" fmla="*/ 8 w 8"/>
                  <a:gd name="T13" fmla="*/ 2 h 8"/>
                  <a:gd name="T14" fmla="*/ 8 w 8"/>
                  <a:gd name="T15" fmla="*/ 6 h 8"/>
                  <a:gd name="T16" fmla="*/ 6 w 8"/>
                  <a:gd name="T17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8">
                    <a:moveTo>
                      <a:pt x="6" y="8"/>
                    </a:moveTo>
                    <a:cubicBezTo>
                      <a:pt x="2" y="8"/>
                      <a:pt x="2" y="8"/>
                      <a:pt x="2" y="8"/>
                    </a:cubicBezTo>
                    <a:cubicBezTo>
                      <a:pt x="1" y="8"/>
                      <a:pt x="0" y="7"/>
                      <a:pt x="0" y="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7" y="0"/>
                      <a:pt x="8" y="1"/>
                      <a:pt x="8" y="2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7"/>
                      <a:pt x="7" y="8"/>
                      <a:pt x="6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" name="Freeform 58">
                <a:extLst>
                  <a:ext uri="{FF2B5EF4-FFF2-40B4-BE49-F238E27FC236}">
                    <a16:creationId xmlns:a16="http://schemas.microsoft.com/office/drawing/2014/main" id="{77119A48-50FE-4105-B01B-415FCE9B73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50863" y="3851275"/>
                <a:ext cx="31750" cy="31750"/>
              </a:xfrm>
              <a:custGeom>
                <a:avLst/>
                <a:gdLst>
                  <a:gd name="T0" fmla="*/ 6 w 8"/>
                  <a:gd name="T1" fmla="*/ 8 h 8"/>
                  <a:gd name="T2" fmla="*/ 2 w 8"/>
                  <a:gd name="T3" fmla="*/ 8 h 8"/>
                  <a:gd name="T4" fmla="*/ 0 w 8"/>
                  <a:gd name="T5" fmla="*/ 6 h 8"/>
                  <a:gd name="T6" fmla="*/ 0 w 8"/>
                  <a:gd name="T7" fmla="*/ 2 h 8"/>
                  <a:gd name="T8" fmla="*/ 2 w 8"/>
                  <a:gd name="T9" fmla="*/ 0 h 8"/>
                  <a:gd name="T10" fmla="*/ 6 w 8"/>
                  <a:gd name="T11" fmla="*/ 0 h 8"/>
                  <a:gd name="T12" fmla="*/ 8 w 8"/>
                  <a:gd name="T13" fmla="*/ 2 h 8"/>
                  <a:gd name="T14" fmla="*/ 8 w 8"/>
                  <a:gd name="T15" fmla="*/ 6 h 8"/>
                  <a:gd name="T16" fmla="*/ 6 w 8"/>
                  <a:gd name="T17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8">
                    <a:moveTo>
                      <a:pt x="6" y="8"/>
                    </a:moveTo>
                    <a:cubicBezTo>
                      <a:pt x="2" y="8"/>
                      <a:pt x="2" y="8"/>
                      <a:pt x="2" y="8"/>
                    </a:cubicBezTo>
                    <a:cubicBezTo>
                      <a:pt x="1" y="8"/>
                      <a:pt x="0" y="7"/>
                      <a:pt x="0" y="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7" y="0"/>
                      <a:pt x="8" y="1"/>
                      <a:pt x="8" y="2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7"/>
                      <a:pt x="7" y="8"/>
                      <a:pt x="6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" name="Freeform 59">
                <a:extLst>
                  <a:ext uri="{FF2B5EF4-FFF2-40B4-BE49-F238E27FC236}">
                    <a16:creationId xmlns:a16="http://schemas.microsoft.com/office/drawing/2014/main" id="{266FB4EA-D038-4C07-B66E-3870F6687A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50863" y="3898900"/>
                <a:ext cx="31750" cy="30162"/>
              </a:xfrm>
              <a:custGeom>
                <a:avLst/>
                <a:gdLst>
                  <a:gd name="T0" fmla="*/ 6 w 8"/>
                  <a:gd name="T1" fmla="*/ 8 h 8"/>
                  <a:gd name="T2" fmla="*/ 2 w 8"/>
                  <a:gd name="T3" fmla="*/ 8 h 8"/>
                  <a:gd name="T4" fmla="*/ 0 w 8"/>
                  <a:gd name="T5" fmla="*/ 6 h 8"/>
                  <a:gd name="T6" fmla="*/ 0 w 8"/>
                  <a:gd name="T7" fmla="*/ 2 h 8"/>
                  <a:gd name="T8" fmla="*/ 2 w 8"/>
                  <a:gd name="T9" fmla="*/ 0 h 8"/>
                  <a:gd name="T10" fmla="*/ 6 w 8"/>
                  <a:gd name="T11" fmla="*/ 0 h 8"/>
                  <a:gd name="T12" fmla="*/ 8 w 8"/>
                  <a:gd name="T13" fmla="*/ 2 h 8"/>
                  <a:gd name="T14" fmla="*/ 8 w 8"/>
                  <a:gd name="T15" fmla="*/ 6 h 8"/>
                  <a:gd name="T16" fmla="*/ 6 w 8"/>
                  <a:gd name="T17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8">
                    <a:moveTo>
                      <a:pt x="6" y="8"/>
                    </a:moveTo>
                    <a:cubicBezTo>
                      <a:pt x="2" y="8"/>
                      <a:pt x="2" y="8"/>
                      <a:pt x="2" y="8"/>
                    </a:cubicBezTo>
                    <a:cubicBezTo>
                      <a:pt x="1" y="8"/>
                      <a:pt x="0" y="7"/>
                      <a:pt x="0" y="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7" y="0"/>
                      <a:pt x="8" y="1"/>
                      <a:pt x="8" y="2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7"/>
                      <a:pt x="7" y="8"/>
                      <a:pt x="6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" name="Freeform 60">
                <a:extLst>
                  <a:ext uri="{FF2B5EF4-FFF2-40B4-BE49-F238E27FC236}">
                    <a16:creationId xmlns:a16="http://schemas.microsoft.com/office/drawing/2014/main" id="{585194A3-652F-41E9-A72C-E0AB7BB550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50863" y="3960813"/>
                <a:ext cx="31750" cy="30162"/>
              </a:xfrm>
              <a:custGeom>
                <a:avLst/>
                <a:gdLst>
                  <a:gd name="T0" fmla="*/ 6 w 8"/>
                  <a:gd name="T1" fmla="*/ 8 h 8"/>
                  <a:gd name="T2" fmla="*/ 2 w 8"/>
                  <a:gd name="T3" fmla="*/ 8 h 8"/>
                  <a:gd name="T4" fmla="*/ 0 w 8"/>
                  <a:gd name="T5" fmla="*/ 6 h 8"/>
                  <a:gd name="T6" fmla="*/ 0 w 8"/>
                  <a:gd name="T7" fmla="*/ 2 h 8"/>
                  <a:gd name="T8" fmla="*/ 2 w 8"/>
                  <a:gd name="T9" fmla="*/ 0 h 8"/>
                  <a:gd name="T10" fmla="*/ 6 w 8"/>
                  <a:gd name="T11" fmla="*/ 0 h 8"/>
                  <a:gd name="T12" fmla="*/ 8 w 8"/>
                  <a:gd name="T13" fmla="*/ 2 h 8"/>
                  <a:gd name="T14" fmla="*/ 8 w 8"/>
                  <a:gd name="T15" fmla="*/ 6 h 8"/>
                  <a:gd name="T16" fmla="*/ 6 w 8"/>
                  <a:gd name="T17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8">
                    <a:moveTo>
                      <a:pt x="6" y="8"/>
                    </a:moveTo>
                    <a:cubicBezTo>
                      <a:pt x="2" y="8"/>
                      <a:pt x="2" y="8"/>
                      <a:pt x="2" y="8"/>
                    </a:cubicBezTo>
                    <a:cubicBezTo>
                      <a:pt x="1" y="8"/>
                      <a:pt x="0" y="7"/>
                      <a:pt x="0" y="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7" y="0"/>
                      <a:pt x="8" y="1"/>
                      <a:pt x="8" y="2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7"/>
                      <a:pt x="7" y="8"/>
                      <a:pt x="6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" name="Freeform 61">
                <a:extLst>
                  <a:ext uri="{FF2B5EF4-FFF2-40B4-BE49-F238E27FC236}">
                    <a16:creationId xmlns:a16="http://schemas.microsoft.com/office/drawing/2014/main" id="{01CD788C-72C5-44D3-BB3D-F8C311A55C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63538" y="3681413"/>
                <a:ext cx="31750" cy="30162"/>
              </a:xfrm>
              <a:custGeom>
                <a:avLst/>
                <a:gdLst>
                  <a:gd name="T0" fmla="*/ 6 w 8"/>
                  <a:gd name="T1" fmla="*/ 8 h 8"/>
                  <a:gd name="T2" fmla="*/ 2 w 8"/>
                  <a:gd name="T3" fmla="*/ 8 h 8"/>
                  <a:gd name="T4" fmla="*/ 0 w 8"/>
                  <a:gd name="T5" fmla="*/ 6 h 8"/>
                  <a:gd name="T6" fmla="*/ 0 w 8"/>
                  <a:gd name="T7" fmla="*/ 2 h 8"/>
                  <a:gd name="T8" fmla="*/ 2 w 8"/>
                  <a:gd name="T9" fmla="*/ 0 h 8"/>
                  <a:gd name="T10" fmla="*/ 6 w 8"/>
                  <a:gd name="T11" fmla="*/ 0 h 8"/>
                  <a:gd name="T12" fmla="*/ 8 w 8"/>
                  <a:gd name="T13" fmla="*/ 2 h 8"/>
                  <a:gd name="T14" fmla="*/ 8 w 8"/>
                  <a:gd name="T15" fmla="*/ 6 h 8"/>
                  <a:gd name="T16" fmla="*/ 6 w 8"/>
                  <a:gd name="T17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8">
                    <a:moveTo>
                      <a:pt x="6" y="8"/>
                    </a:moveTo>
                    <a:cubicBezTo>
                      <a:pt x="2" y="8"/>
                      <a:pt x="2" y="8"/>
                      <a:pt x="2" y="8"/>
                    </a:cubicBezTo>
                    <a:cubicBezTo>
                      <a:pt x="1" y="8"/>
                      <a:pt x="0" y="7"/>
                      <a:pt x="0" y="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7" y="0"/>
                      <a:pt x="8" y="1"/>
                      <a:pt x="8" y="2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7"/>
                      <a:pt x="7" y="8"/>
                      <a:pt x="6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" name="Freeform 62">
                <a:extLst>
                  <a:ext uri="{FF2B5EF4-FFF2-40B4-BE49-F238E27FC236}">
                    <a16:creationId xmlns:a16="http://schemas.microsoft.com/office/drawing/2014/main" id="{DD08BFB3-C0E3-4A1B-B3B4-94222F3D1B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63538" y="3743325"/>
                <a:ext cx="31750" cy="30162"/>
              </a:xfrm>
              <a:custGeom>
                <a:avLst/>
                <a:gdLst>
                  <a:gd name="T0" fmla="*/ 6 w 8"/>
                  <a:gd name="T1" fmla="*/ 8 h 8"/>
                  <a:gd name="T2" fmla="*/ 2 w 8"/>
                  <a:gd name="T3" fmla="*/ 8 h 8"/>
                  <a:gd name="T4" fmla="*/ 0 w 8"/>
                  <a:gd name="T5" fmla="*/ 6 h 8"/>
                  <a:gd name="T6" fmla="*/ 0 w 8"/>
                  <a:gd name="T7" fmla="*/ 2 h 8"/>
                  <a:gd name="T8" fmla="*/ 2 w 8"/>
                  <a:gd name="T9" fmla="*/ 0 h 8"/>
                  <a:gd name="T10" fmla="*/ 6 w 8"/>
                  <a:gd name="T11" fmla="*/ 0 h 8"/>
                  <a:gd name="T12" fmla="*/ 8 w 8"/>
                  <a:gd name="T13" fmla="*/ 2 h 8"/>
                  <a:gd name="T14" fmla="*/ 8 w 8"/>
                  <a:gd name="T15" fmla="*/ 6 h 8"/>
                  <a:gd name="T16" fmla="*/ 6 w 8"/>
                  <a:gd name="T17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8">
                    <a:moveTo>
                      <a:pt x="6" y="8"/>
                    </a:moveTo>
                    <a:cubicBezTo>
                      <a:pt x="2" y="8"/>
                      <a:pt x="2" y="8"/>
                      <a:pt x="2" y="8"/>
                    </a:cubicBezTo>
                    <a:cubicBezTo>
                      <a:pt x="1" y="8"/>
                      <a:pt x="0" y="7"/>
                      <a:pt x="0" y="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7" y="0"/>
                      <a:pt x="8" y="1"/>
                      <a:pt x="8" y="2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7"/>
                      <a:pt x="7" y="8"/>
                      <a:pt x="6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" name="Freeform 63">
                <a:extLst>
                  <a:ext uri="{FF2B5EF4-FFF2-40B4-BE49-F238E27FC236}">
                    <a16:creationId xmlns:a16="http://schemas.microsoft.com/office/drawing/2014/main" id="{7370070C-8354-4944-826E-4F4706A099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63538" y="3789363"/>
                <a:ext cx="31750" cy="31750"/>
              </a:xfrm>
              <a:custGeom>
                <a:avLst/>
                <a:gdLst>
                  <a:gd name="T0" fmla="*/ 6 w 8"/>
                  <a:gd name="T1" fmla="*/ 8 h 8"/>
                  <a:gd name="T2" fmla="*/ 2 w 8"/>
                  <a:gd name="T3" fmla="*/ 8 h 8"/>
                  <a:gd name="T4" fmla="*/ 0 w 8"/>
                  <a:gd name="T5" fmla="*/ 6 h 8"/>
                  <a:gd name="T6" fmla="*/ 0 w 8"/>
                  <a:gd name="T7" fmla="*/ 2 h 8"/>
                  <a:gd name="T8" fmla="*/ 2 w 8"/>
                  <a:gd name="T9" fmla="*/ 0 h 8"/>
                  <a:gd name="T10" fmla="*/ 6 w 8"/>
                  <a:gd name="T11" fmla="*/ 0 h 8"/>
                  <a:gd name="T12" fmla="*/ 8 w 8"/>
                  <a:gd name="T13" fmla="*/ 2 h 8"/>
                  <a:gd name="T14" fmla="*/ 8 w 8"/>
                  <a:gd name="T15" fmla="*/ 6 h 8"/>
                  <a:gd name="T16" fmla="*/ 6 w 8"/>
                  <a:gd name="T17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8">
                    <a:moveTo>
                      <a:pt x="6" y="8"/>
                    </a:moveTo>
                    <a:cubicBezTo>
                      <a:pt x="2" y="8"/>
                      <a:pt x="2" y="8"/>
                      <a:pt x="2" y="8"/>
                    </a:cubicBezTo>
                    <a:cubicBezTo>
                      <a:pt x="1" y="8"/>
                      <a:pt x="0" y="7"/>
                      <a:pt x="0" y="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7" y="0"/>
                      <a:pt x="8" y="1"/>
                      <a:pt x="8" y="2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7"/>
                      <a:pt x="7" y="8"/>
                      <a:pt x="6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" name="Freeform 64">
                <a:extLst>
                  <a:ext uri="{FF2B5EF4-FFF2-40B4-BE49-F238E27FC236}">
                    <a16:creationId xmlns:a16="http://schemas.microsoft.com/office/drawing/2014/main" id="{CD40DB7B-BCF5-46F9-B4E8-6F842A68B6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63538" y="3851275"/>
                <a:ext cx="31750" cy="31750"/>
              </a:xfrm>
              <a:custGeom>
                <a:avLst/>
                <a:gdLst>
                  <a:gd name="T0" fmla="*/ 6 w 8"/>
                  <a:gd name="T1" fmla="*/ 8 h 8"/>
                  <a:gd name="T2" fmla="*/ 2 w 8"/>
                  <a:gd name="T3" fmla="*/ 8 h 8"/>
                  <a:gd name="T4" fmla="*/ 0 w 8"/>
                  <a:gd name="T5" fmla="*/ 6 h 8"/>
                  <a:gd name="T6" fmla="*/ 0 w 8"/>
                  <a:gd name="T7" fmla="*/ 2 h 8"/>
                  <a:gd name="T8" fmla="*/ 2 w 8"/>
                  <a:gd name="T9" fmla="*/ 0 h 8"/>
                  <a:gd name="T10" fmla="*/ 6 w 8"/>
                  <a:gd name="T11" fmla="*/ 0 h 8"/>
                  <a:gd name="T12" fmla="*/ 8 w 8"/>
                  <a:gd name="T13" fmla="*/ 2 h 8"/>
                  <a:gd name="T14" fmla="*/ 8 w 8"/>
                  <a:gd name="T15" fmla="*/ 6 h 8"/>
                  <a:gd name="T16" fmla="*/ 6 w 8"/>
                  <a:gd name="T17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8">
                    <a:moveTo>
                      <a:pt x="6" y="8"/>
                    </a:moveTo>
                    <a:cubicBezTo>
                      <a:pt x="2" y="8"/>
                      <a:pt x="2" y="8"/>
                      <a:pt x="2" y="8"/>
                    </a:cubicBezTo>
                    <a:cubicBezTo>
                      <a:pt x="1" y="8"/>
                      <a:pt x="0" y="7"/>
                      <a:pt x="0" y="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7" y="0"/>
                      <a:pt x="8" y="1"/>
                      <a:pt x="8" y="2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7"/>
                      <a:pt x="7" y="8"/>
                      <a:pt x="6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" name="Freeform 65">
                <a:extLst>
                  <a:ext uri="{FF2B5EF4-FFF2-40B4-BE49-F238E27FC236}">
                    <a16:creationId xmlns:a16="http://schemas.microsoft.com/office/drawing/2014/main" id="{C48FBC6F-2166-4F63-91E0-3286A6ADF5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63538" y="3898900"/>
                <a:ext cx="31750" cy="30162"/>
              </a:xfrm>
              <a:custGeom>
                <a:avLst/>
                <a:gdLst>
                  <a:gd name="T0" fmla="*/ 6 w 8"/>
                  <a:gd name="T1" fmla="*/ 8 h 8"/>
                  <a:gd name="T2" fmla="*/ 2 w 8"/>
                  <a:gd name="T3" fmla="*/ 8 h 8"/>
                  <a:gd name="T4" fmla="*/ 0 w 8"/>
                  <a:gd name="T5" fmla="*/ 6 h 8"/>
                  <a:gd name="T6" fmla="*/ 0 w 8"/>
                  <a:gd name="T7" fmla="*/ 2 h 8"/>
                  <a:gd name="T8" fmla="*/ 2 w 8"/>
                  <a:gd name="T9" fmla="*/ 0 h 8"/>
                  <a:gd name="T10" fmla="*/ 6 w 8"/>
                  <a:gd name="T11" fmla="*/ 0 h 8"/>
                  <a:gd name="T12" fmla="*/ 8 w 8"/>
                  <a:gd name="T13" fmla="*/ 2 h 8"/>
                  <a:gd name="T14" fmla="*/ 8 w 8"/>
                  <a:gd name="T15" fmla="*/ 6 h 8"/>
                  <a:gd name="T16" fmla="*/ 6 w 8"/>
                  <a:gd name="T17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8">
                    <a:moveTo>
                      <a:pt x="6" y="8"/>
                    </a:moveTo>
                    <a:cubicBezTo>
                      <a:pt x="2" y="8"/>
                      <a:pt x="2" y="8"/>
                      <a:pt x="2" y="8"/>
                    </a:cubicBezTo>
                    <a:cubicBezTo>
                      <a:pt x="1" y="8"/>
                      <a:pt x="0" y="7"/>
                      <a:pt x="0" y="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7" y="0"/>
                      <a:pt x="8" y="1"/>
                      <a:pt x="8" y="2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7"/>
                      <a:pt x="7" y="8"/>
                      <a:pt x="6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" name="Freeform 66">
                <a:extLst>
                  <a:ext uri="{FF2B5EF4-FFF2-40B4-BE49-F238E27FC236}">
                    <a16:creationId xmlns:a16="http://schemas.microsoft.com/office/drawing/2014/main" id="{C24DBFAF-D93E-491A-9316-96227C0513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63538" y="3960813"/>
                <a:ext cx="31750" cy="30162"/>
              </a:xfrm>
              <a:custGeom>
                <a:avLst/>
                <a:gdLst>
                  <a:gd name="T0" fmla="*/ 6 w 8"/>
                  <a:gd name="T1" fmla="*/ 8 h 8"/>
                  <a:gd name="T2" fmla="*/ 2 w 8"/>
                  <a:gd name="T3" fmla="*/ 8 h 8"/>
                  <a:gd name="T4" fmla="*/ 0 w 8"/>
                  <a:gd name="T5" fmla="*/ 6 h 8"/>
                  <a:gd name="T6" fmla="*/ 0 w 8"/>
                  <a:gd name="T7" fmla="*/ 2 h 8"/>
                  <a:gd name="T8" fmla="*/ 2 w 8"/>
                  <a:gd name="T9" fmla="*/ 0 h 8"/>
                  <a:gd name="T10" fmla="*/ 6 w 8"/>
                  <a:gd name="T11" fmla="*/ 0 h 8"/>
                  <a:gd name="T12" fmla="*/ 8 w 8"/>
                  <a:gd name="T13" fmla="*/ 2 h 8"/>
                  <a:gd name="T14" fmla="*/ 8 w 8"/>
                  <a:gd name="T15" fmla="*/ 6 h 8"/>
                  <a:gd name="T16" fmla="*/ 6 w 8"/>
                  <a:gd name="T17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8">
                    <a:moveTo>
                      <a:pt x="6" y="8"/>
                    </a:moveTo>
                    <a:cubicBezTo>
                      <a:pt x="2" y="8"/>
                      <a:pt x="2" y="8"/>
                      <a:pt x="2" y="8"/>
                    </a:cubicBezTo>
                    <a:cubicBezTo>
                      <a:pt x="1" y="8"/>
                      <a:pt x="0" y="7"/>
                      <a:pt x="0" y="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7" y="0"/>
                      <a:pt x="8" y="1"/>
                      <a:pt x="8" y="2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7"/>
                      <a:pt x="7" y="8"/>
                      <a:pt x="6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37F6E39B-C53B-469A-8808-9309240C513A}"/>
              </a:ext>
            </a:extLst>
          </p:cNvPr>
          <p:cNvGrpSpPr/>
          <p:nvPr/>
        </p:nvGrpSpPr>
        <p:grpSpPr>
          <a:xfrm>
            <a:off x="707348" y="3829765"/>
            <a:ext cx="2115594" cy="215444"/>
            <a:chOff x="668246" y="3522227"/>
            <a:chExt cx="2115594" cy="215444"/>
          </a:xfrm>
        </p:grpSpPr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7C6C2B63-B002-4F4E-9AFC-EC4BFAC167C1}"/>
                </a:ext>
              </a:extLst>
            </p:cNvPr>
            <p:cNvSpPr txBox="1"/>
            <p:nvPr/>
          </p:nvSpPr>
          <p:spPr>
            <a:xfrm>
              <a:off x="1022550" y="3522227"/>
              <a:ext cx="1761290" cy="215444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Modeling Phase 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2F914102-1485-4844-A855-5F0116BD7B5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68246" y="3523029"/>
              <a:ext cx="212930" cy="213840"/>
              <a:chOff x="-596900" y="3533775"/>
              <a:chExt cx="371475" cy="373063"/>
            </a:xfr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2700000" scaled="0"/>
            </a:gradFill>
          </p:grpSpPr>
          <p:sp>
            <p:nvSpPr>
              <p:cNvPr id="184" name="Freeform 70">
                <a:extLst>
                  <a:ext uri="{FF2B5EF4-FFF2-40B4-BE49-F238E27FC236}">
                    <a16:creationId xmlns:a16="http://schemas.microsoft.com/office/drawing/2014/main" id="{F4C6C0AB-C743-4ABA-940F-52C8EBEEC8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476250" y="3622675"/>
                <a:ext cx="130175" cy="117475"/>
              </a:xfrm>
              <a:custGeom>
                <a:avLst/>
                <a:gdLst>
                  <a:gd name="T0" fmla="*/ 12 w 34"/>
                  <a:gd name="T1" fmla="*/ 30 h 30"/>
                  <a:gd name="T2" fmla="*/ 11 w 34"/>
                  <a:gd name="T3" fmla="*/ 29 h 30"/>
                  <a:gd name="T4" fmla="*/ 0 w 34"/>
                  <a:gd name="T5" fmla="*/ 18 h 30"/>
                  <a:gd name="T6" fmla="*/ 0 w 34"/>
                  <a:gd name="T7" fmla="*/ 16 h 30"/>
                  <a:gd name="T8" fmla="*/ 3 w 34"/>
                  <a:gd name="T9" fmla="*/ 16 h 30"/>
                  <a:gd name="T10" fmla="*/ 12 w 34"/>
                  <a:gd name="T11" fmla="*/ 25 h 30"/>
                  <a:gd name="T12" fmla="*/ 31 w 34"/>
                  <a:gd name="T13" fmla="*/ 1 h 30"/>
                  <a:gd name="T14" fmla="*/ 33 w 34"/>
                  <a:gd name="T15" fmla="*/ 1 h 30"/>
                  <a:gd name="T16" fmla="*/ 34 w 34"/>
                  <a:gd name="T17" fmla="*/ 4 h 30"/>
                  <a:gd name="T18" fmla="*/ 14 w 34"/>
                  <a:gd name="T19" fmla="*/ 29 h 30"/>
                  <a:gd name="T20" fmla="*/ 13 w 34"/>
                  <a:gd name="T21" fmla="*/ 30 h 30"/>
                  <a:gd name="T22" fmla="*/ 12 w 34"/>
                  <a:gd name="T23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4" h="30">
                    <a:moveTo>
                      <a:pt x="12" y="30"/>
                    </a:moveTo>
                    <a:cubicBezTo>
                      <a:pt x="12" y="30"/>
                      <a:pt x="11" y="29"/>
                      <a:pt x="11" y="29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18"/>
                      <a:pt x="0" y="16"/>
                      <a:pt x="0" y="16"/>
                    </a:cubicBezTo>
                    <a:cubicBezTo>
                      <a:pt x="1" y="15"/>
                      <a:pt x="2" y="15"/>
                      <a:pt x="3" y="16"/>
                    </a:cubicBezTo>
                    <a:cubicBezTo>
                      <a:pt x="12" y="25"/>
                      <a:pt x="12" y="25"/>
                      <a:pt x="12" y="25"/>
                    </a:cubicBezTo>
                    <a:cubicBezTo>
                      <a:pt x="31" y="1"/>
                      <a:pt x="31" y="1"/>
                      <a:pt x="31" y="1"/>
                    </a:cubicBezTo>
                    <a:cubicBezTo>
                      <a:pt x="31" y="0"/>
                      <a:pt x="33" y="0"/>
                      <a:pt x="33" y="1"/>
                    </a:cubicBezTo>
                    <a:cubicBezTo>
                      <a:pt x="34" y="2"/>
                      <a:pt x="34" y="3"/>
                      <a:pt x="34" y="4"/>
                    </a:cubicBezTo>
                    <a:cubicBezTo>
                      <a:pt x="14" y="29"/>
                      <a:pt x="14" y="29"/>
                      <a:pt x="14" y="29"/>
                    </a:cubicBezTo>
                    <a:cubicBezTo>
                      <a:pt x="14" y="29"/>
                      <a:pt x="13" y="30"/>
                      <a:pt x="13" y="30"/>
                    </a:cubicBezTo>
                    <a:cubicBezTo>
                      <a:pt x="12" y="30"/>
                      <a:pt x="12" y="30"/>
                      <a:pt x="12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" name="Freeform 71">
                <a:extLst>
                  <a:ext uri="{FF2B5EF4-FFF2-40B4-BE49-F238E27FC236}">
                    <a16:creationId xmlns:a16="http://schemas.microsoft.com/office/drawing/2014/main" id="{3AE7E8A1-5458-4F89-88D9-A34414634D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96900" y="3748088"/>
                <a:ext cx="147638" cy="158750"/>
              </a:xfrm>
              <a:custGeom>
                <a:avLst/>
                <a:gdLst>
                  <a:gd name="T0" fmla="*/ 23 w 38"/>
                  <a:gd name="T1" fmla="*/ 41 h 41"/>
                  <a:gd name="T2" fmla="*/ 23 w 38"/>
                  <a:gd name="T3" fmla="*/ 41 h 41"/>
                  <a:gd name="T4" fmla="*/ 21 w 38"/>
                  <a:gd name="T5" fmla="*/ 40 h 41"/>
                  <a:gd name="T6" fmla="*/ 16 w 38"/>
                  <a:gd name="T7" fmla="*/ 27 h 41"/>
                  <a:gd name="T8" fmla="*/ 2 w 38"/>
                  <a:gd name="T9" fmla="*/ 29 h 41"/>
                  <a:gd name="T10" fmla="*/ 0 w 38"/>
                  <a:gd name="T11" fmla="*/ 28 h 41"/>
                  <a:gd name="T12" fmla="*/ 0 w 38"/>
                  <a:gd name="T13" fmla="*/ 26 h 41"/>
                  <a:gd name="T14" fmla="*/ 15 w 38"/>
                  <a:gd name="T15" fmla="*/ 0 h 41"/>
                  <a:gd name="T16" fmla="*/ 19 w 38"/>
                  <a:gd name="T17" fmla="*/ 2 h 41"/>
                  <a:gd name="T18" fmla="*/ 6 w 38"/>
                  <a:gd name="T19" fmla="*/ 24 h 41"/>
                  <a:gd name="T20" fmla="*/ 17 w 38"/>
                  <a:gd name="T21" fmla="*/ 22 h 41"/>
                  <a:gd name="T22" fmla="*/ 19 w 38"/>
                  <a:gd name="T23" fmla="*/ 24 h 41"/>
                  <a:gd name="T24" fmla="*/ 23 w 38"/>
                  <a:gd name="T25" fmla="*/ 34 h 41"/>
                  <a:gd name="T26" fmla="*/ 34 w 38"/>
                  <a:gd name="T27" fmla="*/ 16 h 41"/>
                  <a:gd name="T28" fmla="*/ 38 w 38"/>
                  <a:gd name="T29" fmla="*/ 18 h 41"/>
                  <a:gd name="T30" fmla="*/ 24 w 38"/>
                  <a:gd name="T31" fmla="*/ 40 h 41"/>
                  <a:gd name="T32" fmla="*/ 23 w 38"/>
                  <a:gd name="T33" fmla="*/ 4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8" h="41">
                    <a:moveTo>
                      <a:pt x="23" y="41"/>
                    </a:moveTo>
                    <a:cubicBezTo>
                      <a:pt x="23" y="41"/>
                      <a:pt x="23" y="41"/>
                      <a:pt x="23" y="41"/>
                    </a:cubicBezTo>
                    <a:cubicBezTo>
                      <a:pt x="22" y="41"/>
                      <a:pt x="21" y="40"/>
                      <a:pt x="21" y="40"/>
                    </a:cubicBezTo>
                    <a:cubicBezTo>
                      <a:pt x="16" y="27"/>
                      <a:pt x="16" y="27"/>
                      <a:pt x="16" y="27"/>
                    </a:cubicBezTo>
                    <a:cubicBezTo>
                      <a:pt x="2" y="29"/>
                      <a:pt x="2" y="29"/>
                      <a:pt x="2" y="29"/>
                    </a:cubicBezTo>
                    <a:cubicBezTo>
                      <a:pt x="2" y="29"/>
                      <a:pt x="1" y="29"/>
                      <a:pt x="0" y="28"/>
                    </a:cubicBezTo>
                    <a:cubicBezTo>
                      <a:pt x="0" y="27"/>
                      <a:pt x="0" y="27"/>
                      <a:pt x="0" y="26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9" y="23"/>
                      <a:pt x="19" y="24"/>
                    </a:cubicBezTo>
                    <a:cubicBezTo>
                      <a:pt x="23" y="34"/>
                      <a:pt x="23" y="34"/>
                      <a:pt x="23" y="34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8" y="18"/>
                      <a:pt x="38" y="18"/>
                      <a:pt x="38" y="18"/>
                    </a:cubicBezTo>
                    <a:cubicBezTo>
                      <a:pt x="24" y="40"/>
                      <a:pt x="24" y="40"/>
                      <a:pt x="24" y="40"/>
                    </a:cubicBezTo>
                    <a:cubicBezTo>
                      <a:pt x="24" y="41"/>
                      <a:pt x="23" y="41"/>
                      <a:pt x="23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" name="Freeform 72">
                <a:extLst>
                  <a:ext uri="{FF2B5EF4-FFF2-40B4-BE49-F238E27FC236}">
                    <a16:creationId xmlns:a16="http://schemas.microsoft.com/office/drawing/2014/main" id="{EF12CCA8-D2C0-448B-B024-2C5985EE92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73063" y="3748088"/>
                <a:ext cx="147638" cy="158750"/>
              </a:xfrm>
              <a:custGeom>
                <a:avLst/>
                <a:gdLst>
                  <a:gd name="T0" fmla="*/ 15 w 38"/>
                  <a:gd name="T1" fmla="*/ 41 h 41"/>
                  <a:gd name="T2" fmla="*/ 14 w 38"/>
                  <a:gd name="T3" fmla="*/ 40 h 41"/>
                  <a:gd name="T4" fmla="*/ 0 w 38"/>
                  <a:gd name="T5" fmla="*/ 18 h 41"/>
                  <a:gd name="T6" fmla="*/ 4 w 38"/>
                  <a:gd name="T7" fmla="*/ 16 h 41"/>
                  <a:gd name="T8" fmla="*/ 15 w 38"/>
                  <a:gd name="T9" fmla="*/ 34 h 41"/>
                  <a:gd name="T10" fmla="*/ 19 w 38"/>
                  <a:gd name="T11" fmla="*/ 24 h 41"/>
                  <a:gd name="T12" fmla="*/ 21 w 38"/>
                  <a:gd name="T13" fmla="*/ 22 h 41"/>
                  <a:gd name="T14" fmla="*/ 32 w 38"/>
                  <a:gd name="T15" fmla="*/ 24 h 41"/>
                  <a:gd name="T16" fmla="*/ 19 w 38"/>
                  <a:gd name="T17" fmla="*/ 2 h 41"/>
                  <a:gd name="T18" fmla="*/ 23 w 38"/>
                  <a:gd name="T19" fmla="*/ 0 h 41"/>
                  <a:gd name="T20" fmla="*/ 38 w 38"/>
                  <a:gd name="T21" fmla="*/ 26 h 41"/>
                  <a:gd name="T22" fmla="*/ 38 w 38"/>
                  <a:gd name="T23" fmla="*/ 28 h 41"/>
                  <a:gd name="T24" fmla="*/ 36 w 38"/>
                  <a:gd name="T25" fmla="*/ 29 h 41"/>
                  <a:gd name="T26" fmla="*/ 22 w 38"/>
                  <a:gd name="T27" fmla="*/ 27 h 41"/>
                  <a:gd name="T28" fmla="*/ 17 w 38"/>
                  <a:gd name="T29" fmla="*/ 40 h 41"/>
                  <a:gd name="T30" fmla="*/ 15 w 38"/>
                  <a:gd name="T31" fmla="*/ 41 h 41"/>
                  <a:gd name="T32" fmla="*/ 15 w 38"/>
                  <a:gd name="T33" fmla="*/ 4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8" h="41">
                    <a:moveTo>
                      <a:pt x="15" y="41"/>
                    </a:moveTo>
                    <a:cubicBezTo>
                      <a:pt x="15" y="41"/>
                      <a:pt x="14" y="41"/>
                      <a:pt x="14" y="40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15" y="34"/>
                      <a:pt x="15" y="34"/>
                      <a:pt x="15" y="34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9" y="23"/>
                      <a:pt x="20" y="22"/>
                      <a:pt x="21" y="22"/>
                    </a:cubicBezTo>
                    <a:cubicBezTo>
                      <a:pt x="32" y="24"/>
                      <a:pt x="32" y="24"/>
                      <a:pt x="32" y="24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38" y="26"/>
                      <a:pt x="38" y="26"/>
                      <a:pt x="38" y="26"/>
                    </a:cubicBezTo>
                    <a:cubicBezTo>
                      <a:pt x="38" y="27"/>
                      <a:pt x="38" y="27"/>
                      <a:pt x="38" y="28"/>
                    </a:cubicBezTo>
                    <a:cubicBezTo>
                      <a:pt x="37" y="29"/>
                      <a:pt x="36" y="29"/>
                      <a:pt x="36" y="29"/>
                    </a:cubicBezTo>
                    <a:cubicBezTo>
                      <a:pt x="22" y="27"/>
                      <a:pt x="22" y="27"/>
                      <a:pt x="22" y="27"/>
                    </a:cubicBezTo>
                    <a:cubicBezTo>
                      <a:pt x="17" y="40"/>
                      <a:pt x="17" y="40"/>
                      <a:pt x="17" y="40"/>
                    </a:cubicBezTo>
                    <a:cubicBezTo>
                      <a:pt x="17" y="40"/>
                      <a:pt x="16" y="41"/>
                      <a:pt x="15" y="41"/>
                    </a:cubicBezTo>
                    <a:cubicBezTo>
                      <a:pt x="15" y="41"/>
                      <a:pt x="15" y="41"/>
                      <a:pt x="15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" name="Freeform 73">
                <a:extLst>
                  <a:ext uri="{FF2B5EF4-FFF2-40B4-BE49-F238E27FC236}">
                    <a16:creationId xmlns:a16="http://schemas.microsoft.com/office/drawing/2014/main" id="{70F860E1-2A34-477F-B583-4B12DFF61A9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558800" y="3533775"/>
                <a:ext cx="295275" cy="295275"/>
              </a:xfrm>
              <a:custGeom>
                <a:avLst/>
                <a:gdLst>
                  <a:gd name="T0" fmla="*/ 38 w 76"/>
                  <a:gd name="T1" fmla="*/ 76 h 76"/>
                  <a:gd name="T2" fmla="*/ 0 w 76"/>
                  <a:gd name="T3" fmla="*/ 38 h 76"/>
                  <a:gd name="T4" fmla="*/ 38 w 76"/>
                  <a:gd name="T5" fmla="*/ 0 h 76"/>
                  <a:gd name="T6" fmla="*/ 76 w 76"/>
                  <a:gd name="T7" fmla="*/ 38 h 76"/>
                  <a:gd name="T8" fmla="*/ 38 w 76"/>
                  <a:gd name="T9" fmla="*/ 76 h 76"/>
                  <a:gd name="T10" fmla="*/ 38 w 76"/>
                  <a:gd name="T11" fmla="*/ 4 h 76"/>
                  <a:gd name="T12" fmla="*/ 4 w 76"/>
                  <a:gd name="T13" fmla="*/ 38 h 76"/>
                  <a:gd name="T14" fmla="*/ 38 w 76"/>
                  <a:gd name="T15" fmla="*/ 72 h 76"/>
                  <a:gd name="T16" fmla="*/ 72 w 76"/>
                  <a:gd name="T17" fmla="*/ 38 h 76"/>
                  <a:gd name="T18" fmla="*/ 38 w 76"/>
                  <a:gd name="T19" fmla="*/ 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6" h="76">
                    <a:moveTo>
                      <a:pt x="38" y="76"/>
                    </a:moveTo>
                    <a:cubicBezTo>
                      <a:pt x="17" y="76"/>
                      <a:pt x="0" y="59"/>
                      <a:pt x="0" y="38"/>
                    </a:cubicBezTo>
                    <a:cubicBezTo>
                      <a:pt x="0" y="17"/>
                      <a:pt x="17" y="0"/>
                      <a:pt x="38" y="0"/>
                    </a:cubicBezTo>
                    <a:cubicBezTo>
                      <a:pt x="59" y="0"/>
                      <a:pt x="76" y="17"/>
                      <a:pt x="76" y="38"/>
                    </a:cubicBezTo>
                    <a:cubicBezTo>
                      <a:pt x="76" y="59"/>
                      <a:pt x="59" y="76"/>
                      <a:pt x="38" y="76"/>
                    </a:cubicBezTo>
                    <a:close/>
                    <a:moveTo>
                      <a:pt x="38" y="4"/>
                    </a:moveTo>
                    <a:cubicBezTo>
                      <a:pt x="19" y="4"/>
                      <a:pt x="4" y="19"/>
                      <a:pt x="4" y="38"/>
                    </a:cubicBezTo>
                    <a:cubicBezTo>
                      <a:pt x="4" y="57"/>
                      <a:pt x="19" y="72"/>
                      <a:pt x="38" y="72"/>
                    </a:cubicBezTo>
                    <a:cubicBezTo>
                      <a:pt x="57" y="72"/>
                      <a:pt x="72" y="57"/>
                      <a:pt x="72" y="38"/>
                    </a:cubicBezTo>
                    <a:cubicBezTo>
                      <a:pt x="72" y="19"/>
                      <a:pt x="57" y="4"/>
                      <a:pt x="38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D910657B-369E-4D15-9BD1-CA8EA9430E95}"/>
              </a:ext>
            </a:extLst>
          </p:cNvPr>
          <p:cNvGrpSpPr/>
          <p:nvPr/>
        </p:nvGrpSpPr>
        <p:grpSpPr>
          <a:xfrm>
            <a:off x="733158" y="4342779"/>
            <a:ext cx="2066666" cy="430887"/>
            <a:chOff x="694056" y="4012105"/>
            <a:chExt cx="2066666" cy="430887"/>
          </a:xfrm>
        </p:grpSpPr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4DEEBC8C-7500-493F-A4FC-FDEA58A5405D}"/>
                </a:ext>
              </a:extLst>
            </p:cNvPr>
            <p:cNvSpPr txBox="1"/>
            <p:nvPr/>
          </p:nvSpPr>
          <p:spPr>
            <a:xfrm>
              <a:off x="999432" y="4012105"/>
              <a:ext cx="1761290" cy="430887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User </a:t>
              </a:r>
              <a:r>
                <a:rPr lang="en-US" sz="1400" dirty="0" smtClean="0">
                  <a:solidFill>
                    <a:schemeClr val="bg1"/>
                  </a:solidFill>
                </a:rPr>
                <a:t>Interference</a:t>
              </a:r>
              <a:endParaRPr lang="en-US" sz="1400" dirty="0">
                <a:solidFill>
                  <a:schemeClr val="bg1"/>
                </a:solidFill>
              </a:endParaRPr>
            </a:p>
            <a:p>
              <a:endParaRPr lang="en-US" sz="1400" dirty="0">
                <a:solidFill>
                  <a:schemeClr val="bg1"/>
                </a:solidFill>
              </a:endParaRPr>
            </a:p>
          </p:txBody>
        </p:sp>
        <p:grpSp>
          <p:nvGrpSpPr>
            <p:cNvPr id="190" name="Group 189">
              <a:extLst>
                <a:ext uri="{FF2B5EF4-FFF2-40B4-BE49-F238E27FC236}">
                  <a16:creationId xmlns:a16="http://schemas.microsoft.com/office/drawing/2014/main" id="{F61D7388-5C53-4C9C-A9AF-A3876EE0B79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4056" y="4012105"/>
              <a:ext cx="161311" cy="194400"/>
              <a:chOff x="-395288" y="3805238"/>
              <a:chExt cx="309563" cy="373062"/>
            </a:xfr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2700000" scaled="0"/>
            </a:gradFill>
          </p:grpSpPr>
          <p:sp>
            <p:nvSpPr>
              <p:cNvPr id="191" name="Freeform 77">
                <a:extLst>
                  <a:ext uri="{FF2B5EF4-FFF2-40B4-BE49-F238E27FC236}">
                    <a16:creationId xmlns:a16="http://schemas.microsoft.com/office/drawing/2014/main" id="{4D8069C1-27EC-4E6E-BC96-BC70BE42B7A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95288" y="3805238"/>
                <a:ext cx="309563" cy="373062"/>
              </a:xfrm>
              <a:custGeom>
                <a:avLst/>
                <a:gdLst>
                  <a:gd name="T0" fmla="*/ 40 w 80"/>
                  <a:gd name="T1" fmla="*/ 96 h 96"/>
                  <a:gd name="T2" fmla="*/ 0 w 80"/>
                  <a:gd name="T3" fmla="*/ 58 h 96"/>
                  <a:gd name="T4" fmla="*/ 0 w 80"/>
                  <a:gd name="T5" fmla="*/ 56 h 96"/>
                  <a:gd name="T6" fmla="*/ 14 w 80"/>
                  <a:gd name="T7" fmla="*/ 25 h 96"/>
                  <a:gd name="T8" fmla="*/ 16 w 80"/>
                  <a:gd name="T9" fmla="*/ 25 h 96"/>
                  <a:gd name="T10" fmla="*/ 18 w 80"/>
                  <a:gd name="T11" fmla="*/ 26 h 96"/>
                  <a:gd name="T12" fmla="*/ 23 w 80"/>
                  <a:gd name="T13" fmla="*/ 37 h 96"/>
                  <a:gd name="T14" fmla="*/ 26 w 80"/>
                  <a:gd name="T15" fmla="*/ 22 h 96"/>
                  <a:gd name="T16" fmla="*/ 26 w 80"/>
                  <a:gd name="T17" fmla="*/ 20 h 96"/>
                  <a:gd name="T18" fmla="*/ 21 w 80"/>
                  <a:gd name="T19" fmla="*/ 4 h 96"/>
                  <a:gd name="T20" fmla="*/ 21 w 80"/>
                  <a:gd name="T21" fmla="*/ 1 h 96"/>
                  <a:gd name="T22" fmla="*/ 23 w 80"/>
                  <a:gd name="T23" fmla="*/ 1 h 96"/>
                  <a:gd name="T24" fmla="*/ 55 w 80"/>
                  <a:gd name="T25" fmla="*/ 19 h 96"/>
                  <a:gd name="T26" fmla="*/ 66 w 80"/>
                  <a:gd name="T27" fmla="*/ 49 h 96"/>
                  <a:gd name="T28" fmla="*/ 75 w 80"/>
                  <a:gd name="T29" fmla="*/ 44 h 96"/>
                  <a:gd name="T30" fmla="*/ 77 w 80"/>
                  <a:gd name="T31" fmla="*/ 43 h 96"/>
                  <a:gd name="T32" fmla="*/ 78 w 80"/>
                  <a:gd name="T33" fmla="*/ 45 h 96"/>
                  <a:gd name="T34" fmla="*/ 80 w 80"/>
                  <a:gd name="T35" fmla="*/ 56 h 96"/>
                  <a:gd name="T36" fmla="*/ 40 w 80"/>
                  <a:gd name="T37" fmla="*/ 96 h 96"/>
                  <a:gd name="T38" fmla="*/ 15 w 80"/>
                  <a:gd name="T39" fmla="*/ 30 h 96"/>
                  <a:gd name="T40" fmla="*/ 4 w 80"/>
                  <a:gd name="T41" fmla="*/ 56 h 96"/>
                  <a:gd name="T42" fmla="*/ 4 w 80"/>
                  <a:gd name="T43" fmla="*/ 58 h 96"/>
                  <a:gd name="T44" fmla="*/ 40 w 80"/>
                  <a:gd name="T45" fmla="*/ 92 h 96"/>
                  <a:gd name="T46" fmla="*/ 76 w 80"/>
                  <a:gd name="T47" fmla="*/ 56 h 96"/>
                  <a:gd name="T48" fmla="*/ 75 w 80"/>
                  <a:gd name="T49" fmla="*/ 49 h 96"/>
                  <a:gd name="T50" fmla="*/ 65 w 80"/>
                  <a:gd name="T51" fmla="*/ 54 h 96"/>
                  <a:gd name="T52" fmla="*/ 63 w 80"/>
                  <a:gd name="T53" fmla="*/ 54 h 96"/>
                  <a:gd name="T54" fmla="*/ 62 w 80"/>
                  <a:gd name="T55" fmla="*/ 52 h 96"/>
                  <a:gd name="T56" fmla="*/ 62 w 80"/>
                  <a:gd name="T57" fmla="*/ 51 h 96"/>
                  <a:gd name="T58" fmla="*/ 52 w 80"/>
                  <a:gd name="T59" fmla="*/ 22 h 96"/>
                  <a:gd name="T60" fmla="*/ 26 w 80"/>
                  <a:gd name="T61" fmla="*/ 5 h 96"/>
                  <a:gd name="T62" fmla="*/ 30 w 80"/>
                  <a:gd name="T63" fmla="*/ 20 h 96"/>
                  <a:gd name="T64" fmla="*/ 30 w 80"/>
                  <a:gd name="T65" fmla="*/ 22 h 96"/>
                  <a:gd name="T66" fmla="*/ 25 w 80"/>
                  <a:gd name="T67" fmla="*/ 42 h 96"/>
                  <a:gd name="T68" fmla="*/ 23 w 80"/>
                  <a:gd name="T69" fmla="*/ 43 h 96"/>
                  <a:gd name="T70" fmla="*/ 22 w 80"/>
                  <a:gd name="T71" fmla="*/ 42 h 96"/>
                  <a:gd name="T72" fmla="*/ 15 w 80"/>
                  <a:gd name="T73" fmla="*/ 3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80" h="96">
                    <a:moveTo>
                      <a:pt x="40" y="96"/>
                    </a:moveTo>
                    <a:cubicBezTo>
                      <a:pt x="19" y="96"/>
                      <a:pt x="1" y="79"/>
                      <a:pt x="0" y="58"/>
                    </a:cubicBezTo>
                    <a:cubicBezTo>
                      <a:pt x="0" y="57"/>
                      <a:pt x="0" y="57"/>
                      <a:pt x="0" y="56"/>
                    </a:cubicBezTo>
                    <a:cubicBezTo>
                      <a:pt x="0" y="44"/>
                      <a:pt x="5" y="33"/>
                      <a:pt x="14" y="25"/>
                    </a:cubicBezTo>
                    <a:cubicBezTo>
                      <a:pt x="15" y="25"/>
                      <a:pt x="16" y="25"/>
                      <a:pt x="16" y="25"/>
                    </a:cubicBezTo>
                    <a:cubicBezTo>
                      <a:pt x="17" y="25"/>
                      <a:pt x="17" y="26"/>
                      <a:pt x="18" y="26"/>
                    </a:cubicBezTo>
                    <a:cubicBezTo>
                      <a:pt x="19" y="30"/>
                      <a:pt x="20" y="34"/>
                      <a:pt x="23" y="37"/>
                    </a:cubicBezTo>
                    <a:cubicBezTo>
                      <a:pt x="25" y="32"/>
                      <a:pt x="26" y="27"/>
                      <a:pt x="26" y="22"/>
                    </a:cubicBezTo>
                    <a:cubicBezTo>
                      <a:pt x="26" y="21"/>
                      <a:pt x="26" y="21"/>
                      <a:pt x="26" y="20"/>
                    </a:cubicBezTo>
                    <a:cubicBezTo>
                      <a:pt x="26" y="14"/>
                      <a:pt x="24" y="9"/>
                      <a:pt x="21" y="4"/>
                    </a:cubicBezTo>
                    <a:cubicBezTo>
                      <a:pt x="21" y="3"/>
                      <a:pt x="21" y="2"/>
                      <a:pt x="21" y="1"/>
                    </a:cubicBezTo>
                    <a:cubicBezTo>
                      <a:pt x="22" y="1"/>
                      <a:pt x="22" y="0"/>
                      <a:pt x="23" y="1"/>
                    </a:cubicBezTo>
                    <a:cubicBezTo>
                      <a:pt x="36" y="3"/>
                      <a:pt x="47" y="9"/>
                      <a:pt x="55" y="19"/>
                    </a:cubicBezTo>
                    <a:cubicBezTo>
                      <a:pt x="62" y="28"/>
                      <a:pt x="66" y="38"/>
                      <a:pt x="66" y="49"/>
                    </a:cubicBezTo>
                    <a:cubicBezTo>
                      <a:pt x="69" y="48"/>
                      <a:pt x="72" y="46"/>
                      <a:pt x="75" y="44"/>
                    </a:cubicBezTo>
                    <a:cubicBezTo>
                      <a:pt x="76" y="43"/>
                      <a:pt x="76" y="43"/>
                      <a:pt x="77" y="43"/>
                    </a:cubicBezTo>
                    <a:cubicBezTo>
                      <a:pt x="78" y="43"/>
                      <a:pt x="78" y="44"/>
                      <a:pt x="78" y="45"/>
                    </a:cubicBezTo>
                    <a:cubicBezTo>
                      <a:pt x="79" y="48"/>
                      <a:pt x="80" y="52"/>
                      <a:pt x="80" y="56"/>
                    </a:cubicBezTo>
                    <a:cubicBezTo>
                      <a:pt x="80" y="78"/>
                      <a:pt x="62" y="96"/>
                      <a:pt x="40" y="96"/>
                    </a:cubicBezTo>
                    <a:close/>
                    <a:moveTo>
                      <a:pt x="15" y="30"/>
                    </a:moveTo>
                    <a:cubicBezTo>
                      <a:pt x="8" y="37"/>
                      <a:pt x="4" y="46"/>
                      <a:pt x="4" y="56"/>
                    </a:cubicBezTo>
                    <a:cubicBezTo>
                      <a:pt x="4" y="57"/>
                      <a:pt x="4" y="57"/>
                      <a:pt x="4" y="58"/>
                    </a:cubicBezTo>
                    <a:cubicBezTo>
                      <a:pt x="5" y="77"/>
                      <a:pt x="21" y="92"/>
                      <a:pt x="40" y="92"/>
                    </a:cubicBezTo>
                    <a:cubicBezTo>
                      <a:pt x="60" y="92"/>
                      <a:pt x="76" y="76"/>
                      <a:pt x="76" y="56"/>
                    </a:cubicBezTo>
                    <a:cubicBezTo>
                      <a:pt x="76" y="53"/>
                      <a:pt x="76" y="51"/>
                      <a:pt x="75" y="49"/>
                    </a:cubicBezTo>
                    <a:cubicBezTo>
                      <a:pt x="72" y="51"/>
                      <a:pt x="68" y="53"/>
                      <a:pt x="65" y="54"/>
                    </a:cubicBezTo>
                    <a:cubicBezTo>
                      <a:pt x="64" y="54"/>
                      <a:pt x="63" y="54"/>
                      <a:pt x="63" y="54"/>
                    </a:cubicBezTo>
                    <a:cubicBezTo>
                      <a:pt x="62" y="53"/>
                      <a:pt x="62" y="53"/>
                      <a:pt x="62" y="52"/>
                    </a:cubicBezTo>
                    <a:cubicBezTo>
                      <a:pt x="62" y="52"/>
                      <a:pt x="62" y="51"/>
                      <a:pt x="62" y="51"/>
                    </a:cubicBezTo>
                    <a:cubicBezTo>
                      <a:pt x="62" y="40"/>
                      <a:pt x="58" y="30"/>
                      <a:pt x="52" y="22"/>
                    </a:cubicBezTo>
                    <a:cubicBezTo>
                      <a:pt x="45" y="14"/>
                      <a:pt x="36" y="8"/>
                      <a:pt x="26" y="5"/>
                    </a:cubicBezTo>
                    <a:cubicBezTo>
                      <a:pt x="28" y="10"/>
                      <a:pt x="30" y="15"/>
                      <a:pt x="30" y="20"/>
                    </a:cubicBezTo>
                    <a:cubicBezTo>
                      <a:pt x="30" y="21"/>
                      <a:pt x="30" y="21"/>
                      <a:pt x="30" y="22"/>
                    </a:cubicBezTo>
                    <a:cubicBezTo>
                      <a:pt x="30" y="29"/>
                      <a:pt x="28" y="36"/>
                      <a:pt x="25" y="42"/>
                    </a:cubicBezTo>
                    <a:cubicBezTo>
                      <a:pt x="25" y="42"/>
                      <a:pt x="24" y="43"/>
                      <a:pt x="23" y="43"/>
                    </a:cubicBezTo>
                    <a:cubicBezTo>
                      <a:pt x="23" y="43"/>
                      <a:pt x="22" y="42"/>
                      <a:pt x="22" y="42"/>
                    </a:cubicBezTo>
                    <a:cubicBezTo>
                      <a:pt x="19" y="39"/>
                      <a:pt x="16" y="35"/>
                      <a:pt x="15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" name="Freeform 78">
                <a:extLst>
                  <a:ext uri="{FF2B5EF4-FFF2-40B4-BE49-F238E27FC236}">
                    <a16:creationId xmlns:a16="http://schemas.microsoft.com/office/drawing/2014/main" id="{FD842128-F9F4-48DA-8420-FD9B4F55600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11150" y="3987800"/>
                <a:ext cx="141288" cy="190500"/>
              </a:xfrm>
              <a:custGeom>
                <a:avLst/>
                <a:gdLst>
                  <a:gd name="T0" fmla="*/ 18 w 36"/>
                  <a:gd name="T1" fmla="*/ 49 h 49"/>
                  <a:gd name="T2" fmla="*/ 0 w 36"/>
                  <a:gd name="T3" fmla="*/ 31 h 49"/>
                  <a:gd name="T4" fmla="*/ 24 w 36"/>
                  <a:gd name="T5" fmla="*/ 0 h 49"/>
                  <a:gd name="T6" fmla="*/ 26 w 36"/>
                  <a:gd name="T7" fmla="*/ 1 h 49"/>
                  <a:gd name="T8" fmla="*/ 26 w 36"/>
                  <a:gd name="T9" fmla="*/ 3 h 49"/>
                  <a:gd name="T10" fmla="*/ 21 w 36"/>
                  <a:gd name="T11" fmla="*/ 19 h 49"/>
                  <a:gd name="T12" fmla="*/ 23 w 36"/>
                  <a:gd name="T13" fmla="*/ 16 h 49"/>
                  <a:gd name="T14" fmla="*/ 24 w 36"/>
                  <a:gd name="T15" fmla="*/ 14 h 49"/>
                  <a:gd name="T16" fmla="*/ 25 w 36"/>
                  <a:gd name="T17" fmla="*/ 14 h 49"/>
                  <a:gd name="T18" fmla="*/ 36 w 36"/>
                  <a:gd name="T19" fmla="*/ 31 h 49"/>
                  <a:gd name="T20" fmla="*/ 18 w 36"/>
                  <a:gd name="T21" fmla="*/ 49 h 49"/>
                  <a:gd name="T22" fmla="*/ 18 w 36"/>
                  <a:gd name="T23" fmla="*/ 6 h 49"/>
                  <a:gd name="T24" fmla="*/ 4 w 36"/>
                  <a:gd name="T25" fmla="*/ 31 h 49"/>
                  <a:gd name="T26" fmla="*/ 18 w 36"/>
                  <a:gd name="T27" fmla="*/ 45 h 49"/>
                  <a:gd name="T28" fmla="*/ 32 w 36"/>
                  <a:gd name="T29" fmla="*/ 31 h 49"/>
                  <a:gd name="T30" fmla="*/ 26 w 36"/>
                  <a:gd name="T31" fmla="*/ 19 h 49"/>
                  <a:gd name="T32" fmla="*/ 22 w 36"/>
                  <a:gd name="T33" fmla="*/ 24 h 49"/>
                  <a:gd name="T34" fmla="*/ 20 w 36"/>
                  <a:gd name="T35" fmla="*/ 24 h 49"/>
                  <a:gd name="T36" fmla="*/ 19 w 36"/>
                  <a:gd name="T37" fmla="*/ 23 h 49"/>
                  <a:gd name="T38" fmla="*/ 18 w 36"/>
                  <a:gd name="T39" fmla="*/ 6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6" h="49">
                    <a:moveTo>
                      <a:pt x="18" y="49"/>
                    </a:moveTo>
                    <a:cubicBezTo>
                      <a:pt x="8" y="49"/>
                      <a:pt x="0" y="41"/>
                      <a:pt x="0" y="31"/>
                    </a:cubicBezTo>
                    <a:cubicBezTo>
                      <a:pt x="0" y="16"/>
                      <a:pt x="10" y="3"/>
                      <a:pt x="24" y="0"/>
                    </a:cubicBezTo>
                    <a:cubicBezTo>
                      <a:pt x="25" y="0"/>
                      <a:pt x="26" y="0"/>
                      <a:pt x="26" y="1"/>
                    </a:cubicBezTo>
                    <a:cubicBezTo>
                      <a:pt x="27" y="2"/>
                      <a:pt x="27" y="3"/>
                      <a:pt x="26" y="3"/>
                    </a:cubicBezTo>
                    <a:cubicBezTo>
                      <a:pt x="20" y="7"/>
                      <a:pt x="20" y="15"/>
                      <a:pt x="21" y="19"/>
                    </a:cubicBezTo>
                    <a:cubicBezTo>
                      <a:pt x="22" y="18"/>
                      <a:pt x="23" y="17"/>
                      <a:pt x="23" y="16"/>
                    </a:cubicBezTo>
                    <a:cubicBezTo>
                      <a:pt x="23" y="15"/>
                      <a:pt x="23" y="15"/>
                      <a:pt x="24" y="14"/>
                    </a:cubicBezTo>
                    <a:cubicBezTo>
                      <a:pt x="24" y="14"/>
                      <a:pt x="25" y="14"/>
                      <a:pt x="25" y="14"/>
                    </a:cubicBezTo>
                    <a:cubicBezTo>
                      <a:pt x="32" y="17"/>
                      <a:pt x="36" y="23"/>
                      <a:pt x="36" y="31"/>
                    </a:cubicBezTo>
                    <a:cubicBezTo>
                      <a:pt x="36" y="41"/>
                      <a:pt x="28" y="49"/>
                      <a:pt x="18" y="49"/>
                    </a:cubicBezTo>
                    <a:close/>
                    <a:moveTo>
                      <a:pt x="18" y="6"/>
                    </a:moveTo>
                    <a:cubicBezTo>
                      <a:pt x="10" y="11"/>
                      <a:pt x="4" y="20"/>
                      <a:pt x="4" y="31"/>
                    </a:cubicBezTo>
                    <a:cubicBezTo>
                      <a:pt x="4" y="39"/>
                      <a:pt x="10" y="45"/>
                      <a:pt x="18" y="45"/>
                    </a:cubicBezTo>
                    <a:cubicBezTo>
                      <a:pt x="26" y="45"/>
                      <a:pt x="32" y="39"/>
                      <a:pt x="32" y="31"/>
                    </a:cubicBezTo>
                    <a:cubicBezTo>
                      <a:pt x="32" y="27"/>
                      <a:pt x="31" y="22"/>
                      <a:pt x="26" y="19"/>
                    </a:cubicBezTo>
                    <a:cubicBezTo>
                      <a:pt x="25" y="21"/>
                      <a:pt x="23" y="23"/>
                      <a:pt x="22" y="24"/>
                    </a:cubicBezTo>
                    <a:cubicBezTo>
                      <a:pt x="21" y="24"/>
                      <a:pt x="21" y="24"/>
                      <a:pt x="20" y="24"/>
                    </a:cubicBezTo>
                    <a:cubicBezTo>
                      <a:pt x="20" y="24"/>
                      <a:pt x="19" y="24"/>
                      <a:pt x="19" y="23"/>
                    </a:cubicBezTo>
                    <a:cubicBezTo>
                      <a:pt x="16" y="19"/>
                      <a:pt x="16" y="12"/>
                      <a:pt x="18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402E847D-3311-42A2-95D0-B52451098952}"/>
              </a:ext>
            </a:extLst>
          </p:cNvPr>
          <p:cNvGrpSpPr/>
          <p:nvPr/>
        </p:nvGrpSpPr>
        <p:grpSpPr>
          <a:xfrm>
            <a:off x="716613" y="4845271"/>
            <a:ext cx="2083211" cy="229615"/>
            <a:chOff x="677511" y="4495710"/>
            <a:chExt cx="2083211" cy="229615"/>
          </a:xfrm>
        </p:grpSpPr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454FF9A8-3A3A-4AD4-BDAC-F54FE61CC697}"/>
                </a:ext>
              </a:extLst>
            </p:cNvPr>
            <p:cNvSpPr txBox="1"/>
            <p:nvPr/>
          </p:nvSpPr>
          <p:spPr>
            <a:xfrm>
              <a:off x="999432" y="4509881"/>
              <a:ext cx="1761290" cy="215444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Database Connectivity</a:t>
              </a:r>
            </a:p>
          </p:txBody>
        </p:sp>
        <p:grpSp>
          <p:nvGrpSpPr>
            <p:cNvPr id="195" name="Group 194">
              <a:extLst>
                <a:ext uri="{FF2B5EF4-FFF2-40B4-BE49-F238E27FC236}">
                  <a16:creationId xmlns:a16="http://schemas.microsoft.com/office/drawing/2014/main" id="{90990404-4453-4681-9B77-AC011C053C5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7511" y="4495710"/>
              <a:ext cx="194400" cy="194400"/>
              <a:chOff x="-774700" y="4160838"/>
              <a:chExt cx="357187" cy="357187"/>
            </a:xfr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2700000" scaled="0"/>
            </a:gradFill>
          </p:grpSpPr>
          <p:sp>
            <p:nvSpPr>
              <p:cNvPr id="196" name="Freeform 82">
                <a:extLst>
                  <a:ext uri="{FF2B5EF4-FFF2-40B4-BE49-F238E27FC236}">
                    <a16:creationId xmlns:a16="http://schemas.microsoft.com/office/drawing/2014/main" id="{CB5B57D4-D4AF-43AE-A416-78935C60FDC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774700" y="4160838"/>
                <a:ext cx="357187" cy="357187"/>
              </a:xfrm>
              <a:custGeom>
                <a:avLst/>
                <a:gdLst>
                  <a:gd name="T0" fmla="*/ 46 w 92"/>
                  <a:gd name="T1" fmla="*/ 92 h 92"/>
                  <a:gd name="T2" fmla="*/ 0 w 92"/>
                  <a:gd name="T3" fmla="*/ 46 h 92"/>
                  <a:gd name="T4" fmla="*/ 46 w 92"/>
                  <a:gd name="T5" fmla="*/ 0 h 92"/>
                  <a:gd name="T6" fmla="*/ 92 w 92"/>
                  <a:gd name="T7" fmla="*/ 46 h 92"/>
                  <a:gd name="T8" fmla="*/ 46 w 92"/>
                  <a:gd name="T9" fmla="*/ 92 h 92"/>
                  <a:gd name="T10" fmla="*/ 46 w 92"/>
                  <a:gd name="T11" fmla="*/ 4 h 92"/>
                  <a:gd name="T12" fmla="*/ 4 w 92"/>
                  <a:gd name="T13" fmla="*/ 46 h 92"/>
                  <a:gd name="T14" fmla="*/ 46 w 92"/>
                  <a:gd name="T15" fmla="*/ 88 h 92"/>
                  <a:gd name="T16" fmla="*/ 88 w 92"/>
                  <a:gd name="T17" fmla="*/ 46 h 92"/>
                  <a:gd name="T18" fmla="*/ 46 w 92"/>
                  <a:gd name="T19" fmla="*/ 4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2" h="92">
                    <a:moveTo>
                      <a:pt x="46" y="92"/>
                    </a:moveTo>
                    <a:cubicBezTo>
                      <a:pt x="21" y="92"/>
                      <a:pt x="0" y="71"/>
                      <a:pt x="0" y="46"/>
                    </a:cubicBezTo>
                    <a:cubicBezTo>
                      <a:pt x="0" y="21"/>
                      <a:pt x="21" y="0"/>
                      <a:pt x="46" y="0"/>
                    </a:cubicBezTo>
                    <a:cubicBezTo>
                      <a:pt x="71" y="0"/>
                      <a:pt x="92" y="21"/>
                      <a:pt x="92" y="46"/>
                    </a:cubicBezTo>
                    <a:cubicBezTo>
                      <a:pt x="92" y="71"/>
                      <a:pt x="71" y="92"/>
                      <a:pt x="46" y="92"/>
                    </a:cubicBezTo>
                    <a:close/>
                    <a:moveTo>
                      <a:pt x="46" y="4"/>
                    </a:moveTo>
                    <a:cubicBezTo>
                      <a:pt x="23" y="4"/>
                      <a:pt x="4" y="23"/>
                      <a:pt x="4" y="46"/>
                    </a:cubicBezTo>
                    <a:cubicBezTo>
                      <a:pt x="4" y="69"/>
                      <a:pt x="23" y="88"/>
                      <a:pt x="46" y="88"/>
                    </a:cubicBezTo>
                    <a:cubicBezTo>
                      <a:pt x="69" y="88"/>
                      <a:pt x="88" y="69"/>
                      <a:pt x="88" y="46"/>
                    </a:cubicBezTo>
                    <a:cubicBezTo>
                      <a:pt x="88" y="23"/>
                      <a:pt x="69" y="4"/>
                      <a:pt x="4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7" name="Freeform 83">
                <a:extLst>
                  <a:ext uri="{FF2B5EF4-FFF2-40B4-BE49-F238E27FC236}">
                    <a16:creationId xmlns:a16="http://schemas.microsoft.com/office/drawing/2014/main" id="{85A23CFC-4F02-4BA9-8659-73F1ECDCE8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650875" y="4246563"/>
                <a:ext cx="109537" cy="155575"/>
              </a:xfrm>
              <a:custGeom>
                <a:avLst/>
                <a:gdLst>
                  <a:gd name="T0" fmla="*/ 14 w 28"/>
                  <a:gd name="T1" fmla="*/ 40 h 40"/>
                  <a:gd name="T2" fmla="*/ 12 w 28"/>
                  <a:gd name="T3" fmla="*/ 38 h 40"/>
                  <a:gd name="T4" fmla="*/ 12 w 28"/>
                  <a:gd name="T5" fmla="*/ 26 h 40"/>
                  <a:gd name="T6" fmla="*/ 14 w 28"/>
                  <a:gd name="T7" fmla="*/ 24 h 40"/>
                  <a:gd name="T8" fmla="*/ 24 w 28"/>
                  <a:gd name="T9" fmla="*/ 14 h 40"/>
                  <a:gd name="T10" fmla="*/ 14 w 28"/>
                  <a:gd name="T11" fmla="*/ 4 h 40"/>
                  <a:gd name="T12" fmla="*/ 4 w 28"/>
                  <a:gd name="T13" fmla="*/ 14 h 40"/>
                  <a:gd name="T14" fmla="*/ 2 w 28"/>
                  <a:gd name="T15" fmla="*/ 16 h 40"/>
                  <a:gd name="T16" fmla="*/ 0 w 28"/>
                  <a:gd name="T17" fmla="*/ 14 h 40"/>
                  <a:gd name="T18" fmla="*/ 14 w 28"/>
                  <a:gd name="T19" fmla="*/ 0 h 40"/>
                  <a:gd name="T20" fmla="*/ 28 w 28"/>
                  <a:gd name="T21" fmla="*/ 14 h 40"/>
                  <a:gd name="T22" fmla="*/ 16 w 28"/>
                  <a:gd name="T23" fmla="*/ 28 h 40"/>
                  <a:gd name="T24" fmla="*/ 16 w 28"/>
                  <a:gd name="T25" fmla="*/ 38 h 40"/>
                  <a:gd name="T26" fmla="*/ 14 w 28"/>
                  <a:gd name="T27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8" h="40">
                    <a:moveTo>
                      <a:pt x="14" y="40"/>
                    </a:moveTo>
                    <a:cubicBezTo>
                      <a:pt x="13" y="40"/>
                      <a:pt x="12" y="39"/>
                      <a:pt x="12" y="38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12" y="25"/>
                      <a:pt x="13" y="24"/>
                      <a:pt x="14" y="24"/>
                    </a:cubicBezTo>
                    <a:cubicBezTo>
                      <a:pt x="20" y="24"/>
                      <a:pt x="24" y="20"/>
                      <a:pt x="24" y="14"/>
                    </a:cubicBezTo>
                    <a:cubicBezTo>
                      <a:pt x="24" y="8"/>
                      <a:pt x="20" y="4"/>
                      <a:pt x="14" y="4"/>
                    </a:cubicBezTo>
                    <a:cubicBezTo>
                      <a:pt x="8" y="4"/>
                      <a:pt x="4" y="8"/>
                      <a:pt x="4" y="14"/>
                    </a:cubicBezTo>
                    <a:cubicBezTo>
                      <a:pt x="4" y="15"/>
                      <a:pt x="3" y="16"/>
                      <a:pt x="2" y="16"/>
                    </a:cubicBezTo>
                    <a:cubicBezTo>
                      <a:pt x="1" y="16"/>
                      <a:pt x="0" y="15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ubicBezTo>
                      <a:pt x="28" y="21"/>
                      <a:pt x="23" y="27"/>
                      <a:pt x="16" y="28"/>
                    </a:cubicBezTo>
                    <a:cubicBezTo>
                      <a:pt x="16" y="38"/>
                      <a:pt x="16" y="38"/>
                      <a:pt x="16" y="38"/>
                    </a:cubicBezTo>
                    <a:cubicBezTo>
                      <a:pt x="16" y="39"/>
                      <a:pt x="15" y="40"/>
                      <a:pt x="14" y="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8" name="Oval 84">
                <a:extLst>
                  <a:ext uri="{FF2B5EF4-FFF2-40B4-BE49-F238E27FC236}">
                    <a16:creationId xmlns:a16="http://schemas.microsoft.com/office/drawing/2014/main" id="{7E1D8B11-73DD-4CE1-BCB3-ECC4484250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611188" y="4416425"/>
                <a:ext cx="30162" cy="3175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DBBF0E5F-2747-42A3-9FC7-8191EE2E535D}"/>
              </a:ext>
            </a:extLst>
          </p:cNvPr>
          <p:cNvGrpSpPr/>
          <p:nvPr/>
        </p:nvGrpSpPr>
        <p:grpSpPr>
          <a:xfrm>
            <a:off x="729187" y="5319357"/>
            <a:ext cx="2093755" cy="232523"/>
            <a:chOff x="690085" y="4950915"/>
            <a:chExt cx="2093755" cy="232523"/>
          </a:xfrm>
        </p:grpSpPr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04C2DBCB-15D3-4363-A92F-E1A509676B5A}"/>
                </a:ext>
              </a:extLst>
            </p:cNvPr>
            <p:cNvSpPr txBox="1"/>
            <p:nvPr/>
          </p:nvSpPr>
          <p:spPr>
            <a:xfrm>
              <a:off x="1022550" y="4950915"/>
              <a:ext cx="1761290" cy="215444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Implementation </a:t>
              </a:r>
            </a:p>
          </p:txBody>
        </p:sp>
        <p:grpSp>
          <p:nvGrpSpPr>
            <p:cNvPr id="201" name="Group 200">
              <a:extLst>
                <a:ext uri="{FF2B5EF4-FFF2-40B4-BE49-F238E27FC236}">
                  <a16:creationId xmlns:a16="http://schemas.microsoft.com/office/drawing/2014/main" id="{044CBBF4-751B-4A07-9B95-67CEA879676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85" y="4969598"/>
              <a:ext cx="169252" cy="213840"/>
              <a:chOff x="-536575" y="4772025"/>
              <a:chExt cx="295274" cy="373063"/>
            </a:xfr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2700000" scaled="0"/>
            </a:gradFill>
          </p:grpSpPr>
          <p:sp>
            <p:nvSpPr>
              <p:cNvPr id="202" name="Freeform 88">
                <a:extLst>
                  <a:ext uri="{FF2B5EF4-FFF2-40B4-BE49-F238E27FC236}">
                    <a16:creationId xmlns:a16="http://schemas.microsoft.com/office/drawing/2014/main" id="{98961F3B-AD5C-47A1-8157-117BE0BCF99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506413" y="4787900"/>
                <a:ext cx="265112" cy="247650"/>
              </a:xfrm>
              <a:custGeom>
                <a:avLst/>
                <a:gdLst>
                  <a:gd name="T0" fmla="*/ 66 w 68"/>
                  <a:gd name="T1" fmla="*/ 64 h 64"/>
                  <a:gd name="T2" fmla="*/ 14 w 68"/>
                  <a:gd name="T3" fmla="*/ 64 h 64"/>
                  <a:gd name="T4" fmla="*/ 12 w 68"/>
                  <a:gd name="T5" fmla="*/ 62 h 64"/>
                  <a:gd name="T6" fmla="*/ 19 w 68"/>
                  <a:gd name="T7" fmla="*/ 52 h 64"/>
                  <a:gd name="T8" fmla="*/ 2 w 68"/>
                  <a:gd name="T9" fmla="*/ 52 h 64"/>
                  <a:gd name="T10" fmla="*/ 0 w 68"/>
                  <a:gd name="T11" fmla="*/ 50 h 64"/>
                  <a:gd name="T12" fmla="*/ 0 w 68"/>
                  <a:gd name="T13" fmla="*/ 2 h 64"/>
                  <a:gd name="T14" fmla="*/ 2 w 68"/>
                  <a:gd name="T15" fmla="*/ 0 h 64"/>
                  <a:gd name="T16" fmla="*/ 30 w 68"/>
                  <a:gd name="T17" fmla="*/ 0 h 64"/>
                  <a:gd name="T18" fmla="*/ 32 w 68"/>
                  <a:gd name="T19" fmla="*/ 2 h 64"/>
                  <a:gd name="T20" fmla="*/ 32 w 68"/>
                  <a:gd name="T21" fmla="*/ 12 h 64"/>
                  <a:gd name="T22" fmla="*/ 66 w 68"/>
                  <a:gd name="T23" fmla="*/ 12 h 64"/>
                  <a:gd name="T24" fmla="*/ 68 w 68"/>
                  <a:gd name="T25" fmla="*/ 14 h 64"/>
                  <a:gd name="T26" fmla="*/ 68 w 68"/>
                  <a:gd name="T27" fmla="*/ 62 h 64"/>
                  <a:gd name="T28" fmla="*/ 66 w 68"/>
                  <a:gd name="T29" fmla="*/ 64 h 64"/>
                  <a:gd name="T30" fmla="*/ 16 w 68"/>
                  <a:gd name="T31" fmla="*/ 60 h 64"/>
                  <a:gd name="T32" fmla="*/ 64 w 68"/>
                  <a:gd name="T33" fmla="*/ 60 h 64"/>
                  <a:gd name="T34" fmla="*/ 64 w 68"/>
                  <a:gd name="T35" fmla="*/ 16 h 64"/>
                  <a:gd name="T36" fmla="*/ 30 w 68"/>
                  <a:gd name="T37" fmla="*/ 16 h 64"/>
                  <a:gd name="T38" fmla="*/ 28 w 68"/>
                  <a:gd name="T39" fmla="*/ 14 h 64"/>
                  <a:gd name="T40" fmla="*/ 28 w 68"/>
                  <a:gd name="T41" fmla="*/ 4 h 64"/>
                  <a:gd name="T42" fmla="*/ 4 w 68"/>
                  <a:gd name="T43" fmla="*/ 4 h 64"/>
                  <a:gd name="T44" fmla="*/ 4 w 68"/>
                  <a:gd name="T45" fmla="*/ 48 h 64"/>
                  <a:gd name="T46" fmla="*/ 30 w 68"/>
                  <a:gd name="T47" fmla="*/ 48 h 64"/>
                  <a:gd name="T48" fmla="*/ 32 w 68"/>
                  <a:gd name="T49" fmla="*/ 50 h 64"/>
                  <a:gd name="T50" fmla="*/ 30 w 68"/>
                  <a:gd name="T51" fmla="*/ 52 h 64"/>
                  <a:gd name="T52" fmla="*/ 16 w 68"/>
                  <a:gd name="T53" fmla="*/ 6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68" h="64">
                    <a:moveTo>
                      <a:pt x="66" y="64"/>
                    </a:moveTo>
                    <a:cubicBezTo>
                      <a:pt x="14" y="64"/>
                      <a:pt x="14" y="64"/>
                      <a:pt x="14" y="64"/>
                    </a:cubicBezTo>
                    <a:cubicBezTo>
                      <a:pt x="13" y="64"/>
                      <a:pt x="12" y="63"/>
                      <a:pt x="12" y="62"/>
                    </a:cubicBezTo>
                    <a:cubicBezTo>
                      <a:pt x="12" y="57"/>
                      <a:pt x="15" y="54"/>
                      <a:pt x="19" y="52"/>
                    </a:cubicBezTo>
                    <a:cubicBezTo>
                      <a:pt x="2" y="52"/>
                      <a:pt x="2" y="52"/>
                      <a:pt x="2" y="52"/>
                    </a:cubicBezTo>
                    <a:cubicBezTo>
                      <a:pt x="1" y="52"/>
                      <a:pt x="0" y="51"/>
                      <a:pt x="0" y="5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1" y="0"/>
                      <a:pt x="32" y="1"/>
                      <a:pt x="32" y="2"/>
                    </a:cubicBezTo>
                    <a:cubicBezTo>
                      <a:pt x="32" y="12"/>
                      <a:pt x="32" y="12"/>
                      <a:pt x="32" y="12"/>
                    </a:cubicBezTo>
                    <a:cubicBezTo>
                      <a:pt x="66" y="12"/>
                      <a:pt x="66" y="12"/>
                      <a:pt x="66" y="12"/>
                    </a:cubicBezTo>
                    <a:cubicBezTo>
                      <a:pt x="67" y="12"/>
                      <a:pt x="68" y="13"/>
                      <a:pt x="68" y="14"/>
                    </a:cubicBezTo>
                    <a:cubicBezTo>
                      <a:pt x="68" y="62"/>
                      <a:pt x="68" y="62"/>
                      <a:pt x="68" y="62"/>
                    </a:cubicBezTo>
                    <a:cubicBezTo>
                      <a:pt x="68" y="63"/>
                      <a:pt x="67" y="64"/>
                      <a:pt x="66" y="64"/>
                    </a:cubicBezTo>
                    <a:close/>
                    <a:moveTo>
                      <a:pt x="16" y="60"/>
                    </a:moveTo>
                    <a:cubicBezTo>
                      <a:pt x="64" y="60"/>
                      <a:pt x="64" y="60"/>
                      <a:pt x="64" y="60"/>
                    </a:cubicBezTo>
                    <a:cubicBezTo>
                      <a:pt x="64" y="16"/>
                      <a:pt x="64" y="16"/>
                      <a:pt x="64" y="16"/>
                    </a:cubicBezTo>
                    <a:cubicBezTo>
                      <a:pt x="30" y="16"/>
                      <a:pt x="30" y="16"/>
                      <a:pt x="30" y="16"/>
                    </a:cubicBezTo>
                    <a:cubicBezTo>
                      <a:pt x="29" y="16"/>
                      <a:pt x="28" y="15"/>
                      <a:pt x="28" y="14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8"/>
                      <a:pt x="4" y="48"/>
                      <a:pt x="4" y="48"/>
                    </a:cubicBezTo>
                    <a:cubicBezTo>
                      <a:pt x="30" y="48"/>
                      <a:pt x="30" y="48"/>
                      <a:pt x="30" y="48"/>
                    </a:cubicBezTo>
                    <a:cubicBezTo>
                      <a:pt x="31" y="48"/>
                      <a:pt x="32" y="49"/>
                      <a:pt x="32" y="50"/>
                    </a:cubicBezTo>
                    <a:cubicBezTo>
                      <a:pt x="32" y="51"/>
                      <a:pt x="31" y="52"/>
                      <a:pt x="30" y="52"/>
                    </a:cubicBezTo>
                    <a:cubicBezTo>
                      <a:pt x="27" y="53"/>
                      <a:pt x="18" y="55"/>
                      <a:pt x="16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3" name="Freeform 89">
                <a:extLst>
                  <a:ext uri="{FF2B5EF4-FFF2-40B4-BE49-F238E27FC236}">
                    <a16:creationId xmlns:a16="http://schemas.microsoft.com/office/drawing/2014/main" id="{1A46E264-8C84-4E78-B38E-A1D84F88F3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96875" y="4833938"/>
                <a:ext cx="15875" cy="155575"/>
              </a:xfrm>
              <a:custGeom>
                <a:avLst/>
                <a:gdLst>
                  <a:gd name="T0" fmla="*/ 2 w 4"/>
                  <a:gd name="T1" fmla="*/ 40 h 40"/>
                  <a:gd name="T2" fmla="*/ 0 w 4"/>
                  <a:gd name="T3" fmla="*/ 38 h 40"/>
                  <a:gd name="T4" fmla="*/ 0 w 4"/>
                  <a:gd name="T5" fmla="*/ 2 h 40"/>
                  <a:gd name="T6" fmla="*/ 2 w 4"/>
                  <a:gd name="T7" fmla="*/ 0 h 40"/>
                  <a:gd name="T8" fmla="*/ 4 w 4"/>
                  <a:gd name="T9" fmla="*/ 2 h 40"/>
                  <a:gd name="T10" fmla="*/ 4 w 4"/>
                  <a:gd name="T11" fmla="*/ 38 h 40"/>
                  <a:gd name="T12" fmla="*/ 2 w 4"/>
                  <a:gd name="T13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" h="40">
                    <a:moveTo>
                      <a:pt x="2" y="40"/>
                    </a:moveTo>
                    <a:cubicBezTo>
                      <a:pt x="1" y="40"/>
                      <a:pt x="0" y="39"/>
                      <a:pt x="0" y="38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3" y="0"/>
                      <a:pt x="4" y="1"/>
                      <a:pt x="4" y="2"/>
                    </a:cubicBezTo>
                    <a:cubicBezTo>
                      <a:pt x="4" y="38"/>
                      <a:pt x="4" y="38"/>
                      <a:pt x="4" y="38"/>
                    </a:cubicBezTo>
                    <a:cubicBezTo>
                      <a:pt x="4" y="39"/>
                      <a:pt x="3" y="40"/>
                      <a:pt x="2" y="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" name="Freeform 90">
                <a:extLst>
                  <a:ext uri="{FF2B5EF4-FFF2-40B4-BE49-F238E27FC236}">
                    <a16:creationId xmlns:a16="http://schemas.microsoft.com/office/drawing/2014/main" id="{1FF48CAD-57B5-4309-B2E7-F80F42AFFD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36575" y="4772025"/>
                <a:ext cx="14287" cy="373063"/>
              </a:xfrm>
              <a:custGeom>
                <a:avLst/>
                <a:gdLst>
                  <a:gd name="T0" fmla="*/ 2 w 4"/>
                  <a:gd name="T1" fmla="*/ 96 h 96"/>
                  <a:gd name="T2" fmla="*/ 0 w 4"/>
                  <a:gd name="T3" fmla="*/ 94 h 96"/>
                  <a:gd name="T4" fmla="*/ 0 w 4"/>
                  <a:gd name="T5" fmla="*/ 2 h 96"/>
                  <a:gd name="T6" fmla="*/ 2 w 4"/>
                  <a:gd name="T7" fmla="*/ 0 h 96"/>
                  <a:gd name="T8" fmla="*/ 4 w 4"/>
                  <a:gd name="T9" fmla="*/ 2 h 96"/>
                  <a:gd name="T10" fmla="*/ 4 w 4"/>
                  <a:gd name="T11" fmla="*/ 94 h 96"/>
                  <a:gd name="T12" fmla="*/ 2 w 4"/>
                  <a:gd name="T13" fmla="*/ 96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" h="96">
                    <a:moveTo>
                      <a:pt x="2" y="96"/>
                    </a:moveTo>
                    <a:cubicBezTo>
                      <a:pt x="1" y="96"/>
                      <a:pt x="0" y="95"/>
                      <a:pt x="0" y="94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3" y="0"/>
                      <a:pt x="4" y="1"/>
                      <a:pt x="4" y="2"/>
                    </a:cubicBezTo>
                    <a:cubicBezTo>
                      <a:pt x="4" y="94"/>
                      <a:pt x="4" y="94"/>
                      <a:pt x="4" y="94"/>
                    </a:cubicBezTo>
                    <a:cubicBezTo>
                      <a:pt x="4" y="95"/>
                      <a:pt x="3" y="96"/>
                      <a:pt x="2" y="9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" name="Rectangle 91">
                <a:extLst>
                  <a:ext uri="{FF2B5EF4-FFF2-40B4-BE49-F238E27FC236}">
                    <a16:creationId xmlns:a16="http://schemas.microsoft.com/office/drawing/2014/main" id="{879A781F-301C-4D78-B0A9-4111E3E264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458788" y="4981575"/>
                <a:ext cx="14287" cy="476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06" name="TextBox 205">
            <a:extLst>
              <a:ext uri="{FF2B5EF4-FFF2-40B4-BE49-F238E27FC236}">
                <a16:creationId xmlns:a16="http://schemas.microsoft.com/office/drawing/2014/main" id="{04C2DBCB-15D3-4363-A92F-E1A509676B5A}"/>
              </a:ext>
            </a:extLst>
          </p:cNvPr>
          <p:cNvSpPr txBox="1"/>
          <p:nvPr/>
        </p:nvSpPr>
        <p:spPr>
          <a:xfrm>
            <a:off x="1061652" y="5779272"/>
            <a:ext cx="1761290" cy="215444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Maintenance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07" name="Freeform 88">
            <a:extLst>
              <a:ext uri="{FF2B5EF4-FFF2-40B4-BE49-F238E27FC236}">
                <a16:creationId xmlns:a16="http://schemas.microsoft.com/office/drawing/2014/main" id="{98961F3B-AD5C-47A1-8157-117BE0BCF99F}"/>
              </a:ext>
            </a:extLst>
          </p:cNvPr>
          <p:cNvSpPr>
            <a:spLocks noEditPoints="1"/>
          </p:cNvSpPr>
          <p:nvPr/>
        </p:nvSpPr>
        <p:spPr bwMode="auto">
          <a:xfrm>
            <a:off x="746476" y="5789174"/>
            <a:ext cx="151963" cy="141953"/>
          </a:xfrm>
          <a:custGeom>
            <a:avLst/>
            <a:gdLst>
              <a:gd name="T0" fmla="*/ 66 w 68"/>
              <a:gd name="T1" fmla="*/ 64 h 64"/>
              <a:gd name="T2" fmla="*/ 14 w 68"/>
              <a:gd name="T3" fmla="*/ 64 h 64"/>
              <a:gd name="T4" fmla="*/ 12 w 68"/>
              <a:gd name="T5" fmla="*/ 62 h 64"/>
              <a:gd name="T6" fmla="*/ 19 w 68"/>
              <a:gd name="T7" fmla="*/ 52 h 64"/>
              <a:gd name="T8" fmla="*/ 2 w 68"/>
              <a:gd name="T9" fmla="*/ 52 h 64"/>
              <a:gd name="T10" fmla="*/ 0 w 68"/>
              <a:gd name="T11" fmla="*/ 50 h 64"/>
              <a:gd name="T12" fmla="*/ 0 w 68"/>
              <a:gd name="T13" fmla="*/ 2 h 64"/>
              <a:gd name="T14" fmla="*/ 2 w 68"/>
              <a:gd name="T15" fmla="*/ 0 h 64"/>
              <a:gd name="T16" fmla="*/ 30 w 68"/>
              <a:gd name="T17" fmla="*/ 0 h 64"/>
              <a:gd name="T18" fmla="*/ 32 w 68"/>
              <a:gd name="T19" fmla="*/ 2 h 64"/>
              <a:gd name="T20" fmla="*/ 32 w 68"/>
              <a:gd name="T21" fmla="*/ 12 h 64"/>
              <a:gd name="T22" fmla="*/ 66 w 68"/>
              <a:gd name="T23" fmla="*/ 12 h 64"/>
              <a:gd name="T24" fmla="*/ 68 w 68"/>
              <a:gd name="T25" fmla="*/ 14 h 64"/>
              <a:gd name="T26" fmla="*/ 68 w 68"/>
              <a:gd name="T27" fmla="*/ 62 h 64"/>
              <a:gd name="T28" fmla="*/ 66 w 68"/>
              <a:gd name="T29" fmla="*/ 64 h 64"/>
              <a:gd name="T30" fmla="*/ 16 w 68"/>
              <a:gd name="T31" fmla="*/ 60 h 64"/>
              <a:gd name="T32" fmla="*/ 64 w 68"/>
              <a:gd name="T33" fmla="*/ 60 h 64"/>
              <a:gd name="T34" fmla="*/ 64 w 68"/>
              <a:gd name="T35" fmla="*/ 16 h 64"/>
              <a:gd name="T36" fmla="*/ 30 w 68"/>
              <a:gd name="T37" fmla="*/ 16 h 64"/>
              <a:gd name="T38" fmla="*/ 28 w 68"/>
              <a:gd name="T39" fmla="*/ 14 h 64"/>
              <a:gd name="T40" fmla="*/ 28 w 68"/>
              <a:gd name="T41" fmla="*/ 4 h 64"/>
              <a:gd name="T42" fmla="*/ 4 w 68"/>
              <a:gd name="T43" fmla="*/ 4 h 64"/>
              <a:gd name="T44" fmla="*/ 4 w 68"/>
              <a:gd name="T45" fmla="*/ 48 h 64"/>
              <a:gd name="T46" fmla="*/ 30 w 68"/>
              <a:gd name="T47" fmla="*/ 48 h 64"/>
              <a:gd name="T48" fmla="*/ 32 w 68"/>
              <a:gd name="T49" fmla="*/ 50 h 64"/>
              <a:gd name="T50" fmla="*/ 30 w 68"/>
              <a:gd name="T51" fmla="*/ 52 h 64"/>
              <a:gd name="T52" fmla="*/ 16 w 68"/>
              <a:gd name="T53" fmla="*/ 6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68" h="64">
                <a:moveTo>
                  <a:pt x="66" y="64"/>
                </a:moveTo>
                <a:cubicBezTo>
                  <a:pt x="14" y="64"/>
                  <a:pt x="14" y="64"/>
                  <a:pt x="14" y="64"/>
                </a:cubicBezTo>
                <a:cubicBezTo>
                  <a:pt x="13" y="64"/>
                  <a:pt x="12" y="63"/>
                  <a:pt x="12" y="62"/>
                </a:cubicBezTo>
                <a:cubicBezTo>
                  <a:pt x="12" y="57"/>
                  <a:pt x="15" y="54"/>
                  <a:pt x="19" y="52"/>
                </a:cubicBezTo>
                <a:cubicBezTo>
                  <a:pt x="2" y="52"/>
                  <a:pt x="2" y="52"/>
                  <a:pt x="2" y="52"/>
                </a:cubicBezTo>
                <a:cubicBezTo>
                  <a:pt x="1" y="52"/>
                  <a:pt x="0" y="51"/>
                  <a:pt x="0" y="50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1" y="0"/>
                  <a:pt x="32" y="1"/>
                  <a:pt x="32" y="2"/>
                </a:cubicBezTo>
                <a:cubicBezTo>
                  <a:pt x="32" y="12"/>
                  <a:pt x="32" y="12"/>
                  <a:pt x="32" y="12"/>
                </a:cubicBezTo>
                <a:cubicBezTo>
                  <a:pt x="66" y="12"/>
                  <a:pt x="66" y="12"/>
                  <a:pt x="66" y="12"/>
                </a:cubicBezTo>
                <a:cubicBezTo>
                  <a:pt x="67" y="12"/>
                  <a:pt x="68" y="13"/>
                  <a:pt x="68" y="14"/>
                </a:cubicBezTo>
                <a:cubicBezTo>
                  <a:pt x="68" y="62"/>
                  <a:pt x="68" y="62"/>
                  <a:pt x="68" y="62"/>
                </a:cubicBezTo>
                <a:cubicBezTo>
                  <a:pt x="68" y="63"/>
                  <a:pt x="67" y="64"/>
                  <a:pt x="66" y="64"/>
                </a:cubicBezTo>
                <a:close/>
                <a:moveTo>
                  <a:pt x="16" y="60"/>
                </a:moveTo>
                <a:cubicBezTo>
                  <a:pt x="64" y="60"/>
                  <a:pt x="64" y="60"/>
                  <a:pt x="64" y="60"/>
                </a:cubicBezTo>
                <a:cubicBezTo>
                  <a:pt x="64" y="16"/>
                  <a:pt x="64" y="16"/>
                  <a:pt x="64" y="16"/>
                </a:cubicBezTo>
                <a:cubicBezTo>
                  <a:pt x="30" y="16"/>
                  <a:pt x="30" y="16"/>
                  <a:pt x="30" y="16"/>
                </a:cubicBezTo>
                <a:cubicBezTo>
                  <a:pt x="29" y="16"/>
                  <a:pt x="28" y="15"/>
                  <a:pt x="28" y="14"/>
                </a:cubicBezTo>
                <a:cubicBezTo>
                  <a:pt x="28" y="4"/>
                  <a:pt x="28" y="4"/>
                  <a:pt x="28" y="4"/>
                </a:cubicBezTo>
                <a:cubicBezTo>
                  <a:pt x="4" y="4"/>
                  <a:pt x="4" y="4"/>
                  <a:pt x="4" y="4"/>
                </a:cubicBezTo>
                <a:cubicBezTo>
                  <a:pt x="4" y="48"/>
                  <a:pt x="4" y="48"/>
                  <a:pt x="4" y="48"/>
                </a:cubicBezTo>
                <a:cubicBezTo>
                  <a:pt x="30" y="48"/>
                  <a:pt x="30" y="48"/>
                  <a:pt x="30" y="48"/>
                </a:cubicBezTo>
                <a:cubicBezTo>
                  <a:pt x="31" y="48"/>
                  <a:pt x="32" y="49"/>
                  <a:pt x="32" y="50"/>
                </a:cubicBezTo>
                <a:cubicBezTo>
                  <a:pt x="32" y="51"/>
                  <a:pt x="31" y="52"/>
                  <a:pt x="30" y="52"/>
                </a:cubicBezTo>
                <a:cubicBezTo>
                  <a:pt x="27" y="53"/>
                  <a:pt x="18" y="55"/>
                  <a:pt x="16" y="6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27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8253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8AD93755-FD6A-4B3F-B29C-1FB584CCDED5}"/>
              </a:ext>
            </a:extLst>
          </p:cNvPr>
          <p:cNvSpPr/>
          <p:nvPr/>
        </p:nvSpPr>
        <p:spPr>
          <a:xfrm>
            <a:off x="-19413" y="31302"/>
            <a:ext cx="2842355" cy="6858000"/>
          </a:xfrm>
          <a:prstGeom prst="rect">
            <a:avLst/>
          </a:prstGeom>
          <a:gradFill>
            <a:gsLst>
              <a:gs pos="0">
                <a:srgbClr val="172041"/>
              </a:gs>
              <a:gs pos="100000">
                <a:srgbClr val="172041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EAF5AEEF-D1CD-44A5-90FD-81E1A589A454}"/>
              </a:ext>
            </a:extLst>
          </p:cNvPr>
          <p:cNvGrpSpPr/>
          <p:nvPr/>
        </p:nvGrpSpPr>
        <p:grpSpPr>
          <a:xfrm>
            <a:off x="5982890" y="471136"/>
            <a:ext cx="602457" cy="57150"/>
            <a:chOff x="10806101" y="5722143"/>
            <a:chExt cx="602457" cy="57150"/>
          </a:xfrm>
        </p:grpSpPr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886D5364-6813-46FC-AB1F-36C6D80875A0}"/>
                </a:ext>
              </a:extLst>
            </p:cNvPr>
            <p:cNvSpPr/>
            <p:nvPr/>
          </p:nvSpPr>
          <p:spPr>
            <a:xfrm>
              <a:off x="11351408" y="5722143"/>
              <a:ext cx="57150" cy="5715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0CF49D4F-B83E-4D0B-9E29-855FC12C8247}"/>
                </a:ext>
              </a:extLst>
            </p:cNvPr>
            <p:cNvSpPr/>
            <p:nvPr/>
          </p:nvSpPr>
          <p:spPr>
            <a:xfrm>
              <a:off x="11169639" y="5722143"/>
              <a:ext cx="57150" cy="5715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BCB5CC74-8A09-40F9-A0DB-F92ADDEB1464}"/>
                </a:ext>
              </a:extLst>
            </p:cNvPr>
            <p:cNvSpPr/>
            <p:nvPr/>
          </p:nvSpPr>
          <p:spPr>
            <a:xfrm>
              <a:off x="10987870" y="5722143"/>
              <a:ext cx="57150" cy="57150"/>
            </a:xfrm>
            <a:prstGeom prst="ellipse">
              <a:avLst/>
            </a:prstGeom>
            <a:solidFill>
              <a:schemeClr val="accent1">
                <a:alpha val="2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5B4CDACE-E69C-4180-B368-6EB2AC7884CF}"/>
                </a:ext>
              </a:extLst>
            </p:cNvPr>
            <p:cNvSpPr/>
            <p:nvPr/>
          </p:nvSpPr>
          <p:spPr>
            <a:xfrm>
              <a:off x="10806101" y="5722143"/>
              <a:ext cx="57150" cy="57150"/>
            </a:xfrm>
            <a:prstGeom prst="ellipse">
              <a:avLst/>
            </a:prstGeom>
            <a:solidFill>
              <a:schemeClr val="accent1">
                <a:alpha val="2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112D09B7-E76A-48E0-89F8-EA857D978483}"/>
              </a:ext>
            </a:extLst>
          </p:cNvPr>
          <p:cNvGrpSpPr/>
          <p:nvPr/>
        </p:nvGrpSpPr>
        <p:grpSpPr>
          <a:xfrm>
            <a:off x="376238" y="382125"/>
            <a:ext cx="2466116" cy="1174880"/>
            <a:chOff x="376239" y="1549789"/>
            <a:chExt cx="2466116" cy="768879"/>
          </a:xfrm>
        </p:grpSpPr>
        <p:sp>
          <p:nvSpPr>
            <p:cNvPr id="122" name="Rectangle: Top Corners Rounded 187">
              <a:extLst>
                <a:ext uri="{FF2B5EF4-FFF2-40B4-BE49-F238E27FC236}">
                  <a16:creationId xmlns:a16="http://schemas.microsoft.com/office/drawing/2014/main" id="{64238EC8-053C-4A7B-AE44-3C9AD781896A}"/>
                </a:ext>
              </a:extLst>
            </p:cNvPr>
            <p:cNvSpPr/>
            <p:nvPr/>
          </p:nvSpPr>
          <p:spPr>
            <a:xfrm rot="16200000">
              <a:off x="1360019" y="702250"/>
              <a:ext cx="498555" cy="246611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90E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Freeform 95">
              <a:extLst>
                <a:ext uri="{FF2B5EF4-FFF2-40B4-BE49-F238E27FC236}">
                  <a16:creationId xmlns:a16="http://schemas.microsoft.com/office/drawing/2014/main" id="{64ADCABE-A594-4600-956A-733BBF14D8F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4030" y="1549789"/>
              <a:ext cx="138324" cy="137848"/>
            </a:xfrm>
            <a:custGeom>
              <a:avLst/>
              <a:gdLst>
                <a:gd name="T0" fmla="*/ 610 w 610"/>
                <a:gd name="T1" fmla="*/ 0 h 608"/>
                <a:gd name="T2" fmla="*/ 610 w 610"/>
                <a:gd name="T3" fmla="*/ 608 h 608"/>
                <a:gd name="T4" fmla="*/ 0 w 610"/>
                <a:gd name="T5" fmla="*/ 608 h 608"/>
                <a:gd name="T6" fmla="*/ 0 w 610"/>
                <a:gd name="T7" fmla="*/ 607 h 608"/>
                <a:gd name="T8" fmla="*/ 610 w 610"/>
                <a:gd name="T9" fmla="*/ 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0" h="608">
                  <a:moveTo>
                    <a:pt x="610" y="0"/>
                  </a:moveTo>
                  <a:cubicBezTo>
                    <a:pt x="610" y="608"/>
                    <a:pt x="610" y="608"/>
                    <a:pt x="610" y="608"/>
                  </a:cubicBezTo>
                  <a:cubicBezTo>
                    <a:pt x="0" y="608"/>
                    <a:pt x="0" y="608"/>
                    <a:pt x="0" y="608"/>
                  </a:cubicBezTo>
                  <a:cubicBezTo>
                    <a:pt x="0" y="607"/>
                    <a:pt x="0" y="607"/>
                    <a:pt x="0" y="607"/>
                  </a:cubicBezTo>
                  <a:cubicBezTo>
                    <a:pt x="291" y="519"/>
                    <a:pt x="521" y="290"/>
                    <a:pt x="610" y="0"/>
                  </a:cubicBezTo>
                  <a:close/>
                </a:path>
              </a:pathLst>
            </a:custGeom>
            <a:solidFill>
              <a:srgbClr val="090E21"/>
            </a:solidFill>
            <a:ln w="158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95">
              <a:extLst>
                <a:ext uri="{FF2B5EF4-FFF2-40B4-BE49-F238E27FC236}">
                  <a16:creationId xmlns:a16="http://schemas.microsoft.com/office/drawing/2014/main" id="{77823DE5-92D6-4B78-834B-674025137976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704030" y="2180820"/>
              <a:ext cx="138324" cy="137848"/>
            </a:xfrm>
            <a:custGeom>
              <a:avLst/>
              <a:gdLst>
                <a:gd name="T0" fmla="*/ 610 w 610"/>
                <a:gd name="T1" fmla="*/ 0 h 608"/>
                <a:gd name="T2" fmla="*/ 610 w 610"/>
                <a:gd name="T3" fmla="*/ 608 h 608"/>
                <a:gd name="T4" fmla="*/ 0 w 610"/>
                <a:gd name="T5" fmla="*/ 608 h 608"/>
                <a:gd name="T6" fmla="*/ 0 w 610"/>
                <a:gd name="T7" fmla="*/ 607 h 608"/>
                <a:gd name="T8" fmla="*/ 610 w 610"/>
                <a:gd name="T9" fmla="*/ 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0" h="608">
                  <a:moveTo>
                    <a:pt x="610" y="0"/>
                  </a:moveTo>
                  <a:cubicBezTo>
                    <a:pt x="610" y="608"/>
                    <a:pt x="610" y="608"/>
                    <a:pt x="610" y="608"/>
                  </a:cubicBezTo>
                  <a:cubicBezTo>
                    <a:pt x="0" y="608"/>
                    <a:pt x="0" y="608"/>
                    <a:pt x="0" y="608"/>
                  </a:cubicBezTo>
                  <a:cubicBezTo>
                    <a:pt x="0" y="607"/>
                    <a:pt x="0" y="607"/>
                    <a:pt x="0" y="607"/>
                  </a:cubicBezTo>
                  <a:cubicBezTo>
                    <a:pt x="291" y="519"/>
                    <a:pt x="521" y="290"/>
                    <a:pt x="610" y="0"/>
                  </a:cubicBezTo>
                  <a:close/>
                </a:path>
              </a:pathLst>
            </a:custGeom>
            <a:solidFill>
              <a:srgbClr val="090E21"/>
            </a:solidFill>
            <a:ln w="158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056" name="TextBox 2055">
            <a:extLst>
              <a:ext uri="{FF2B5EF4-FFF2-40B4-BE49-F238E27FC236}">
                <a16:creationId xmlns:a16="http://schemas.microsoft.com/office/drawing/2014/main" id="{52EEAFF4-DAC7-44E9-8AFB-B2AA4DA32BAF}"/>
              </a:ext>
            </a:extLst>
          </p:cNvPr>
          <p:cNvSpPr txBox="1"/>
          <p:nvPr/>
        </p:nvSpPr>
        <p:spPr>
          <a:xfrm>
            <a:off x="348600" y="814880"/>
            <a:ext cx="2709348" cy="307777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b="1" spc="300" dirty="0" smtClean="0">
                <a:solidFill>
                  <a:schemeClr val="bg1"/>
                </a:solidFill>
                <a:latin typeface="+mj-lt"/>
              </a:rPr>
              <a:t>Registration</a:t>
            </a:r>
          </a:p>
        </p:txBody>
      </p: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112D09B7-E76A-48E0-89F8-EA857D978483}"/>
              </a:ext>
            </a:extLst>
          </p:cNvPr>
          <p:cNvGrpSpPr/>
          <p:nvPr/>
        </p:nvGrpSpPr>
        <p:grpSpPr>
          <a:xfrm>
            <a:off x="459689" y="2046863"/>
            <a:ext cx="2466116" cy="768879"/>
            <a:chOff x="376239" y="1549789"/>
            <a:chExt cx="2466116" cy="768879"/>
          </a:xfrm>
        </p:grpSpPr>
        <p:sp>
          <p:nvSpPr>
            <p:cNvPr id="149" name="Rectangle: Top Corners Rounded 187">
              <a:extLst>
                <a:ext uri="{FF2B5EF4-FFF2-40B4-BE49-F238E27FC236}">
                  <a16:creationId xmlns:a16="http://schemas.microsoft.com/office/drawing/2014/main" id="{64238EC8-053C-4A7B-AE44-3C9AD781896A}"/>
                </a:ext>
              </a:extLst>
            </p:cNvPr>
            <p:cNvSpPr/>
            <p:nvPr/>
          </p:nvSpPr>
          <p:spPr>
            <a:xfrm rot="16200000">
              <a:off x="1360019" y="702250"/>
              <a:ext cx="498555" cy="246611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90E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Freeform 95">
              <a:extLst>
                <a:ext uri="{FF2B5EF4-FFF2-40B4-BE49-F238E27FC236}">
                  <a16:creationId xmlns:a16="http://schemas.microsoft.com/office/drawing/2014/main" id="{64ADCABE-A594-4600-956A-733BBF14D8F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4030" y="1549789"/>
              <a:ext cx="138324" cy="137848"/>
            </a:xfrm>
            <a:custGeom>
              <a:avLst/>
              <a:gdLst>
                <a:gd name="T0" fmla="*/ 610 w 610"/>
                <a:gd name="T1" fmla="*/ 0 h 608"/>
                <a:gd name="T2" fmla="*/ 610 w 610"/>
                <a:gd name="T3" fmla="*/ 608 h 608"/>
                <a:gd name="T4" fmla="*/ 0 w 610"/>
                <a:gd name="T5" fmla="*/ 608 h 608"/>
                <a:gd name="T6" fmla="*/ 0 w 610"/>
                <a:gd name="T7" fmla="*/ 607 h 608"/>
                <a:gd name="T8" fmla="*/ 610 w 610"/>
                <a:gd name="T9" fmla="*/ 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0" h="608">
                  <a:moveTo>
                    <a:pt x="610" y="0"/>
                  </a:moveTo>
                  <a:cubicBezTo>
                    <a:pt x="610" y="608"/>
                    <a:pt x="610" y="608"/>
                    <a:pt x="610" y="608"/>
                  </a:cubicBezTo>
                  <a:cubicBezTo>
                    <a:pt x="0" y="608"/>
                    <a:pt x="0" y="608"/>
                    <a:pt x="0" y="608"/>
                  </a:cubicBezTo>
                  <a:cubicBezTo>
                    <a:pt x="0" y="607"/>
                    <a:pt x="0" y="607"/>
                    <a:pt x="0" y="607"/>
                  </a:cubicBezTo>
                  <a:cubicBezTo>
                    <a:pt x="291" y="519"/>
                    <a:pt x="521" y="290"/>
                    <a:pt x="610" y="0"/>
                  </a:cubicBezTo>
                  <a:close/>
                </a:path>
              </a:pathLst>
            </a:custGeom>
            <a:solidFill>
              <a:srgbClr val="090E21"/>
            </a:solidFill>
            <a:ln w="158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95">
              <a:extLst>
                <a:ext uri="{FF2B5EF4-FFF2-40B4-BE49-F238E27FC236}">
                  <a16:creationId xmlns:a16="http://schemas.microsoft.com/office/drawing/2014/main" id="{77823DE5-92D6-4B78-834B-674025137976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704030" y="2180820"/>
              <a:ext cx="138324" cy="137848"/>
            </a:xfrm>
            <a:custGeom>
              <a:avLst/>
              <a:gdLst>
                <a:gd name="T0" fmla="*/ 610 w 610"/>
                <a:gd name="T1" fmla="*/ 0 h 608"/>
                <a:gd name="T2" fmla="*/ 610 w 610"/>
                <a:gd name="T3" fmla="*/ 608 h 608"/>
                <a:gd name="T4" fmla="*/ 0 w 610"/>
                <a:gd name="T5" fmla="*/ 608 h 608"/>
                <a:gd name="T6" fmla="*/ 0 w 610"/>
                <a:gd name="T7" fmla="*/ 607 h 608"/>
                <a:gd name="T8" fmla="*/ 610 w 610"/>
                <a:gd name="T9" fmla="*/ 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0" h="608">
                  <a:moveTo>
                    <a:pt x="610" y="0"/>
                  </a:moveTo>
                  <a:cubicBezTo>
                    <a:pt x="610" y="608"/>
                    <a:pt x="610" y="608"/>
                    <a:pt x="610" y="608"/>
                  </a:cubicBezTo>
                  <a:cubicBezTo>
                    <a:pt x="0" y="608"/>
                    <a:pt x="0" y="608"/>
                    <a:pt x="0" y="608"/>
                  </a:cubicBezTo>
                  <a:cubicBezTo>
                    <a:pt x="0" y="607"/>
                    <a:pt x="0" y="607"/>
                    <a:pt x="0" y="607"/>
                  </a:cubicBezTo>
                  <a:cubicBezTo>
                    <a:pt x="291" y="519"/>
                    <a:pt x="521" y="290"/>
                    <a:pt x="610" y="0"/>
                  </a:cubicBezTo>
                  <a:close/>
                </a:path>
              </a:pathLst>
            </a:custGeom>
            <a:solidFill>
              <a:srgbClr val="090E21"/>
            </a:solidFill>
            <a:ln w="158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9" name="Footer Placeholder 15">
            <a:extLst>
              <a:ext uri="{FF2B5EF4-FFF2-40B4-BE49-F238E27FC236}">
                <a16:creationId xmlns:a16="http://schemas.microsoft.com/office/drawing/2014/main" id="{E4383B3B-C795-4E26-93F2-2A329ECAD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5938" y="6308725"/>
            <a:ext cx="4114800" cy="169277"/>
          </a:xfrm>
        </p:spPr>
        <p:txBody>
          <a:bodyPr/>
          <a:lstStyle/>
          <a:p>
            <a:r>
              <a:rPr lang="en-US" i="0" dirty="0" smtClean="0"/>
              <a:t>Semester Project </a:t>
            </a:r>
            <a:endParaRPr lang="en-US" i="0" dirty="0"/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112D09B7-E76A-48E0-89F8-EA857D978483}"/>
              </a:ext>
            </a:extLst>
          </p:cNvPr>
          <p:cNvGrpSpPr/>
          <p:nvPr/>
        </p:nvGrpSpPr>
        <p:grpSpPr>
          <a:xfrm rot="10800000">
            <a:off x="10548945" y="129248"/>
            <a:ext cx="1623828" cy="1174880"/>
            <a:chOff x="376239" y="1549789"/>
            <a:chExt cx="2466116" cy="768879"/>
          </a:xfrm>
        </p:grpSpPr>
        <p:sp>
          <p:nvSpPr>
            <p:cNvPr id="92" name="Rectangle: Top Corners Rounded 187">
              <a:extLst>
                <a:ext uri="{FF2B5EF4-FFF2-40B4-BE49-F238E27FC236}">
                  <a16:creationId xmlns:a16="http://schemas.microsoft.com/office/drawing/2014/main" id="{64238EC8-053C-4A7B-AE44-3C9AD781896A}"/>
                </a:ext>
              </a:extLst>
            </p:cNvPr>
            <p:cNvSpPr/>
            <p:nvPr/>
          </p:nvSpPr>
          <p:spPr>
            <a:xfrm rot="16200000">
              <a:off x="1360019" y="702250"/>
              <a:ext cx="498555" cy="246611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90E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Freeform 95">
              <a:extLst>
                <a:ext uri="{FF2B5EF4-FFF2-40B4-BE49-F238E27FC236}">
                  <a16:creationId xmlns:a16="http://schemas.microsoft.com/office/drawing/2014/main" id="{64ADCABE-A594-4600-956A-733BBF14D8F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4030" y="1549789"/>
              <a:ext cx="138324" cy="137848"/>
            </a:xfrm>
            <a:custGeom>
              <a:avLst/>
              <a:gdLst>
                <a:gd name="T0" fmla="*/ 610 w 610"/>
                <a:gd name="T1" fmla="*/ 0 h 608"/>
                <a:gd name="T2" fmla="*/ 610 w 610"/>
                <a:gd name="T3" fmla="*/ 608 h 608"/>
                <a:gd name="T4" fmla="*/ 0 w 610"/>
                <a:gd name="T5" fmla="*/ 608 h 608"/>
                <a:gd name="T6" fmla="*/ 0 w 610"/>
                <a:gd name="T7" fmla="*/ 607 h 608"/>
                <a:gd name="T8" fmla="*/ 610 w 610"/>
                <a:gd name="T9" fmla="*/ 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0" h="608">
                  <a:moveTo>
                    <a:pt x="610" y="0"/>
                  </a:moveTo>
                  <a:cubicBezTo>
                    <a:pt x="610" y="608"/>
                    <a:pt x="610" y="608"/>
                    <a:pt x="610" y="608"/>
                  </a:cubicBezTo>
                  <a:cubicBezTo>
                    <a:pt x="0" y="608"/>
                    <a:pt x="0" y="608"/>
                    <a:pt x="0" y="608"/>
                  </a:cubicBezTo>
                  <a:cubicBezTo>
                    <a:pt x="0" y="607"/>
                    <a:pt x="0" y="607"/>
                    <a:pt x="0" y="607"/>
                  </a:cubicBezTo>
                  <a:cubicBezTo>
                    <a:pt x="291" y="519"/>
                    <a:pt x="521" y="290"/>
                    <a:pt x="610" y="0"/>
                  </a:cubicBezTo>
                  <a:close/>
                </a:path>
              </a:pathLst>
            </a:custGeom>
            <a:solidFill>
              <a:srgbClr val="090E21"/>
            </a:solidFill>
            <a:ln w="158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95">
              <a:extLst>
                <a:ext uri="{FF2B5EF4-FFF2-40B4-BE49-F238E27FC236}">
                  <a16:creationId xmlns:a16="http://schemas.microsoft.com/office/drawing/2014/main" id="{77823DE5-92D6-4B78-834B-674025137976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704030" y="2180820"/>
              <a:ext cx="138324" cy="137848"/>
            </a:xfrm>
            <a:custGeom>
              <a:avLst/>
              <a:gdLst>
                <a:gd name="T0" fmla="*/ 610 w 610"/>
                <a:gd name="T1" fmla="*/ 0 h 608"/>
                <a:gd name="T2" fmla="*/ 610 w 610"/>
                <a:gd name="T3" fmla="*/ 608 h 608"/>
                <a:gd name="T4" fmla="*/ 0 w 610"/>
                <a:gd name="T5" fmla="*/ 608 h 608"/>
                <a:gd name="T6" fmla="*/ 0 w 610"/>
                <a:gd name="T7" fmla="*/ 607 h 608"/>
                <a:gd name="T8" fmla="*/ 610 w 610"/>
                <a:gd name="T9" fmla="*/ 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0" h="608">
                  <a:moveTo>
                    <a:pt x="610" y="0"/>
                  </a:moveTo>
                  <a:cubicBezTo>
                    <a:pt x="610" y="608"/>
                    <a:pt x="610" y="608"/>
                    <a:pt x="610" y="608"/>
                  </a:cubicBezTo>
                  <a:cubicBezTo>
                    <a:pt x="0" y="608"/>
                    <a:pt x="0" y="608"/>
                    <a:pt x="0" y="608"/>
                  </a:cubicBezTo>
                  <a:cubicBezTo>
                    <a:pt x="0" y="607"/>
                    <a:pt x="0" y="607"/>
                    <a:pt x="0" y="607"/>
                  </a:cubicBezTo>
                  <a:cubicBezTo>
                    <a:pt x="291" y="519"/>
                    <a:pt x="521" y="290"/>
                    <a:pt x="610" y="0"/>
                  </a:cubicBezTo>
                  <a:close/>
                </a:path>
              </a:pathLst>
            </a:custGeom>
            <a:solidFill>
              <a:srgbClr val="090E21"/>
            </a:solidFill>
            <a:ln w="158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D4C6C895-2D6F-47F0-A411-0F964B4C0C80}"/>
              </a:ext>
            </a:extLst>
          </p:cNvPr>
          <p:cNvSpPr txBox="1"/>
          <p:nvPr/>
        </p:nvSpPr>
        <p:spPr>
          <a:xfrm>
            <a:off x="3293608" y="1977644"/>
            <a:ext cx="8272316" cy="4308872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</a:rPr>
              <a:t>In Documentation phase we use to build a strong analysis and requirement gathering of our project.</a:t>
            </a:r>
          </a:p>
          <a:p>
            <a:pPr marL="285750" indent="-285750"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</a:rPr>
              <a:t>We use to made several document included</a:t>
            </a:r>
          </a:p>
          <a:p>
            <a:pPr>
              <a:buClr>
                <a:schemeClr val="accent2">
                  <a:lumMod val="60000"/>
                  <a:lumOff val="40000"/>
                </a:schemeClr>
              </a:buClr>
            </a:pPr>
            <a:endParaRPr lang="en-US" sz="2000" dirty="0" smtClean="0">
              <a:solidFill>
                <a:schemeClr val="bg1"/>
              </a:solidFill>
            </a:endParaRPr>
          </a:p>
          <a:p>
            <a:pPr marL="342900" indent="-342900"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chemeClr val="bg1"/>
                </a:solidFill>
              </a:rPr>
              <a:t>Vision Document</a:t>
            </a:r>
          </a:p>
          <a:p>
            <a:pPr marL="342900" indent="-342900"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q"/>
            </a:pPr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chemeClr val="bg1"/>
                </a:solidFill>
              </a:rPr>
              <a:t>Software Requirements Specification (SRS)</a:t>
            </a:r>
          </a:p>
          <a:p>
            <a:pPr marL="342900" indent="-342900"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q"/>
            </a:pPr>
            <a:endParaRPr lang="en-US" sz="2000" dirty="0">
              <a:solidFill>
                <a:schemeClr val="bg1"/>
              </a:solidFill>
            </a:endParaRPr>
          </a:p>
          <a:p>
            <a:pPr>
              <a:buClr>
                <a:schemeClr val="accent2">
                  <a:lumMod val="60000"/>
                  <a:lumOff val="40000"/>
                </a:schemeClr>
              </a:buClr>
            </a:pPr>
            <a:r>
              <a:rPr lang="en-US" sz="2000" dirty="0" smtClean="0">
                <a:solidFill>
                  <a:schemeClr val="bg1"/>
                </a:solidFill>
              </a:rPr>
              <a:t>Developed Use Cases  </a:t>
            </a:r>
          </a:p>
          <a:p>
            <a:pPr>
              <a:buClr>
                <a:schemeClr val="accent2">
                  <a:lumMod val="60000"/>
                  <a:lumOff val="40000"/>
                </a:schemeClr>
              </a:buClr>
            </a:pPr>
            <a:endParaRPr lang="en-US" sz="2000" dirty="0" smtClean="0">
              <a:solidFill>
                <a:schemeClr val="bg1"/>
              </a:solidFill>
            </a:endParaRPr>
          </a:p>
          <a:p>
            <a:pPr>
              <a:buClr>
                <a:schemeClr val="accent2">
                  <a:lumMod val="60000"/>
                  <a:lumOff val="40000"/>
                </a:schemeClr>
              </a:buClr>
            </a:pPr>
            <a:r>
              <a:rPr lang="en-US" sz="2000" dirty="0" smtClean="0">
                <a:solidFill>
                  <a:schemeClr val="bg1"/>
                </a:solidFill>
              </a:rPr>
              <a:t>Full Dress Use Cases included in </a:t>
            </a:r>
          </a:p>
          <a:p>
            <a:pPr>
              <a:buClr>
                <a:schemeClr val="accent2">
                  <a:lumMod val="60000"/>
                  <a:lumOff val="40000"/>
                </a:schemeClr>
              </a:buClr>
            </a:pPr>
            <a:endParaRPr lang="en-US" sz="2000" dirty="0" smtClean="0">
              <a:solidFill>
                <a:schemeClr val="bg1"/>
              </a:solidFill>
            </a:endParaRPr>
          </a:p>
          <a:p>
            <a:pPr>
              <a:buClr>
                <a:schemeClr val="accent2">
                  <a:lumMod val="60000"/>
                  <a:lumOff val="40000"/>
                </a:schemeClr>
              </a:buClr>
            </a:pPr>
            <a:r>
              <a:rPr lang="en-US" sz="2000" dirty="0" smtClean="0">
                <a:solidFill>
                  <a:schemeClr val="bg1"/>
                </a:solidFill>
              </a:rPr>
              <a:t>Documentation with there brief descriptions.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E8BC80A0-9718-4704-A6F8-7F095C3899FA}"/>
              </a:ext>
            </a:extLst>
          </p:cNvPr>
          <p:cNvSpPr txBox="1"/>
          <p:nvPr/>
        </p:nvSpPr>
        <p:spPr>
          <a:xfrm>
            <a:off x="3293608" y="1270164"/>
            <a:ext cx="411480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Documentation</a:t>
            </a:r>
            <a:endParaRPr lang="en-US" sz="3600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99958637-625B-4257-9F51-B26D34BCFC08}"/>
              </a:ext>
            </a:extLst>
          </p:cNvPr>
          <p:cNvGrpSpPr/>
          <p:nvPr/>
        </p:nvGrpSpPr>
        <p:grpSpPr>
          <a:xfrm>
            <a:off x="708060" y="2824781"/>
            <a:ext cx="2114882" cy="215444"/>
            <a:chOff x="668958" y="2550768"/>
            <a:chExt cx="2114882" cy="215444"/>
          </a:xfrm>
        </p:grpSpPr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4F64B31A-C1F3-4C3E-A5D5-EA5BDDF9D9F1}"/>
                </a:ext>
              </a:extLst>
            </p:cNvPr>
            <p:cNvGrpSpPr/>
            <p:nvPr/>
          </p:nvGrpSpPr>
          <p:grpSpPr>
            <a:xfrm>
              <a:off x="668958" y="2560871"/>
              <a:ext cx="211507" cy="195238"/>
              <a:chOff x="519113" y="1628775"/>
              <a:chExt cx="371475" cy="342900"/>
            </a:xfr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2700000" scaled="0"/>
            </a:gradFill>
          </p:grpSpPr>
          <p:sp>
            <p:nvSpPr>
              <p:cNvPr id="103" name="Freeform 28">
                <a:extLst>
                  <a:ext uri="{FF2B5EF4-FFF2-40B4-BE49-F238E27FC236}">
                    <a16:creationId xmlns:a16="http://schemas.microsoft.com/office/drawing/2014/main" id="{8FDB1A53-33BB-475A-BF26-644AD890578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19113" y="1736725"/>
                <a:ext cx="371475" cy="234950"/>
              </a:xfrm>
              <a:custGeom>
                <a:avLst/>
                <a:gdLst>
                  <a:gd name="T0" fmla="*/ 88 w 96"/>
                  <a:gd name="T1" fmla="*/ 60 h 60"/>
                  <a:gd name="T2" fmla="*/ 8 w 96"/>
                  <a:gd name="T3" fmla="*/ 60 h 60"/>
                  <a:gd name="T4" fmla="*/ 0 w 96"/>
                  <a:gd name="T5" fmla="*/ 52 h 60"/>
                  <a:gd name="T6" fmla="*/ 0 w 96"/>
                  <a:gd name="T7" fmla="*/ 2 h 60"/>
                  <a:gd name="T8" fmla="*/ 2 w 96"/>
                  <a:gd name="T9" fmla="*/ 0 h 60"/>
                  <a:gd name="T10" fmla="*/ 94 w 96"/>
                  <a:gd name="T11" fmla="*/ 0 h 60"/>
                  <a:gd name="T12" fmla="*/ 96 w 96"/>
                  <a:gd name="T13" fmla="*/ 2 h 60"/>
                  <a:gd name="T14" fmla="*/ 96 w 96"/>
                  <a:gd name="T15" fmla="*/ 52 h 60"/>
                  <a:gd name="T16" fmla="*/ 88 w 96"/>
                  <a:gd name="T17" fmla="*/ 60 h 60"/>
                  <a:gd name="T18" fmla="*/ 4 w 96"/>
                  <a:gd name="T19" fmla="*/ 4 h 60"/>
                  <a:gd name="T20" fmla="*/ 4 w 96"/>
                  <a:gd name="T21" fmla="*/ 52 h 60"/>
                  <a:gd name="T22" fmla="*/ 8 w 96"/>
                  <a:gd name="T23" fmla="*/ 56 h 60"/>
                  <a:gd name="T24" fmla="*/ 88 w 96"/>
                  <a:gd name="T25" fmla="*/ 56 h 60"/>
                  <a:gd name="T26" fmla="*/ 92 w 96"/>
                  <a:gd name="T27" fmla="*/ 52 h 60"/>
                  <a:gd name="T28" fmla="*/ 92 w 96"/>
                  <a:gd name="T29" fmla="*/ 4 h 60"/>
                  <a:gd name="T30" fmla="*/ 4 w 96"/>
                  <a:gd name="T31" fmla="*/ 4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96" h="60">
                    <a:moveTo>
                      <a:pt x="88" y="60"/>
                    </a:moveTo>
                    <a:cubicBezTo>
                      <a:pt x="8" y="60"/>
                      <a:pt x="8" y="60"/>
                      <a:pt x="8" y="60"/>
                    </a:cubicBezTo>
                    <a:cubicBezTo>
                      <a:pt x="3" y="60"/>
                      <a:pt x="0" y="57"/>
                      <a:pt x="0" y="5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0"/>
                      <a:pt x="96" y="1"/>
                      <a:pt x="96" y="2"/>
                    </a:cubicBezTo>
                    <a:cubicBezTo>
                      <a:pt x="96" y="52"/>
                      <a:pt x="96" y="52"/>
                      <a:pt x="96" y="52"/>
                    </a:cubicBezTo>
                    <a:cubicBezTo>
                      <a:pt x="96" y="57"/>
                      <a:pt x="93" y="60"/>
                      <a:pt x="88" y="60"/>
                    </a:cubicBezTo>
                    <a:close/>
                    <a:moveTo>
                      <a:pt x="4" y="4"/>
                    </a:moveTo>
                    <a:cubicBezTo>
                      <a:pt x="4" y="52"/>
                      <a:pt x="4" y="52"/>
                      <a:pt x="4" y="52"/>
                    </a:cubicBezTo>
                    <a:cubicBezTo>
                      <a:pt x="4" y="54"/>
                      <a:pt x="6" y="56"/>
                      <a:pt x="8" y="56"/>
                    </a:cubicBezTo>
                    <a:cubicBezTo>
                      <a:pt x="88" y="56"/>
                      <a:pt x="88" y="56"/>
                      <a:pt x="88" y="56"/>
                    </a:cubicBezTo>
                    <a:cubicBezTo>
                      <a:pt x="90" y="56"/>
                      <a:pt x="92" y="54"/>
                      <a:pt x="92" y="52"/>
                    </a:cubicBezTo>
                    <a:cubicBezTo>
                      <a:pt x="92" y="4"/>
                      <a:pt x="92" y="4"/>
                      <a:pt x="92" y="4"/>
                    </a:cubicBezTo>
                    <a:lnTo>
                      <a:pt x="4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" name="Freeform 29">
                <a:extLst>
                  <a:ext uri="{FF2B5EF4-FFF2-40B4-BE49-F238E27FC236}">
                    <a16:creationId xmlns:a16="http://schemas.microsoft.com/office/drawing/2014/main" id="{563049A2-5C9B-4836-A3C4-CE88B48FCA5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42938" y="1784350"/>
                <a:ext cx="139700" cy="139700"/>
              </a:xfrm>
              <a:custGeom>
                <a:avLst/>
                <a:gdLst>
                  <a:gd name="T0" fmla="*/ 2 w 36"/>
                  <a:gd name="T1" fmla="*/ 36 h 36"/>
                  <a:gd name="T2" fmla="*/ 1 w 36"/>
                  <a:gd name="T3" fmla="*/ 36 h 36"/>
                  <a:gd name="T4" fmla="*/ 0 w 36"/>
                  <a:gd name="T5" fmla="*/ 34 h 36"/>
                  <a:gd name="T6" fmla="*/ 0 w 36"/>
                  <a:gd name="T7" fmla="*/ 2 h 36"/>
                  <a:gd name="T8" fmla="*/ 1 w 36"/>
                  <a:gd name="T9" fmla="*/ 0 h 36"/>
                  <a:gd name="T10" fmla="*/ 3 w 36"/>
                  <a:gd name="T11" fmla="*/ 0 h 36"/>
                  <a:gd name="T12" fmla="*/ 35 w 36"/>
                  <a:gd name="T13" fmla="*/ 16 h 36"/>
                  <a:gd name="T14" fmla="*/ 36 w 36"/>
                  <a:gd name="T15" fmla="*/ 18 h 36"/>
                  <a:gd name="T16" fmla="*/ 35 w 36"/>
                  <a:gd name="T17" fmla="*/ 20 h 36"/>
                  <a:gd name="T18" fmla="*/ 3 w 36"/>
                  <a:gd name="T19" fmla="*/ 36 h 36"/>
                  <a:gd name="T20" fmla="*/ 2 w 36"/>
                  <a:gd name="T21" fmla="*/ 36 h 36"/>
                  <a:gd name="T22" fmla="*/ 4 w 36"/>
                  <a:gd name="T23" fmla="*/ 5 h 36"/>
                  <a:gd name="T24" fmla="*/ 4 w 36"/>
                  <a:gd name="T25" fmla="*/ 31 h 36"/>
                  <a:gd name="T26" fmla="*/ 30 w 36"/>
                  <a:gd name="T27" fmla="*/ 18 h 36"/>
                  <a:gd name="T28" fmla="*/ 4 w 36"/>
                  <a:gd name="T29" fmla="*/ 5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6" h="36">
                    <a:moveTo>
                      <a:pt x="2" y="36"/>
                    </a:moveTo>
                    <a:cubicBezTo>
                      <a:pt x="2" y="36"/>
                      <a:pt x="1" y="36"/>
                      <a:pt x="1" y="36"/>
                    </a:cubicBezTo>
                    <a:cubicBezTo>
                      <a:pt x="0" y="35"/>
                      <a:pt x="0" y="35"/>
                      <a:pt x="0" y="34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0" y="1"/>
                      <a:pt x="1" y="0"/>
                    </a:cubicBezTo>
                    <a:cubicBezTo>
                      <a:pt x="2" y="0"/>
                      <a:pt x="2" y="0"/>
                      <a:pt x="3" y="0"/>
                    </a:cubicBezTo>
                    <a:cubicBezTo>
                      <a:pt x="35" y="16"/>
                      <a:pt x="35" y="16"/>
                      <a:pt x="35" y="16"/>
                    </a:cubicBezTo>
                    <a:cubicBezTo>
                      <a:pt x="36" y="17"/>
                      <a:pt x="36" y="17"/>
                      <a:pt x="36" y="18"/>
                    </a:cubicBezTo>
                    <a:cubicBezTo>
                      <a:pt x="36" y="19"/>
                      <a:pt x="36" y="19"/>
                      <a:pt x="35" y="20"/>
                    </a:cubicBezTo>
                    <a:cubicBezTo>
                      <a:pt x="3" y="36"/>
                      <a:pt x="3" y="36"/>
                      <a:pt x="3" y="36"/>
                    </a:cubicBezTo>
                    <a:cubicBezTo>
                      <a:pt x="3" y="36"/>
                      <a:pt x="2" y="36"/>
                      <a:pt x="2" y="36"/>
                    </a:cubicBezTo>
                    <a:close/>
                    <a:moveTo>
                      <a:pt x="4" y="5"/>
                    </a:moveTo>
                    <a:cubicBezTo>
                      <a:pt x="4" y="31"/>
                      <a:pt x="4" y="31"/>
                      <a:pt x="4" y="31"/>
                    </a:cubicBezTo>
                    <a:cubicBezTo>
                      <a:pt x="30" y="18"/>
                      <a:pt x="30" y="18"/>
                      <a:pt x="30" y="18"/>
                    </a:cubicBezTo>
                    <a:lnTo>
                      <a:pt x="4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" name="Freeform 30">
                <a:extLst>
                  <a:ext uri="{FF2B5EF4-FFF2-40B4-BE49-F238E27FC236}">
                    <a16:creationId xmlns:a16="http://schemas.microsoft.com/office/drawing/2014/main" id="{913840AB-EA76-4ED8-8987-65B13CD79D7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19113" y="1628775"/>
                <a:ext cx="371475" cy="92075"/>
              </a:xfrm>
              <a:custGeom>
                <a:avLst/>
                <a:gdLst>
                  <a:gd name="T0" fmla="*/ 94 w 96"/>
                  <a:gd name="T1" fmla="*/ 24 h 24"/>
                  <a:gd name="T2" fmla="*/ 2 w 96"/>
                  <a:gd name="T3" fmla="*/ 24 h 24"/>
                  <a:gd name="T4" fmla="*/ 0 w 96"/>
                  <a:gd name="T5" fmla="*/ 22 h 24"/>
                  <a:gd name="T6" fmla="*/ 0 w 96"/>
                  <a:gd name="T7" fmla="*/ 6 h 24"/>
                  <a:gd name="T8" fmla="*/ 6 w 96"/>
                  <a:gd name="T9" fmla="*/ 0 h 24"/>
                  <a:gd name="T10" fmla="*/ 90 w 96"/>
                  <a:gd name="T11" fmla="*/ 0 h 24"/>
                  <a:gd name="T12" fmla="*/ 96 w 96"/>
                  <a:gd name="T13" fmla="*/ 6 h 24"/>
                  <a:gd name="T14" fmla="*/ 96 w 96"/>
                  <a:gd name="T15" fmla="*/ 22 h 24"/>
                  <a:gd name="T16" fmla="*/ 94 w 96"/>
                  <a:gd name="T17" fmla="*/ 24 h 24"/>
                  <a:gd name="T18" fmla="*/ 4 w 96"/>
                  <a:gd name="T19" fmla="*/ 20 h 24"/>
                  <a:gd name="T20" fmla="*/ 92 w 96"/>
                  <a:gd name="T21" fmla="*/ 20 h 24"/>
                  <a:gd name="T22" fmla="*/ 92 w 96"/>
                  <a:gd name="T23" fmla="*/ 6 h 24"/>
                  <a:gd name="T24" fmla="*/ 90 w 96"/>
                  <a:gd name="T25" fmla="*/ 4 h 24"/>
                  <a:gd name="T26" fmla="*/ 6 w 96"/>
                  <a:gd name="T27" fmla="*/ 4 h 24"/>
                  <a:gd name="T28" fmla="*/ 4 w 96"/>
                  <a:gd name="T29" fmla="*/ 6 h 24"/>
                  <a:gd name="T30" fmla="*/ 4 w 96"/>
                  <a:gd name="T31" fmla="*/ 2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96" h="24">
                    <a:moveTo>
                      <a:pt x="94" y="24"/>
                    </a:moveTo>
                    <a:cubicBezTo>
                      <a:pt x="2" y="24"/>
                      <a:pt x="2" y="24"/>
                      <a:pt x="2" y="24"/>
                    </a:cubicBezTo>
                    <a:cubicBezTo>
                      <a:pt x="1" y="24"/>
                      <a:pt x="0" y="23"/>
                      <a:pt x="0" y="22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90" y="0"/>
                      <a:pt x="90" y="0"/>
                      <a:pt x="90" y="0"/>
                    </a:cubicBezTo>
                    <a:cubicBezTo>
                      <a:pt x="93" y="0"/>
                      <a:pt x="96" y="3"/>
                      <a:pt x="96" y="6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3"/>
                      <a:pt x="95" y="24"/>
                      <a:pt x="94" y="24"/>
                    </a:cubicBezTo>
                    <a:close/>
                    <a:moveTo>
                      <a:pt x="4" y="20"/>
                    </a:moveTo>
                    <a:cubicBezTo>
                      <a:pt x="92" y="20"/>
                      <a:pt x="92" y="20"/>
                      <a:pt x="92" y="20"/>
                    </a:cubicBezTo>
                    <a:cubicBezTo>
                      <a:pt x="92" y="6"/>
                      <a:pt x="92" y="6"/>
                      <a:pt x="92" y="6"/>
                    </a:cubicBezTo>
                    <a:cubicBezTo>
                      <a:pt x="92" y="5"/>
                      <a:pt x="91" y="4"/>
                      <a:pt x="90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5" y="4"/>
                      <a:pt x="4" y="5"/>
                      <a:pt x="4" y="6"/>
                    </a:cubicBezTo>
                    <a:lnTo>
                      <a:pt x="4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" name="Freeform 31">
                <a:extLst>
                  <a:ext uri="{FF2B5EF4-FFF2-40B4-BE49-F238E27FC236}">
                    <a16:creationId xmlns:a16="http://schemas.microsoft.com/office/drawing/2014/main" id="{2F84762E-3244-4BAE-B483-9CE2BD379C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2288" y="1631950"/>
                <a:ext cx="77788" cy="77787"/>
              </a:xfrm>
              <a:custGeom>
                <a:avLst/>
                <a:gdLst>
                  <a:gd name="T0" fmla="*/ 5 w 49"/>
                  <a:gd name="T1" fmla="*/ 49 h 49"/>
                  <a:gd name="T2" fmla="*/ 0 w 49"/>
                  <a:gd name="T3" fmla="*/ 44 h 49"/>
                  <a:gd name="T4" fmla="*/ 44 w 49"/>
                  <a:gd name="T5" fmla="*/ 0 h 49"/>
                  <a:gd name="T6" fmla="*/ 49 w 49"/>
                  <a:gd name="T7" fmla="*/ 5 h 49"/>
                  <a:gd name="T8" fmla="*/ 5 w 49"/>
                  <a:gd name="T9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49">
                    <a:moveTo>
                      <a:pt x="5" y="49"/>
                    </a:moveTo>
                    <a:lnTo>
                      <a:pt x="0" y="44"/>
                    </a:lnTo>
                    <a:lnTo>
                      <a:pt x="44" y="0"/>
                    </a:lnTo>
                    <a:lnTo>
                      <a:pt x="49" y="5"/>
                    </a:lnTo>
                    <a:lnTo>
                      <a:pt x="5" y="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" name="Freeform 32">
                <a:extLst>
                  <a:ext uri="{FF2B5EF4-FFF2-40B4-BE49-F238E27FC236}">
                    <a16:creationId xmlns:a16="http://schemas.microsoft.com/office/drawing/2014/main" id="{C7503F4A-FD76-411F-89B9-CDB61E95C9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9913" y="1631950"/>
                <a:ext cx="84138" cy="85725"/>
              </a:xfrm>
              <a:custGeom>
                <a:avLst/>
                <a:gdLst>
                  <a:gd name="T0" fmla="*/ 5 w 53"/>
                  <a:gd name="T1" fmla="*/ 54 h 54"/>
                  <a:gd name="T2" fmla="*/ 0 w 53"/>
                  <a:gd name="T3" fmla="*/ 49 h 54"/>
                  <a:gd name="T4" fmla="*/ 48 w 53"/>
                  <a:gd name="T5" fmla="*/ 0 h 54"/>
                  <a:gd name="T6" fmla="*/ 53 w 53"/>
                  <a:gd name="T7" fmla="*/ 5 h 54"/>
                  <a:gd name="T8" fmla="*/ 5 w 53"/>
                  <a:gd name="T9" fmla="*/ 5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3" h="54">
                    <a:moveTo>
                      <a:pt x="5" y="54"/>
                    </a:moveTo>
                    <a:lnTo>
                      <a:pt x="0" y="49"/>
                    </a:lnTo>
                    <a:lnTo>
                      <a:pt x="48" y="0"/>
                    </a:lnTo>
                    <a:lnTo>
                      <a:pt x="53" y="5"/>
                    </a:lnTo>
                    <a:lnTo>
                      <a:pt x="5" y="5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" name="Freeform 33">
                <a:extLst>
                  <a:ext uri="{FF2B5EF4-FFF2-40B4-BE49-F238E27FC236}">
                    <a16:creationId xmlns:a16="http://schemas.microsoft.com/office/drawing/2014/main" id="{E21A373E-1AB2-47DA-9F91-CFC4A10E48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1826" y="1631950"/>
                <a:ext cx="84138" cy="85725"/>
              </a:xfrm>
              <a:custGeom>
                <a:avLst/>
                <a:gdLst>
                  <a:gd name="T0" fmla="*/ 5 w 53"/>
                  <a:gd name="T1" fmla="*/ 54 h 54"/>
                  <a:gd name="T2" fmla="*/ 0 w 53"/>
                  <a:gd name="T3" fmla="*/ 49 h 54"/>
                  <a:gd name="T4" fmla="*/ 48 w 53"/>
                  <a:gd name="T5" fmla="*/ 0 h 54"/>
                  <a:gd name="T6" fmla="*/ 53 w 53"/>
                  <a:gd name="T7" fmla="*/ 5 h 54"/>
                  <a:gd name="T8" fmla="*/ 5 w 53"/>
                  <a:gd name="T9" fmla="*/ 5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3" h="54">
                    <a:moveTo>
                      <a:pt x="5" y="54"/>
                    </a:moveTo>
                    <a:lnTo>
                      <a:pt x="0" y="49"/>
                    </a:lnTo>
                    <a:lnTo>
                      <a:pt x="48" y="0"/>
                    </a:lnTo>
                    <a:lnTo>
                      <a:pt x="53" y="5"/>
                    </a:lnTo>
                    <a:lnTo>
                      <a:pt x="5" y="5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" name="Freeform 34">
                <a:extLst>
                  <a:ext uri="{FF2B5EF4-FFF2-40B4-BE49-F238E27FC236}">
                    <a16:creationId xmlns:a16="http://schemas.microsoft.com/office/drawing/2014/main" id="{9F8AE030-7DF2-49F5-A2BF-79F8D3F359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3738" y="1631950"/>
                <a:ext cx="84138" cy="85725"/>
              </a:xfrm>
              <a:custGeom>
                <a:avLst/>
                <a:gdLst>
                  <a:gd name="T0" fmla="*/ 5 w 53"/>
                  <a:gd name="T1" fmla="*/ 54 h 54"/>
                  <a:gd name="T2" fmla="*/ 0 w 53"/>
                  <a:gd name="T3" fmla="*/ 49 h 54"/>
                  <a:gd name="T4" fmla="*/ 48 w 53"/>
                  <a:gd name="T5" fmla="*/ 0 h 54"/>
                  <a:gd name="T6" fmla="*/ 53 w 53"/>
                  <a:gd name="T7" fmla="*/ 5 h 54"/>
                  <a:gd name="T8" fmla="*/ 5 w 53"/>
                  <a:gd name="T9" fmla="*/ 5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3" h="54">
                    <a:moveTo>
                      <a:pt x="5" y="54"/>
                    </a:moveTo>
                    <a:lnTo>
                      <a:pt x="0" y="49"/>
                    </a:lnTo>
                    <a:lnTo>
                      <a:pt x="48" y="0"/>
                    </a:lnTo>
                    <a:lnTo>
                      <a:pt x="53" y="5"/>
                    </a:lnTo>
                    <a:lnTo>
                      <a:pt x="5" y="5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" name="Freeform 35">
                <a:extLst>
                  <a:ext uri="{FF2B5EF4-FFF2-40B4-BE49-F238E27FC236}">
                    <a16:creationId xmlns:a16="http://schemas.microsoft.com/office/drawing/2014/main" id="{75A014CB-52C2-4CAC-92B1-039250C931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5651" y="1631950"/>
                <a:ext cx="84138" cy="85725"/>
              </a:xfrm>
              <a:custGeom>
                <a:avLst/>
                <a:gdLst>
                  <a:gd name="T0" fmla="*/ 5 w 53"/>
                  <a:gd name="T1" fmla="*/ 54 h 54"/>
                  <a:gd name="T2" fmla="*/ 0 w 53"/>
                  <a:gd name="T3" fmla="*/ 49 h 54"/>
                  <a:gd name="T4" fmla="*/ 48 w 53"/>
                  <a:gd name="T5" fmla="*/ 0 h 54"/>
                  <a:gd name="T6" fmla="*/ 53 w 53"/>
                  <a:gd name="T7" fmla="*/ 5 h 54"/>
                  <a:gd name="T8" fmla="*/ 5 w 53"/>
                  <a:gd name="T9" fmla="*/ 5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3" h="54">
                    <a:moveTo>
                      <a:pt x="5" y="54"/>
                    </a:moveTo>
                    <a:lnTo>
                      <a:pt x="0" y="49"/>
                    </a:lnTo>
                    <a:lnTo>
                      <a:pt x="48" y="0"/>
                    </a:lnTo>
                    <a:lnTo>
                      <a:pt x="53" y="5"/>
                    </a:lnTo>
                    <a:lnTo>
                      <a:pt x="5" y="5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" name="Freeform 36">
                <a:extLst>
                  <a:ext uri="{FF2B5EF4-FFF2-40B4-BE49-F238E27FC236}">
                    <a16:creationId xmlns:a16="http://schemas.microsoft.com/office/drawing/2014/main" id="{38C98745-0FA1-4770-98C3-6BFA0B5BE6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7563" y="1647825"/>
                <a:ext cx="69850" cy="69850"/>
              </a:xfrm>
              <a:custGeom>
                <a:avLst/>
                <a:gdLst>
                  <a:gd name="T0" fmla="*/ 5 w 44"/>
                  <a:gd name="T1" fmla="*/ 44 h 44"/>
                  <a:gd name="T2" fmla="*/ 0 w 44"/>
                  <a:gd name="T3" fmla="*/ 39 h 44"/>
                  <a:gd name="T4" fmla="*/ 39 w 44"/>
                  <a:gd name="T5" fmla="*/ 0 h 44"/>
                  <a:gd name="T6" fmla="*/ 44 w 44"/>
                  <a:gd name="T7" fmla="*/ 5 h 44"/>
                  <a:gd name="T8" fmla="*/ 5 w 44"/>
                  <a:gd name="T9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44">
                    <a:moveTo>
                      <a:pt x="5" y="44"/>
                    </a:moveTo>
                    <a:lnTo>
                      <a:pt x="0" y="39"/>
                    </a:lnTo>
                    <a:lnTo>
                      <a:pt x="39" y="0"/>
                    </a:lnTo>
                    <a:lnTo>
                      <a:pt x="44" y="5"/>
                    </a:lnTo>
                    <a:lnTo>
                      <a:pt x="5" y="4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467DF15F-1E58-4CE6-A513-EA5E427E84B5}"/>
                </a:ext>
              </a:extLst>
            </p:cNvPr>
            <p:cNvSpPr txBox="1"/>
            <p:nvPr/>
          </p:nvSpPr>
          <p:spPr>
            <a:xfrm>
              <a:off x="1022550" y="2550768"/>
              <a:ext cx="1761290" cy="215444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Requirement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1A8A2D57-0137-4128-99F4-4B7A61D4410A}"/>
              </a:ext>
            </a:extLst>
          </p:cNvPr>
          <p:cNvGrpSpPr/>
          <p:nvPr/>
        </p:nvGrpSpPr>
        <p:grpSpPr>
          <a:xfrm>
            <a:off x="712293" y="1819797"/>
            <a:ext cx="2110649" cy="215444"/>
            <a:chOff x="673191" y="1583558"/>
            <a:chExt cx="2110649" cy="215444"/>
          </a:xfrm>
        </p:grpSpPr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3885EC3B-435C-4EE6-85EB-1A1CB96012CB}"/>
                </a:ext>
              </a:extLst>
            </p:cNvPr>
            <p:cNvSpPr txBox="1"/>
            <p:nvPr/>
          </p:nvSpPr>
          <p:spPr>
            <a:xfrm>
              <a:off x="1022550" y="1583558"/>
              <a:ext cx="1761290" cy="215444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 anchor="ctr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chemeClr val="bg1"/>
                  </a:solidFill>
                </a:defRPr>
              </a:lvl1pPr>
            </a:lstStyle>
            <a:p>
              <a:r>
                <a:rPr lang="en-US" dirty="0" smtClean="0"/>
                <a:t>Introduction</a:t>
              </a:r>
              <a:endParaRPr lang="en-US" dirty="0"/>
            </a:p>
          </p:txBody>
        </p: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3ACC1DB5-94A0-463E-9D17-415515BE117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3191" y="1593661"/>
              <a:ext cx="203040" cy="194400"/>
              <a:chOff x="-638175" y="3963988"/>
              <a:chExt cx="373062" cy="357187"/>
            </a:xfr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2700000" scaled="0"/>
            </a:gradFill>
          </p:grpSpPr>
          <p:sp>
            <p:nvSpPr>
              <p:cNvPr id="139" name="Freeform 40">
                <a:extLst>
                  <a:ext uri="{FF2B5EF4-FFF2-40B4-BE49-F238E27FC236}">
                    <a16:creationId xmlns:a16="http://schemas.microsoft.com/office/drawing/2014/main" id="{A687222F-35CE-48AB-85F9-5B65E6D907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92138" y="4149725"/>
                <a:ext cx="280987" cy="171450"/>
              </a:xfrm>
              <a:custGeom>
                <a:avLst/>
                <a:gdLst>
                  <a:gd name="T0" fmla="*/ 70 w 72"/>
                  <a:gd name="T1" fmla="*/ 44 h 44"/>
                  <a:gd name="T2" fmla="*/ 46 w 72"/>
                  <a:gd name="T3" fmla="*/ 44 h 44"/>
                  <a:gd name="T4" fmla="*/ 44 w 72"/>
                  <a:gd name="T5" fmla="*/ 42 h 44"/>
                  <a:gd name="T6" fmla="*/ 44 w 72"/>
                  <a:gd name="T7" fmla="*/ 16 h 44"/>
                  <a:gd name="T8" fmla="*/ 28 w 72"/>
                  <a:gd name="T9" fmla="*/ 16 h 44"/>
                  <a:gd name="T10" fmla="*/ 28 w 72"/>
                  <a:gd name="T11" fmla="*/ 42 h 44"/>
                  <a:gd name="T12" fmla="*/ 26 w 72"/>
                  <a:gd name="T13" fmla="*/ 44 h 44"/>
                  <a:gd name="T14" fmla="*/ 2 w 72"/>
                  <a:gd name="T15" fmla="*/ 44 h 44"/>
                  <a:gd name="T16" fmla="*/ 0 w 72"/>
                  <a:gd name="T17" fmla="*/ 42 h 44"/>
                  <a:gd name="T18" fmla="*/ 0 w 72"/>
                  <a:gd name="T19" fmla="*/ 2 h 44"/>
                  <a:gd name="T20" fmla="*/ 2 w 72"/>
                  <a:gd name="T21" fmla="*/ 0 h 44"/>
                  <a:gd name="T22" fmla="*/ 4 w 72"/>
                  <a:gd name="T23" fmla="*/ 2 h 44"/>
                  <a:gd name="T24" fmla="*/ 4 w 72"/>
                  <a:gd name="T25" fmla="*/ 40 h 44"/>
                  <a:gd name="T26" fmla="*/ 24 w 72"/>
                  <a:gd name="T27" fmla="*/ 40 h 44"/>
                  <a:gd name="T28" fmla="*/ 24 w 72"/>
                  <a:gd name="T29" fmla="*/ 14 h 44"/>
                  <a:gd name="T30" fmla="*/ 26 w 72"/>
                  <a:gd name="T31" fmla="*/ 12 h 44"/>
                  <a:gd name="T32" fmla="*/ 46 w 72"/>
                  <a:gd name="T33" fmla="*/ 12 h 44"/>
                  <a:gd name="T34" fmla="*/ 48 w 72"/>
                  <a:gd name="T35" fmla="*/ 14 h 44"/>
                  <a:gd name="T36" fmla="*/ 48 w 72"/>
                  <a:gd name="T37" fmla="*/ 40 h 44"/>
                  <a:gd name="T38" fmla="*/ 68 w 72"/>
                  <a:gd name="T39" fmla="*/ 40 h 44"/>
                  <a:gd name="T40" fmla="*/ 68 w 72"/>
                  <a:gd name="T41" fmla="*/ 4 h 44"/>
                  <a:gd name="T42" fmla="*/ 70 w 72"/>
                  <a:gd name="T43" fmla="*/ 2 h 44"/>
                  <a:gd name="T44" fmla="*/ 72 w 72"/>
                  <a:gd name="T45" fmla="*/ 4 h 44"/>
                  <a:gd name="T46" fmla="*/ 72 w 72"/>
                  <a:gd name="T47" fmla="*/ 42 h 44"/>
                  <a:gd name="T48" fmla="*/ 70 w 72"/>
                  <a:gd name="T49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72" h="44">
                    <a:moveTo>
                      <a:pt x="70" y="44"/>
                    </a:moveTo>
                    <a:cubicBezTo>
                      <a:pt x="46" y="44"/>
                      <a:pt x="46" y="44"/>
                      <a:pt x="46" y="44"/>
                    </a:cubicBezTo>
                    <a:cubicBezTo>
                      <a:pt x="45" y="44"/>
                      <a:pt x="44" y="43"/>
                      <a:pt x="44" y="42"/>
                    </a:cubicBezTo>
                    <a:cubicBezTo>
                      <a:pt x="44" y="16"/>
                      <a:pt x="44" y="16"/>
                      <a:pt x="44" y="16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28" y="42"/>
                      <a:pt x="28" y="42"/>
                      <a:pt x="28" y="42"/>
                    </a:cubicBezTo>
                    <a:cubicBezTo>
                      <a:pt x="28" y="43"/>
                      <a:pt x="27" y="44"/>
                      <a:pt x="26" y="44"/>
                    </a:cubicBezTo>
                    <a:cubicBezTo>
                      <a:pt x="2" y="44"/>
                      <a:pt x="2" y="44"/>
                      <a:pt x="2" y="44"/>
                    </a:cubicBezTo>
                    <a:cubicBezTo>
                      <a:pt x="1" y="44"/>
                      <a:pt x="0" y="43"/>
                      <a:pt x="0" y="4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3" y="0"/>
                      <a:pt x="4" y="1"/>
                      <a:pt x="4" y="2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24" y="40"/>
                      <a:pt x="24" y="40"/>
                      <a:pt x="24" y="40"/>
                    </a:cubicBezTo>
                    <a:cubicBezTo>
                      <a:pt x="24" y="14"/>
                      <a:pt x="24" y="14"/>
                      <a:pt x="24" y="14"/>
                    </a:cubicBezTo>
                    <a:cubicBezTo>
                      <a:pt x="24" y="13"/>
                      <a:pt x="25" y="12"/>
                      <a:pt x="26" y="12"/>
                    </a:cubicBezTo>
                    <a:cubicBezTo>
                      <a:pt x="46" y="12"/>
                      <a:pt x="46" y="12"/>
                      <a:pt x="46" y="12"/>
                    </a:cubicBezTo>
                    <a:cubicBezTo>
                      <a:pt x="47" y="12"/>
                      <a:pt x="48" y="13"/>
                      <a:pt x="48" y="14"/>
                    </a:cubicBezTo>
                    <a:cubicBezTo>
                      <a:pt x="48" y="40"/>
                      <a:pt x="48" y="40"/>
                      <a:pt x="48" y="40"/>
                    </a:cubicBezTo>
                    <a:cubicBezTo>
                      <a:pt x="68" y="40"/>
                      <a:pt x="68" y="40"/>
                      <a:pt x="68" y="40"/>
                    </a:cubicBezTo>
                    <a:cubicBezTo>
                      <a:pt x="68" y="4"/>
                      <a:pt x="68" y="4"/>
                      <a:pt x="68" y="4"/>
                    </a:cubicBezTo>
                    <a:cubicBezTo>
                      <a:pt x="68" y="3"/>
                      <a:pt x="69" y="2"/>
                      <a:pt x="70" y="2"/>
                    </a:cubicBezTo>
                    <a:cubicBezTo>
                      <a:pt x="71" y="2"/>
                      <a:pt x="72" y="3"/>
                      <a:pt x="72" y="4"/>
                    </a:cubicBezTo>
                    <a:cubicBezTo>
                      <a:pt x="72" y="42"/>
                      <a:pt x="72" y="42"/>
                      <a:pt x="72" y="42"/>
                    </a:cubicBezTo>
                    <a:cubicBezTo>
                      <a:pt x="72" y="43"/>
                      <a:pt x="71" y="44"/>
                      <a:pt x="70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" name="Freeform 41">
                <a:extLst>
                  <a:ext uri="{FF2B5EF4-FFF2-40B4-BE49-F238E27FC236}">
                    <a16:creationId xmlns:a16="http://schemas.microsoft.com/office/drawing/2014/main" id="{F0AC3D10-8537-4F5C-BA51-BE86E4C157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638175" y="3963988"/>
                <a:ext cx="373062" cy="193675"/>
              </a:xfrm>
              <a:custGeom>
                <a:avLst/>
                <a:gdLst>
                  <a:gd name="T0" fmla="*/ 94 w 96"/>
                  <a:gd name="T1" fmla="*/ 50 h 50"/>
                  <a:gd name="T2" fmla="*/ 93 w 96"/>
                  <a:gd name="T3" fmla="*/ 49 h 50"/>
                  <a:gd name="T4" fmla="*/ 48 w 96"/>
                  <a:gd name="T5" fmla="*/ 5 h 50"/>
                  <a:gd name="T6" fmla="*/ 3 w 96"/>
                  <a:gd name="T7" fmla="*/ 49 h 50"/>
                  <a:gd name="T8" fmla="*/ 1 w 96"/>
                  <a:gd name="T9" fmla="*/ 49 h 50"/>
                  <a:gd name="T10" fmla="*/ 1 w 96"/>
                  <a:gd name="T11" fmla="*/ 47 h 50"/>
                  <a:gd name="T12" fmla="*/ 47 w 96"/>
                  <a:gd name="T13" fmla="*/ 1 h 50"/>
                  <a:gd name="T14" fmla="*/ 49 w 96"/>
                  <a:gd name="T15" fmla="*/ 1 h 50"/>
                  <a:gd name="T16" fmla="*/ 95 w 96"/>
                  <a:gd name="T17" fmla="*/ 47 h 50"/>
                  <a:gd name="T18" fmla="*/ 95 w 96"/>
                  <a:gd name="T19" fmla="*/ 49 h 50"/>
                  <a:gd name="T20" fmla="*/ 94 w 96"/>
                  <a:gd name="T21" fmla="*/ 5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6" h="50">
                    <a:moveTo>
                      <a:pt x="94" y="50"/>
                    </a:moveTo>
                    <a:cubicBezTo>
                      <a:pt x="93" y="50"/>
                      <a:pt x="93" y="50"/>
                      <a:pt x="93" y="49"/>
                    </a:cubicBezTo>
                    <a:cubicBezTo>
                      <a:pt x="48" y="5"/>
                      <a:pt x="48" y="5"/>
                      <a:pt x="48" y="5"/>
                    </a:cubicBezTo>
                    <a:cubicBezTo>
                      <a:pt x="3" y="49"/>
                      <a:pt x="3" y="49"/>
                      <a:pt x="3" y="49"/>
                    </a:cubicBezTo>
                    <a:cubicBezTo>
                      <a:pt x="3" y="50"/>
                      <a:pt x="1" y="50"/>
                      <a:pt x="1" y="49"/>
                    </a:cubicBezTo>
                    <a:cubicBezTo>
                      <a:pt x="0" y="49"/>
                      <a:pt x="0" y="47"/>
                      <a:pt x="1" y="47"/>
                    </a:cubicBezTo>
                    <a:cubicBezTo>
                      <a:pt x="47" y="1"/>
                      <a:pt x="47" y="1"/>
                      <a:pt x="47" y="1"/>
                    </a:cubicBezTo>
                    <a:cubicBezTo>
                      <a:pt x="47" y="0"/>
                      <a:pt x="49" y="0"/>
                      <a:pt x="49" y="1"/>
                    </a:cubicBezTo>
                    <a:cubicBezTo>
                      <a:pt x="95" y="47"/>
                      <a:pt x="95" y="47"/>
                      <a:pt x="95" y="47"/>
                    </a:cubicBezTo>
                    <a:cubicBezTo>
                      <a:pt x="96" y="47"/>
                      <a:pt x="96" y="49"/>
                      <a:pt x="95" y="49"/>
                    </a:cubicBezTo>
                    <a:cubicBezTo>
                      <a:pt x="95" y="50"/>
                      <a:pt x="95" y="50"/>
                      <a:pt x="94" y="5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" name="Freeform 42">
                <a:extLst>
                  <a:ext uri="{FF2B5EF4-FFF2-40B4-BE49-F238E27FC236}">
                    <a16:creationId xmlns:a16="http://schemas.microsoft.com/office/drawing/2014/main" id="{EA0E21D1-2DD0-4E7F-A71A-4247943FDC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96875" y="3979863"/>
                <a:ext cx="69850" cy="69850"/>
              </a:xfrm>
              <a:custGeom>
                <a:avLst/>
                <a:gdLst>
                  <a:gd name="T0" fmla="*/ 16 w 18"/>
                  <a:gd name="T1" fmla="*/ 18 h 18"/>
                  <a:gd name="T2" fmla="*/ 14 w 18"/>
                  <a:gd name="T3" fmla="*/ 16 h 18"/>
                  <a:gd name="T4" fmla="*/ 14 w 18"/>
                  <a:gd name="T5" fmla="*/ 4 h 18"/>
                  <a:gd name="T6" fmla="*/ 2 w 18"/>
                  <a:gd name="T7" fmla="*/ 4 h 18"/>
                  <a:gd name="T8" fmla="*/ 0 w 18"/>
                  <a:gd name="T9" fmla="*/ 2 h 18"/>
                  <a:gd name="T10" fmla="*/ 2 w 18"/>
                  <a:gd name="T11" fmla="*/ 0 h 18"/>
                  <a:gd name="T12" fmla="*/ 16 w 18"/>
                  <a:gd name="T13" fmla="*/ 0 h 18"/>
                  <a:gd name="T14" fmla="*/ 18 w 18"/>
                  <a:gd name="T15" fmla="*/ 2 h 18"/>
                  <a:gd name="T16" fmla="*/ 18 w 18"/>
                  <a:gd name="T17" fmla="*/ 16 h 18"/>
                  <a:gd name="T18" fmla="*/ 16 w 18"/>
                  <a:gd name="T1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8" h="18">
                    <a:moveTo>
                      <a:pt x="16" y="18"/>
                    </a:moveTo>
                    <a:cubicBezTo>
                      <a:pt x="15" y="18"/>
                      <a:pt x="14" y="17"/>
                      <a:pt x="14" y="16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1" y="4"/>
                      <a:pt x="0" y="3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7" y="0"/>
                      <a:pt x="18" y="1"/>
                      <a:pt x="18" y="2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18" y="17"/>
                      <a:pt x="17" y="18"/>
                      <a:pt x="16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CDB53A22-8AEE-4243-9DB2-84D154565F3E}"/>
              </a:ext>
            </a:extLst>
          </p:cNvPr>
          <p:cNvGrpSpPr/>
          <p:nvPr/>
        </p:nvGrpSpPr>
        <p:grpSpPr>
          <a:xfrm>
            <a:off x="706437" y="2322289"/>
            <a:ext cx="2116505" cy="215444"/>
            <a:chOff x="667335" y="2067163"/>
            <a:chExt cx="2116505" cy="215444"/>
          </a:xfrm>
        </p:grpSpPr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9C893A6B-97BB-45BD-9037-912AC433153B}"/>
                </a:ext>
              </a:extLst>
            </p:cNvPr>
            <p:cNvSpPr txBox="1"/>
            <p:nvPr/>
          </p:nvSpPr>
          <p:spPr>
            <a:xfrm>
              <a:off x="1022550" y="2067163"/>
              <a:ext cx="1761290" cy="215444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Documentation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74E23A1E-9E28-42D8-B6A6-DBAA170B92A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67335" y="2067546"/>
              <a:ext cx="214753" cy="213840"/>
              <a:chOff x="-523875" y="3440113"/>
              <a:chExt cx="373062" cy="371476"/>
            </a:xfr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2700000" scaled="0"/>
            </a:gradFill>
          </p:grpSpPr>
          <p:sp>
            <p:nvSpPr>
              <p:cNvPr id="146" name="Freeform 46">
                <a:extLst>
                  <a:ext uri="{FF2B5EF4-FFF2-40B4-BE49-F238E27FC236}">
                    <a16:creationId xmlns:a16="http://schemas.microsoft.com/office/drawing/2014/main" id="{A6F64926-EAD6-411D-B4C7-86595D6B860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523875" y="3440113"/>
                <a:ext cx="373062" cy="317500"/>
              </a:xfrm>
              <a:custGeom>
                <a:avLst/>
                <a:gdLst>
                  <a:gd name="T0" fmla="*/ 15 w 96"/>
                  <a:gd name="T1" fmla="*/ 82 h 82"/>
                  <a:gd name="T2" fmla="*/ 14 w 96"/>
                  <a:gd name="T3" fmla="*/ 82 h 82"/>
                  <a:gd name="T4" fmla="*/ 0 w 96"/>
                  <a:gd name="T5" fmla="*/ 48 h 82"/>
                  <a:gd name="T6" fmla="*/ 48 w 96"/>
                  <a:gd name="T7" fmla="*/ 0 h 82"/>
                  <a:gd name="T8" fmla="*/ 96 w 96"/>
                  <a:gd name="T9" fmla="*/ 48 h 82"/>
                  <a:gd name="T10" fmla="*/ 82 w 96"/>
                  <a:gd name="T11" fmla="*/ 82 h 82"/>
                  <a:gd name="T12" fmla="*/ 80 w 96"/>
                  <a:gd name="T13" fmla="*/ 82 h 82"/>
                  <a:gd name="T14" fmla="*/ 62 w 96"/>
                  <a:gd name="T15" fmla="*/ 74 h 82"/>
                  <a:gd name="T16" fmla="*/ 55 w 96"/>
                  <a:gd name="T17" fmla="*/ 72 h 82"/>
                  <a:gd name="T18" fmla="*/ 54 w 96"/>
                  <a:gd name="T19" fmla="*/ 70 h 82"/>
                  <a:gd name="T20" fmla="*/ 54 w 96"/>
                  <a:gd name="T21" fmla="*/ 60 h 82"/>
                  <a:gd name="T22" fmla="*/ 55 w 96"/>
                  <a:gd name="T23" fmla="*/ 58 h 82"/>
                  <a:gd name="T24" fmla="*/ 60 w 96"/>
                  <a:gd name="T25" fmla="*/ 48 h 82"/>
                  <a:gd name="T26" fmla="*/ 62 w 96"/>
                  <a:gd name="T27" fmla="*/ 46 h 82"/>
                  <a:gd name="T28" fmla="*/ 62 w 96"/>
                  <a:gd name="T29" fmla="*/ 44 h 82"/>
                  <a:gd name="T30" fmla="*/ 62 w 96"/>
                  <a:gd name="T31" fmla="*/ 42 h 82"/>
                  <a:gd name="T32" fmla="*/ 60 w 96"/>
                  <a:gd name="T33" fmla="*/ 40 h 82"/>
                  <a:gd name="T34" fmla="*/ 61 w 96"/>
                  <a:gd name="T35" fmla="*/ 38 h 82"/>
                  <a:gd name="T36" fmla="*/ 62 w 96"/>
                  <a:gd name="T37" fmla="*/ 26 h 82"/>
                  <a:gd name="T38" fmla="*/ 51 w 96"/>
                  <a:gd name="T39" fmla="*/ 22 h 82"/>
                  <a:gd name="T40" fmla="*/ 40 w 96"/>
                  <a:gd name="T41" fmla="*/ 26 h 82"/>
                  <a:gd name="T42" fmla="*/ 38 w 96"/>
                  <a:gd name="T43" fmla="*/ 28 h 82"/>
                  <a:gd name="T44" fmla="*/ 35 w 96"/>
                  <a:gd name="T45" fmla="*/ 28 h 82"/>
                  <a:gd name="T46" fmla="*/ 36 w 96"/>
                  <a:gd name="T47" fmla="*/ 38 h 82"/>
                  <a:gd name="T48" fmla="*/ 36 w 96"/>
                  <a:gd name="T49" fmla="*/ 40 h 82"/>
                  <a:gd name="T50" fmla="*/ 34 w 96"/>
                  <a:gd name="T51" fmla="*/ 42 h 82"/>
                  <a:gd name="T52" fmla="*/ 34 w 96"/>
                  <a:gd name="T53" fmla="*/ 44 h 82"/>
                  <a:gd name="T54" fmla="*/ 34 w 96"/>
                  <a:gd name="T55" fmla="*/ 46 h 82"/>
                  <a:gd name="T56" fmla="*/ 36 w 96"/>
                  <a:gd name="T57" fmla="*/ 48 h 82"/>
                  <a:gd name="T58" fmla="*/ 41 w 96"/>
                  <a:gd name="T59" fmla="*/ 58 h 82"/>
                  <a:gd name="T60" fmla="*/ 42 w 96"/>
                  <a:gd name="T61" fmla="*/ 60 h 82"/>
                  <a:gd name="T62" fmla="*/ 42 w 96"/>
                  <a:gd name="T63" fmla="*/ 70 h 82"/>
                  <a:gd name="T64" fmla="*/ 41 w 96"/>
                  <a:gd name="T65" fmla="*/ 72 h 82"/>
                  <a:gd name="T66" fmla="*/ 35 w 96"/>
                  <a:gd name="T67" fmla="*/ 74 h 82"/>
                  <a:gd name="T68" fmla="*/ 16 w 96"/>
                  <a:gd name="T69" fmla="*/ 82 h 82"/>
                  <a:gd name="T70" fmla="*/ 15 w 96"/>
                  <a:gd name="T71" fmla="*/ 82 h 82"/>
                  <a:gd name="T72" fmla="*/ 48 w 96"/>
                  <a:gd name="T73" fmla="*/ 4 h 82"/>
                  <a:gd name="T74" fmla="*/ 4 w 96"/>
                  <a:gd name="T75" fmla="*/ 48 h 82"/>
                  <a:gd name="T76" fmla="*/ 16 w 96"/>
                  <a:gd name="T77" fmla="*/ 78 h 82"/>
                  <a:gd name="T78" fmla="*/ 33 w 96"/>
                  <a:gd name="T79" fmla="*/ 70 h 82"/>
                  <a:gd name="T80" fmla="*/ 38 w 96"/>
                  <a:gd name="T81" fmla="*/ 69 h 82"/>
                  <a:gd name="T82" fmla="*/ 38 w 96"/>
                  <a:gd name="T83" fmla="*/ 61 h 82"/>
                  <a:gd name="T84" fmla="*/ 32 w 96"/>
                  <a:gd name="T85" fmla="*/ 49 h 82"/>
                  <a:gd name="T86" fmla="*/ 30 w 96"/>
                  <a:gd name="T87" fmla="*/ 44 h 82"/>
                  <a:gd name="T88" fmla="*/ 32 w 96"/>
                  <a:gd name="T89" fmla="*/ 39 h 82"/>
                  <a:gd name="T90" fmla="*/ 32 w 96"/>
                  <a:gd name="T91" fmla="*/ 26 h 82"/>
                  <a:gd name="T92" fmla="*/ 37 w 96"/>
                  <a:gd name="T93" fmla="*/ 24 h 82"/>
                  <a:gd name="T94" fmla="*/ 51 w 96"/>
                  <a:gd name="T95" fmla="*/ 18 h 82"/>
                  <a:gd name="T96" fmla="*/ 66 w 96"/>
                  <a:gd name="T97" fmla="*/ 26 h 82"/>
                  <a:gd name="T98" fmla="*/ 64 w 96"/>
                  <a:gd name="T99" fmla="*/ 39 h 82"/>
                  <a:gd name="T100" fmla="*/ 66 w 96"/>
                  <a:gd name="T101" fmla="*/ 44 h 82"/>
                  <a:gd name="T102" fmla="*/ 64 w 96"/>
                  <a:gd name="T103" fmla="*/ 49 h 82"/>
                  <a:gd name="T104" fmla="*/ 58 w 96"/>
                  <a:gd name="T105" fmla="*/ 61 h 82"/>
                  <a:gd name="T106" fmla="*/ 58 w 96"/>
                  <a:gd name="T107" fmla="*/ 69 h 82"/>
                  <a:gd name="T108" fmla="*/ 63 w 96"/>
                  <a:gd name="T109" fmla="*/ 70 h 82"/>
                  <a:gd name="T110" fmla="*/ 80 w 96"/>
                  <a:gd name="T111" fmla="*/ 78 h 82"/>
                  <a:gd name="T112" fmla="*/ 92 w 96"/>
                  <a:gd name="T113" fmla="*/ 48 h 82"/>
                  <a:gd name="T114" fmla="*/ 48 w 96"/>
                  <a:gd name="T115" fmla="*/ 4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96" h="82">
                    <a:moveTo>
                      <a:pt x="15" y="82"/>
                    </a:moveTo>
                    <a:cubicBezTo>
                      <a:pt x="15" y="82"/>
                      <a:pt x="14" y="82"/>
                      <a:pt x="14" y="82"/>
                    </a:cubicBezTo>
                    <a:cubicBezTo>
                      <a:pt x="5" y="73"/>
                      <a:pt x="0" y="61"/>
                      <a:pt x="0" y="48"/>
                    </a:cubicBezTo>
                    <a:cubicBezTo>
                      <a:pt x="0" y="22"/>
                      <a:pt x="22" y="0"/>
                      <a:pt x="48" y="0"/>
                    </a:cubicBezTo>
                    <a:cubicBezTo>
                      <a:pt x="74" y="0"/>
                      <a:pt x="96" y="22"/>
                      <a:pt x="96" y="48"/>
                    </a:cubicBezTo>
                    <a:cubicBezTo>
                      <a:pt x="96" y="61"/>
                      <a:pt x="91" y="73"/>
                      <a:pt x="82" y="82"/>
                    </a:cubicBezTo>
                    <a:cubicBezTo>
                      <a:pt x="81" y="82"/>
                      <a:pt x="80" y="82"/>
                      <a:pt x="80" y="82"/>
                    </a:cubicBezTo>
                    <a:cubicBezTo>
                      <a:pt x="76" y="79"/>
                      <a:pt x="69" y="77"/>
                      <a:pt x="62" y="74"/>
                    </a:cubicBezTo>
                    <a:cubicBezTo>
                      <a:pt x="60" y="73"/>
                      <a:pt x="57" y="73"/>
                      <a:pt x="55" y="72"/>
                    </a:cubicBezTo>
                    <a:cubicBezTo>
                      <a:pt x="55" y="72"/>
                      <a:pt x="54" y="71"/>
                      <a:pt x="54" y="70"/>
                    </a:cubicBezTo>
                    <a:cubicBezTo>
                      <a:pt x="54" y="60"/>
                      <a:pt x="54" y="60"/>
                      <a:pt x="54" y="60"/>
                    </a:cubicBezTo>
                    <a:cubicBezTo>
                      <a:pt x="54" y="59"/>
                      <a:pt x="55" y="58"/>
                      <a:pt x="55" y="58"/>
                    </a:cubicBezTo>
                    <a:cubicBezTo>
                      <a:pt x="56" y="58"/>
                      <a:pt x="60" y="56"/>
                      <a:pt x="60" y="48"/>
                    </a:cubicBezTo>
                    <a:cubicBezTo>
                      <a:pt x="60" y="47"/>
                      <a:pt x="61" y="46"/>
                      <a:pt x="62" y="46"/>
                    </a:cubicBezTo>
                    <a:cubicBezTo>
                      <a:pt x="62" y="46"/>
                      <a:pt x="62" y="45"/>
                      <a:pt x="62" y="44"/>
                    </a:cubicBezTo>
                    <a:cubicBezTo>
                      <a:pt x="62" y="43"/>
                      <a:pt x="62" y="42"/>
                      <a:pt x="62" y="42"/>
                    </a:cubicBezTo>
                    <a:cubicBezTo>
                      <a:pt x="61" y="42"/>
                      <a:pt x="60" y="41"/>
                      <a:pt x="60" y="40"/>
                    </a:cubicBezTo>
                    <a:cubicBezTo>
                      <a:pt x="60" y="39"/>
                      <a:pt x="60" y="39"/>
                      <a:pt x="61" y="38"/>
                    </a:cubicBezTo>
                    <a:cubicBezTo>
                      <a:pt x="61" y="35"/>
                      <a:pt x="63" y="30"/>
                      <a:pt x="62" y="26"/>
                    </a:cubicBezTo>
                    <a:cubicBezTo>
                      <a:pt x="61" y="24"/>
                      <a:pt x="57" y="22"/>
                      <a:pt x="51" y="22"/>
                    </a:cubicBezTo>
                    <a:cubicBezTo>
                      <a:pt x="45" y="22"/>
                      <a:pt x="41" y="24"/>
                      <a:pt x="40" y="26"/>
                    </a:cubicBezTo>
                    <a:cubicBezTo>
                      <a:pt x="40" y="28"/>
                      <a:pt x="39" y="28"/>
                      <a:pt x="38" y="28"/>
                    </a:cubicBezTo>
                    <a:cubicBezTo>
                      <a:pt x="37" y="28"/>
                      <a:pt x="35" y="28"/>
                      <a:pt x="35" y="28"/>
                    </a:cubicBezTo>
                    <a:cubicBezTo>
                      <a:pt x="33" y="30"/>
                      <a:pt x="35" y="36"/>
                      <a:pt x="36" y="38"/>
                    </a:cubicBezTo>
                    <a:cubicBezTo>
                      <a:pt x="36" y="39"/>
                      <a:pt x="36" y="40"/>
                      <a:pt x="36" y="40"/>
                    </a:cubicBezTo>
                    <a:cubicBezTo>
                      <a:pt x="36" y="41"/>
                      <a:pt x="35" y="42"/>
                      <a:pt x="34" y="42"/>
                    </a:cubicBezTo>
                    <a:cubicBezTo>
                      <a:pt x="34" y="42"/>
                      <a:pt x="34" y="43"/>
                      <a:pt x="34" y="44"/>
                    </a:cubicBezTo>
                    <a:cubicBezTo>
                      <a:pt x="34" y="45"/>
                      <a:pt x="34" y="46"/>
                      <a:pt x="34" y="46"/>
                    </a:cubicBezTo>
                    <a:cubicBezTo>
                      <a:pt x="35" y="46"/>
                      <a:pt x="36" y="47"/>
                      <a:pt x="36" y="48"/>
                    </a:cubicBezTo>
                    <a:cubicBezTo>
                      <a:pt x="36" y="56"/>
                      <a:pt x="40" y="58"/>
                      <a:pt x="41" y="58"/>
                    </a:cubicBezTo>
                    <a:cubicBezTo>
                      <a:pt x="41" y="58"/>
                      <a:pt x="42" y="59"/>
                      <a:pt x="42" y="60"/>
                    </a:cubicBezTo>
                    <a:cubicBezTo>
                      <a:pt x="42" y="70"/>
                      <a:pt x="42" y="70"/>
                      <a:pt x="42" y="70"/>
                    </a:cubicBezTo>
                    <a:cubicBezTo>
                      <a:pt x="42" y="71"/>
                      <a:pt x="41" y="72"/>
                      <a:pt x="41" y="72"/>
                    </a:cubicBezTo>
                    <a:cubicBezTo>
                      <a:pt x="39" y="73"/>
                      <a:pt x="37" y="73"/>
                      <a:pt x="35" y="74"/>
                    </a:cubicBezTo>
                    <a:cubicBezTo>
                      <a:pt x="28" y="77"/>
                      <a:pt x="20" y="79"/>
                      <a:pt x="16" y="82"/>
                    </a:cubicBezTo>
                    <a:cubicBezTo>
                      <a:pt x="16" y="82"/>
                      <a:pt x="16" y="82"/>
                      <a:pt x="15" y="82"/>
                    </a:cubicBezTo>
                    <a:close/>
                    <a:moveTo>
                      <a:pt x="48" y="4"/>
                    </a:moveTo>
                    <a:cubicBezTo>
                      <a:pt x="24" y="4"/>
                      <a:pt x="4" y="24"/>
                      <a:pt x="4" y="48"/>
                    </a:cubicBezTo>
                    <a:cubicBezTo>
                      <a:pt x="4" y="59"/>
                      <a:pt x="8" y="70"/>
                      <a:pt x="16" y="78"/>
                    </a:cubicBezTo>
                    <a:cubicBezTo>
                      <a:pt x="20" y="75"/>
                      <a:pt x="27" y="73"/>
                      <a:pt x="33" y="70"/>
                    </a:cubicBezTo>
                    <a:cubicBezTo>
                      <a:pt x="35" y="70"/>
                      <a:pt x="36" y="69"/>
                      <a:pt x="38" y="69"/>
                    </a:cubicBezTo>
                    <a:cubicBezTo>
                      <a:pt x="38" y="61"/>
                      <a:pt x="38" y="61"/>
                      <a:pt x="38" y="61"/>
                    </a:cubicBezTo>
                    <a:cubicBezTo>
                      <a:pt x="36" y="60"/>
                      <a:pt x="32" y="57"/>
                      <a:pt x="32" y="49"/>
                    </a:cubicBezTo>
                    <a:cubicBezTo>
                      <a:pt x="30" y="49"/>
                      <a:pt x="30" y="47"/>
                      <a:pt x="30" y="44"/>
                    </a:cubicBezTo>
                    <a:cubicBezTo>
                      <a:pt x="30" y="42"/>
                      <a:pt x="30" y="40"/>
                      <a:pt x="32" y="39"/>
                    </a:cubicBezTo>
                    <a:cubicBezTo>
                      <a:pt x="31" y="35"/>
                      <a:pt x="29" y="29"/>
                      <a:pt x="32" y="26"/>
                    </a:cubicBezTo>
                    <a:cubicBezTo>
                      <a:pt x="33" y="24"/>
                      <a:pt x="35" y="24"/>
                      <a:pt x="37" y="24"/>
                    </a:cubicBezTo>
                    <a:cubicBezTo>
                      <a:pt x="39" y="20"/>
                      <a:pt x="46" y="18"/>
                      <a:pt x="51" y="18"/>
                    </a:cubicBezTo>
                    <a:cubicBezTo>
                      <a:pt x="57" y="18"/>
                      <a:pt x="65" y="20"/>
                      <a:pt x="66" y="26"/>
                    </a:cubicBezTo>
                    <a:cubicBezTo>
                      <a:pt x="67" y="30"/>
                      <a:pt x="65" y="36"/>
                      <a:pt x="64" y="39"/>
                    </a:cubicBezTo>
                    <a:cubicBezTo>
                      <a:pt x="66" y="40"/>
                      <a:pt x="66" y="42"/>
                      <a:pt x="66" y="44"/>
                    </a:cubicBezTo>
                    <a:cubicBezTo>
                      <a:pt x="66" y="47"/>
                      <a:pt x="66" y="49"/>
                      <a:pt x="64" y="49"/>
                    </a:cubicBezTo>
                    <a:cubicBezTo>
                      <a:pt x="64" y="57"/>
                      <a:pt x="60" y="60"/>
                      <a:pt x="58" y="61"/>
                    </a:cubicBezTo>
                    <a:cubicBezTo>
                      <a:pt x="58" y="69"/>
                      <a:pt x="58" y="69"/>
                      <a:pt x="58" y="69"/>
                    </a:cubicBezTo>
                    <a:cubicBezTo>
                      <a:pt x="60" y="69"/>
                      <a:pt x="61" y="70"/>
                      <a:pt x="63" y="70"/>
                    </a:cubicBezTo>
                    <a:cubicBezTo>
                      <a:pt x="70" y="73"/>
                      <a:pt x="76" y="75"/>
                      <a:pt x="80" y="78"/>
                    </a:cubicBezTo>
                    <a:cubicBezTo>
                      <a:pt x="88" y="70"/>
                      <a:pt x="92" y="59"/>
                      <a:pt x="92" y="48"/>
                    </a:cubicBezTo>
                    <a:cubicBezTo>
                      <a:pt x="92" y="24"/>
                      <a:pt x="72" y="4"/>
                      <a:pt x="48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" name="Freeform 47">
                <a:extLst>
                  <a:ext uri="{FF2B5EF4-FFF2-40B4-BE49-F238E27FC236}">
                    <a16:creationId xmlns:a16="http://schemas.microsoft.com/office/drawing/2014/main" id="{67D2AC67-79B2-4FC2-98A8-3CB49FAC71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469900" y="3746501"/>
                <a:ext cx="265112" cy="65088"/>
              </a:xfrm>
              <a:custGeom>
                <a:avLst/>
                <a:gdLst>
                  <a:gd name="T0" fmla="*/ 34 w 68"/>
                  <a:gd name="T1" fmla="*/ 17 h 17"/>
                  <a:gd name="T2" fmla="*/ 0 w 68"/>
                  <a:gd name="T3" fmla="*/ 3 h 17"/>
                  <a:gd name="T4" fmla="*/ 3 w 68"/>
                  <a:gd name="T5" fmla="*/ 0 h 17"/>
                  <a:gd name="T6" fmla="*/ 34 w 68"/>
                  <a:gd name="T7" fmla="*/ 13 h 17"/>
                  <a:gd name="T8" fmla="*/ 65 w 68"/>
                  <a:gd name="T9" fmla="*/ 0 h 17"/>
                  <a:gd name="T10" fmla="*/ 68 w 68"/>
                  <a:gd name="T11" fmla="*/ 3 h 17"/>
                  <a:gd name="T12" fmla="*/ 34 w 68"/>
                  <a:gd name="T13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8" h="17">
                    <a:moveTo>
                      <a:pt x="34" y="17"/>
                    </a:moveTo>
                    <a:cubicBezTo>
                      <a:pt x="21" y="17"/>
                      <a:pt x="9" y="12"/>
                      <a:pt x="0" y="3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11" y="8"/>
                      <a:pt x="22" y="13"/>
                      <a:pt x="34" y="13"/>
                    </a:cubicBezTo>
                    <a:cubicBezTo>
                      <a:pt x="46" y="13"/>
                      <a:pt x="57" y="8"/>
                      <a:pt x="65" y="0"/>
                    </a:cubicBezTo>
                    <a:cubicBezTo>
                      <a:pt x="68" y="3"/>
                      <a:pt x="68" y="3"/>
                      <a:pt x="68" y="3"/>
                    </a:cubicBezTo>
                    <a:cubicBezTo>
                      <a:pt x="59" y="12"/>
                      <a:pt x="47" y="17"/>
                      <a:pt x="34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61B3BF31-A3E7-428A-AA5C-CA9936151361}"/>
              </a:ext>
            </a:extLst>
          </p:cNvPr>
          <p:cNvGrpSpPr/>
          <p:nvPr/>
        </p:nvGrpSpPr>
        <p:grpSpPr>
          <a:xfrm>
            <a:off x="737463" y="3327273"/>
            <a:ext cx="2085479" cy="215444"/>
            <a:chOff x="698361" y="3034373"/>
            <a:chExt cx="2085479" cy="215444"/>
          </a:xfrm>
        </p:grpSpPr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C6F65731-6003-4E2B-8CAA-066B5E03522D}"/>
                </a:ext>
              </a:extLst>
            </p:cNvPr>
            <p:cNvSpPr txBox="1"/>
            <p:nvPr/>
          </p:nvSpPr>
          <p:spPr>
            <a:xfrm>
              <a:off x="1022550" y="3034373"/>
              <a:ext cx="1761290" cy="215444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System Features</a:t>
              </a:r>
            </a:p>
          </p:txBody>
        </p:sp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5901D3A6-BF18-4F5D-BCD6-9EA2451F5E6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8361" y="3041295"/>
              <a:ext cx="152701" cy="201600"/>
              <a:chOff x="-582613" y="3649663"/>
              <a:chExt cx="282575" cy="373062"/>
            </a:xfr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2700000" scaled="0"/>
            </a:gradFill>
          </p:grpSpPr>
          <p:sp>
            <p:nvSpPr>
              <p:cNvPr id="155" name="Freeform 51">
                <a:extLst>
                  <a:ext uri="{FF2B5EF4-FFF2-40B4-BE49-F238E27FC236}">
                    <a16:creationId xmlns:a16="http://schemas.microsoft.com/office/drawing/2014/main" id="{E86D3BA9-73D0-4CBA-8925-AB4CA225057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582613" y="3649663"/>
                <a:ext cx="282575" cy="373062"/>
              </a:xfrm>
              <a:custGeom>
                <a:avLst/>
                <a:gdLst>
                  <a:gd name="T0" fmla="*/ 70 w 72"/>
                  <a:gd name="T1" fmla="*/ 96 h 96"/>
                  <a:gd name="T2" fmla="*/ 2 w 72"/>
                  <a:gd name="T3" fmla="*/ 96 h 96"/>
                  <a:gd name="T4" fmla="*/ 0 w 72"/>
                  <a:gd name="T5" fmla="*/ 94 h 96"/>
                  <a:gd name="T6" fmla="*/ 0 w 72"/>
                  <a:gd name="T7" fmla="*/ 2 h 96"/>
                  <a:gd name="T8" fmla="*/ 2 w 72"/>
                  <a:gd name="T9" fmla="*/ 0 h 96"/>
                  <a:gd name="T10" fmla="*/ 70 w 72"/>
                  <a:gd name="T11" fmla="*/ 0 h 96"/>
                  <a:gd name="T12" fmla="*/ 72 w 72"/>
                  <a:gd name="T13" fmla="*/ 2 h 96"/>
                  <a:gd name="T14" fmla="*/ 72 w 72"/>
                  <a:gd name="T15" fmla="*/ 94 h 96"/>
                  <a:gd name="T16" fmla="*/ 70 w 72"/>
                  <a:gd name="T17" fmla="*/ 96 h 96"/>
                  <a:gd name="T18" fmla="*/ 4 w 72"/>
                  <a:gd name="T19" fmla="*/ 92 h 96"/>
                  <a:gd name="T20" fmla="*/ 68 w 72"/>
                  <a:gd name="T21" fmla="*/ 92 h 96"/>
                  <a:gd name="T22" fmla="*/ 68 w 72"/>
                  <a:gd name="T23" fmla="*/ 4 h 96"/>
                  <a:gd name="T24" fmla="*/ 4 w 72"/>
                  <a:gd name="T25" fmla="*/ 4 h 96"/>
                  <a:gd name="T26" fmla="*/ 4 w 72"/>
                  <a:gd name="T27" fmla="*/ 92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2" h="96">
                    <a:moveTo>
                      <a:pt x="70" y="96"/>
                    </a:moveTo>
                    <a:cubicBezTo>
                      <a:pt x="2" y="96"/>
                      <a:pt x="2" y="96"/>
                      <a:pt x="2" y="96"/>
                    </a:cubicBezTo>
                    <a:cubicBezTo>
                      <a:pt x="1" y="96"/>
                      <a:pt x="0" y="95"/>
                      <a:pt x="0" y="94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70" y="0"/>
                      <a:pt x="70" y="0"/>
                      <a:pt x="70" y="0"/>
                    </a:cubicBezTo>
                    <a:cubicBezTo>
                      <a:pt x="71" y="0"/>
                      <a:pt x="72" y="1"/>
                      <a:pt x="72" y="2"/>
                    </a:cubicBezTo>
                    <a:cubicBezTo>
                      <a:pt x="72" y="94"/>
                      <a:pt x="72" y="94"/>
                      <a:pt x="72" y="94"/>
                    </a:cubicBezTo>
                    <a:cubicBezTo>
                      <a:pt x="72" y="95"/>
                      <a:pt x="71" y="96"/>
                      <a:pt x="70" y="96"/>
                    </a:cubicBezTo>
                    <a:close/>
                    <a:moveTo>
                      <a:pt x="4" y="92"/>
                    </a:moveTo>
                    <a:cubicBezTo>
                      <a:pt x="68" y="92"/>
                      <a:pt x="68" y="92"/>
                      <a:pt x="68" y="92"/>
                    </a:cubicBezTo>
                    <a:cubicBezTo>
                      <a:pt x="68" y="4"/>
                      <a:pt x="68" y="4"/>
                      <a:pt x="68" y="4"/>
                    </a:cubicBezTo>
                    <a:cubicBezTo>
                      <a:pt x="4" y="4"/>
                      <a:pt x="4" y="4"/>
                      <a:pt x="4" y="4"/>
                    </a:cubicBezTo>
                    <a:lnTo>
                      <a:pt x="4" y="9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" name="Freeform 52">
                <a:extLst>
                  <a:ext uri="{FF2B5EF4-FFF2-40B4-BE49-F238E27FC236}">
                    <a16:creationId xmlns:a16="http://schemas.microsoft.com/office/drawing/2014/main" id="{BBFFE739-4620-481B-8E2D-969BA6985D1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504826" y="3681413"/>
                <a:ext cx="127000" cy="92075"/>
              </a:xfrm>
              <a:custGeom>
                <a:avLst/>
                <a:gdLst>
                  <a:gd name="T0" fmla="*/ 30 w 32"/>
                  <a:gd name="T1" fmla="*/ 24 h 24"/>
                  <a:gd name="T2" fmla="*/ 2 w 32"/>
                  <a:gd name="T3" fmla="*/ 24 h 24"/>
                  <a:gd name="T4" fmla="*/ 0 w 32"/>
                  <a:gd name="T5" fmla="*/ 22 h 24"/>
                  <a:gd name="T6" fmla="*/ 0 w 32"/>
                  <a:gd name="T7" fmla="*/ 2 h 24"/>
                  <a:gd name="T8" fmla="*/ 2 w 32"/>
                  <a:gd name="T9" fmla="*/ 0 h 24"/>
                  <a:gd name="T10" fmla="*/ 30 w 32"/>
                  <a:gd name="T11" fmla="*/ 0 h 24"/>
                  <a:gd name="T12" fmla="*/ 32 w 32"/>
                  <a:gd name="T13" fmla="*/ 2 h 24"/>
                  <a:gd name="T14" fmla="*/ 32 w 32"/>
                  <a:gd name="T15" fmla="*/ 22 h 24"/>
                  <a:gd name="T16" fmla="*/ 30 w 32"/>
                  <a:gd name="T17" fmla="*/ 24 h 24"/>
                  <a:gd name="T18" fmla="*/ 4 w 32"/>
                  <a:gd name="T19" fmla="*/ 20 h 24"/>
                  <a:gd name="T20" fmla="*/ 28 w 32"/>
                  <a:gd name="T21" fmla="*/ 20 h 24"/>
                  <a:gd name="T22" fmla="*/ 28 w 32"/>
                  <a:gd name="T23" fmla="*/ 4 h 24"/>
                  <a:gd name="T24" fmla="*/ 4 w 32"/>
                  <a:gd name="T25" fmla="*/ 4 h 24"/>
                  <a:gd name="T26" fmla="*/ 4 w 32"/>
                  <a:gd name="T27" fmla="*/ 2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2" h="24">
                    <a:moveTo>
                      <a:pt x="30" y="24"/>
                    </a:moveTo>
                    <a:cubicBezTo>
                      <a:pt x="2" y="24"/>
                      <a:pt x="2" y="24"/>
                      <a:pt x="2" y="24"/>
                    </a:cubicBezTo>
                    <a:cubicBezTo>
                      <a:pt x="1" y="24"/>
                      <a:pt x="0" y="23"/>
                      <a:pt x="0" y="2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1" y="0"/>
                      <a:pt x="32" y="1"/>
                      <a:pt x="32" y="2"/>
                    </a:cubicBezTo>
                    <a:cubicBezTo>
                      <a:pt x="32" y="22"/>
                      <a:pt x="32" y="22"/>
                      <a:pt x="32" y="22"/>
                    </a:cubicBezTo>
                    <a:cubicBezTo>
                      <a:pt x="32" y="23"/>
                      <a:pt x="31" y="24"/>
                      <a:pt x="30" y="24"/>
                    </a:cubicBezTo>
                    <a:close/>
                    <a:moveTo>
                      <a:pt x="4" y="20"/>
                    </a:moveTo>
                    <a:cubicBezTo>
                      <a:pt x="28" y="20"/>
                      <a:pt x="28" y="20"/>
                      <a:pt x="28" y="20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4" y="4"/>
                      <a:pt x="4" y="4"/>
                      <a:pt x="4" y="4"/>
                    </a:cubicBezTo>
                    <a:lnTo>
                      <a:pt x="4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" name="Freeform 53">
                <a:extLst>
                  <a:ext uri="{FF2B5EF4-FFF2-40B4-BE49-F238E27FC236}">
                    <a16:creationId xmlns:a16="http://schemas.microsoft.com/office/drawing/2014/main" id="{4FE8EA05-6F9D-43B7-BB21-8DDFCDE825B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504826" y="3789363"/>
                <a:ext cx="127000" cy="93662"/>
              </a:xfrm>
              <a:custGeom>
                <a:avLst/>
                <a:gdLst>
                  <a:gd name="T0" fmla="*/ 30 w 32"/>
                  <a:gd name="T1" fmla="*/ 24 h 24"/>
                  <a:gd name="T2" fmla="*/ 2 w 32"/>
                  <a:gd name="T3" fmla="*/ 24 h 24"/>
                  <a:gd name="T4" fmla="*/ 0 w 32"/>
                  <a:gd name="T5" fmla="*/ 22 h 24"/>
                  <a:gd name="T6" fmla="*/ 0 w 32"/>
                  <a:gd name="T7" fmla="*/ 2 h 24"/>
                  <a:gd name="T8" fmla="*/ 2 w 32"/>
                  <a:gd name="T9" fmla="*/ 0 h 24"/>
                  <a:gd name="T10" fmla="*/ 30 w 32"/>
                  <a:gd name="T11" fmla="*/ 0 h 24"/>
                  <a:gd name="T12" fmla="*/ 32 w 32"/>
                  <a:gd name="T13" fmla="*/ 2 h 24"/>
                  <a:gd name="T14" fmla="*/ 32 w 32"/>
                  <a:gd name="T15" fmla="*/ 22 h 24"/>
                  <a:gd name="T16" fmla="*/ 30 w 32"/>
                  <a:gd name="T17" fmla="*/ 24 h 24"/>
                  <a:gd name="T18" fmla="*/ 4 w 32"/>
                  <a:gd name="T19" fmla="*/ 20 h 24"/>
                  <a:gd name="T20" fmla="*/ 28 w 32"/>
                  <a:gd name="T21" fmla="*/ 20 h 24"/>
                  <a:gd name="T22" fmla="*/ 28 w 32"/>
                  <a:gd name="T23" fmla="*/ 4 h 24"/>
                  <a:gd name="T24" fmla="*/ 4 w 32"/>
                  <a:gd name="T25" fmla="*/ 4 h 24"/>
                  <a:gd name="T26" fmla="*/ 4 w 32"/>
                  <a:gd name="T27" fmla="*/ 2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2" h="24">
                    <a:moveTo>
                      <a:pt x="30" y="24"/>
                    </a:moveTo>
                    <a:cubicBezTo>
                      <a:pt x="2" y="24"/>
                      <a:pt x="2" y="24"/>
                      <a:pt x="2" y="24"/>
                    </a:cubicBezTo>
                    <a:cubicBezTo>
                      <a:pt x="1" y="24"/>
                      <a:pt x="0" y="23"/>
                      <a:pt x="0" y="2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1" y="0"/>
                      <a:pt x="32" y="1"/>
                      <a:pt x="32" y="2"/>
                    </a:cubicBezTo>
                    <a:cubicBezTo>
                      <a:pt x="32" y="22"/>
                      <a:pt x="32" y="22"/>
                      <a:pt x="32" y="22"/>
                    </a:cubicBezTo>
                    <a:cubicBezTo>
                      <a:pt x="32" y="23"/>
                      <a:pt x="31" y="24"/>
                      <a:pt x="30" y="24"/>
                    </a:cubicBezTo>
                    <a:close/>
                    <a:moveTo>
                      <a:pt x="4" y="20"/>
                    </a:moveTo>
                    <a:cubicBezTo>
                      <a:pt x="28" y="20"/>
                      <a:pt x="28" y="20"/>
                      <a:pt x="28" y="20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4" y="4"/>
                      <a:pt x="4" y="4"/>
                      <a:pt x="4" y="4"/>
                    </a:cubicBezTo>
                    <a:lnTo>
                      <a:pt x="4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" name="Freeform 54">
                <a:extLst>
                  <a:ext uri="{FF2B5EF4-FFF2-40B4-BE49-F238E27FC236}">
                    <a16:creationId xmlns:a16="http://schemas.microsoft.com/office/drawing/2014/main" id="{DF427472-8E5C-495A-B2AD-7E79000EA41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504826" y="3898900"/>
                <a:ext cx="127000" cy="92075"/>
              </a:xfrm>
              <a:custGeom>
                <a:avLst/>
                <a:gdLst>
                  <a:gd name="T0" fmla="*/ 30 w 32"/>
                  <a:gd name="T1" fmla="*/ 24 h 24"/>
                  <a:gd name="T2" fmla="*/ 2 w 32"/>
                  <a:gd name="T3" fmla="*/ 24 h 24"/>
                  <a:gd name="T4" fmla="*/ 0 w 32"/>
                  <a:gd name="T5" fmla="*/ 22 h 24"/>
                  <a:gd name="T6" fmla="*/ 0 w 32"/>
                  <a:gd name="T7" fmla="*/ 2 h 24"/>
                  <a:gd name="T8" fmla="*/ 2 w 32"/>
                  <a:gd name="T9" fmla="*/ 0 h 24"/>
                  <a:gd name="T10" fmla="*/ 30 w 32"/>
                  <a:gd name="T11" fmla="*/ 0 h 24"/>
                  <a:gd name="T12" fmla="*/ 32 w 32"/>
                  <a:gd name="T13" fmla="*/ 2 h 24"/>
                  <a:gd name="T14" fmla="*/ 32 w 32"/>
                  <a:gd name="T15" fmla="*/ 22 h 24"/>
                  <a:gd name="T16" fmla="*/ 30 w 32"/>
                  <a:gd name="T17" fmla="*/ 24 h 24"/>
                  <a:gd name="T18" fmla="*/ 4 w 32"/>
                  <a:gd name="T19" fmla="*/ 20 h 24"/>
                  <a:gd name="T20" fmla="*/ 28 w 32"/>
                  <a:gd name="T21" fmla="*/ 20 h 24"/>
                  <a:gd name="T22" fmla="*/ 28 w 32"/>
                  <a:gd name="T23" fmla="*/ 4 h 24"/>
                  <a:gd name="T24" fmla="*/ 4 w 32"/>
                  <a:gd name="T25" fmla="*/ 4 h 24"/>
                  <a:gd name="T26" fmla="*/ 4 w 32"/>
                  <a:gd name="T27" fmla="*/ 2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2" h="24">
                    <a:moveTo>
                      <a:pt x="30" y="24"/>
                    </a:moveTo>
                    <a:cubicBezTo>
                      <a:pt x="2" y="24"/>
                      <a:pt x="2" y="24"/>
                      <a:pt x="2" y="24"/>
                    </a:cubicBezTo>
                    <a:cubicBezTo>
                      <a:pt x="1" y="24"/>
                      <a:pt x="0" y="23"/>
                      <a:pt x="0" y="2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1" y="0"/>
                      <a:pt x="32" y="1"/>
                      <a:pt x="32" y="2"/>
                    </a:cubicBezTo>
                    <a:cubicBezTo>
                      <a:pt x="32" y="22"/>
                      <a:pt x="32" y="22"/>
                      <a:pt x="32" y="22"/>
                    </a:cubicBezTo>
                    <a:cubicBezTo>
                      <a:pt x="32" y="23"/>
                      <a:pt x="31" y="24"/>
                      <a:pt x="30" y="24"/>
                    </a:cubicBezTo>
                    <a:close/>
                    <a:moveTo>
                      <a:pt x="4" y="20"/>
                    </a:moveTo>
                    <a:cubicBezTo>
                      <a:pt x="28" y="20"/>
                      <a:pt x="28" y="20"/>
                      <a:pt x="28" y="20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4" y="4"/>
                      <a:pt x="4" y="4"/>
                      <a:pt x="4" y="4"/>
                    </a:cubicBezTo>
                    <a:lnTo>
                      <a:pt x="4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" name="Freeform 55">
                <a:extLst>
                  <a:ext uri="{FF2B5EF4-FFF2-40B4-BE49-F238E27FC236}">
                    <a16:creationId xmlns:a16="http://schemas.microsoft.com/office/drawing/2014/main" id="{E10EC1A7-84A2-4CF3-B6A2-E85B1D7F29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50863" y="3681413"/>
                <a:ext cx="31750" cy="30162"/>
              </a:xfrm>
              <a:custGeom>
                <a:avLst/>
                <a:gdLst>
                  <a:gd name="T0" fmla="*/ 6 w 8"/>
                  <a:gd name="T1" fmla="*/ 8 h 8"/>
                  <a:gd name="T2" fmla="*/ 2 w 8"/>
                  <a:gd name="T3" fmla="*/ 8 h 8"/>
                  <a:gd name="T4" fmla="*/ 0 w 8"/>
                  <a:gd name="T5" fmla="*/ 6 h 8"/>
                  <a:gd name="T6" fmla="*/ 0 w 8"/>
                  <a:gd name="T7" fmla="*/ 2 h 8"/>
                  <a:gd name="T8" fmla="*/ 2 w 8"/>
                  <a:gd name="T9" fmla="*/ 0 h 8"/>
                  <a:gd name="T10" fmla="*/ 6 w 8"/>
                  <a:gd name="T11" fmla="*/ 0 h 8"/>
                  <a:gd name="T12" fmla="*/ 8 w 8"/>
                  <a:gd name="T13" fmla="*/ 2 h 8"/>
                  <a:gd name="T14" fmla="*/ 8 w 8"/>
                  <a:gd name="T15" fmla="*/ 6 h 8"/>
                  <a:gd name="T16" fmla="*/ 6 w 8"/>
                  <a:gd name="T17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8">
                    <a:moveTo>
                      <a:pt x="6" y="8"/>
                    </a:moveTo>
                    <a:cubicBezTo>
                      <a:pt x="2" y="8"/>
                      <a:pt x="2" y="8"/>
                      <a:pt x="2" y="8"/>
                    </a:cubicBezTo>
                    <a:cubicBezTo>
                      <a:pt x="1" y="8"/>
                      <a:pt x="0" y="7"/>
                      <a:pt x="0" y="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7" y="0"/>
                      <a:pt x="8" y="1"/>
                      <a:pt x="8" y="2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7"/>
                      <a:pt x="7" y="8"/>
                      <a:pt x="6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" name="Freeform 56">
                <a:extLst>
                  <a:ext uri="{FF2B5EF4-FFF2-40B4-BE49-F238E27FC236}">
                    <a16:creationId xmlns:a16="http://schemas.microsoft.com/office/drawing/2014/main" id="{5893021A-A8B5-473E-B7E9-E2AF095023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50863" y="3743325"/>
                <a:ext cx="31750" cy="30162"/>
              </a:xfrm>
              <a:custGeom>
                <a:avLst/>
                <a:gdLst>
                  <a:gd name="T0" fmla="*/ 6 w 8"/>
                  <a:gd name="T1" fmla="*/ 8 h 8"/>
                  <a:gd name="T2" fmla="*/ 2 w 8"/>
                  <a:gd name="T3" fmla="*/ 8 h 8"/>
                  <a:gd name="T4" fmla="*/ 0 w 8"/>
                  <a:gd name="T5" fmla="*/ 6 h 8"/>
                  <a:gd name="T6" fmla="*/ 0 w 8"/>
                  <a:gd name="T7" fmla="*/ 2 h 8"/>
                  <a:gd name="T8" fmla="*/ 2 w 8"/>
                  <a:gd name="T9" fmla="*/ 0 h 8"/>
                  <a:gd name="T10" fmla="*/ 6 w 8"/>
                  <a:gd name="T11" fmla="*/ 0 h 8"/>
                  <a:gd name="T12" fmla="*/ 8 w 8"/>
                  <a:gd name="T13" fmla="*/ 2 h 8"/>
                  <a:gd name="T14" fmla="*/ 8 w 8"/>
                  <a:gd name="T15" fmla="*/ 6 h 8"/>
                  <a:gd name="T16" fmla="*/ 6 w 8"/>
                  <a:gd name="T17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8">
                    <a:moveTo>
                      <a:pt x="6" y="8"/>
                    </a:moveTo>
                    <a:cubicBezTo>
                      <a:pt x="2" y="8"/>
                      <a:pt x="2" y="8"/>
                      <a:pt x="2" y="8"/>
                    </a:cubicBezTo>
                    <a:cubicBezTo>
                      <a:pt x="1" y="8"/>
                      <a:pt x="0" y="7"/>
                      <a:pt x="0" y="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7" y="0"/>
                      <a:pt x="8" y="1"/>
                      <a:pt x="8" y="2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7"/>
                      <a:pt x="7" y="8"/>
                      <a:pt x="6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" name="Freeform 57">
                <a:extLst>
                  <a:ext uri="{FF2B5EF4-FFF2-40B4-BE49-F238E27FC236}">
                    <a16:creationId xmlns:a16="http://schemas.microsoft.com/office/drawing/2014/main" id="{402A112C-6563-42CD-BC23-69BC990A8C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50863" y="3789363"/>
                <a:ext cx="31750" cy="31750"/>
              </a:xfrm>
              <a:custGeom>
                <a:avLst/>
                <a:gdLst>
                  <a:gd name="T0" fmla="*/ 6 w 8"/>
                  <a:gd name="T1" fmla="*/ 8 h 8"/>
                  <a:gd name="T2" fmla="*/ 2 w 8"/>
                  <a:gd name="T3" fmla="*/ 8 h 8"/>
                  <a:gd name="T4" fmla="*/ 0 w 8"/>
                  <a:gd name="T5" fmla="*/ 6 h 8"/>
                  <a:gd name="T6" fmla="*/ 0 w 8"/>
                  <a:gd name="T7" fmla="*/ 2 h 8"/>
                  <a:gd name="T8" fmla="*/ 2 w 8"/>
                  <a:gd name="T9" fmla="*/ 0 h 8"/>
                  <a:gd name="T10" fmla="*/ 6 w 8"/>
                  <a:gd name="T11" fmla="*/ 0 h 8"/>
                  <a:gd name="T12" fmla="*/ 8 w 8"/>
                  <a:gd name="T13" fmla="*/ 2 h 8"/>
                  <a:gd name="T14" fmla="*/ 8 w 8"/>
                  <a:gd name="T15" fmla="*/ 6 h 8"/>
                  <a:gd name="T16" fmla="*/ 6 w 8"/>
                  <a:gd name="T17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8">
                    <a:moveTo>
                      <a:pt x="6" y="8"/>
                    </a:moveTo>
                    <a:cubicBezTo>
                      <a:pt x="2" y="8"/>
                      <a:pt x="2" y="8"/>
                      <a:pt x="2" y="8"/>
                    </a:cubicBezTo>
                    <a:cubicBezTo>
                      <a:pt x="1" y="8"/>
                      <a:pt x="0" y="7"/>
                      <a:pt x="0" y="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7" y="0"/>
                      <a:pt x="8" y="1"/>
                      <a:pt x="8" y="2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7"/>
                      <a:pt x="7" y="8"/>
                      <a:pt x="6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" name="Freeform 58">
                <a:extLst>
                  <a:ext uri="{FF2B5EF4-FFF2-40B4-BE49-F238E27FC236}">
                    <a16:creationId xmlns:a16="http://schemas.microsoft.com/office/drawing/2014/main" id="{77119A48-50FE-4105-B01B-415FCE9B73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50863" y="3851275"/>
                <a:ext cx="31750" cy="31750"/>
              </a:xfrm>
              <a:custGeom>
                <a:avLst/>
                <a:gdLst>
                  <a:gd name="T0" fmla="*/ 6 w 8"/>
                  <a:gd name="T1" fmla="*/ 8 h 8"/>
                  <a:gd name="T2" fmla="*/ 2 w 8"/>
                  <a:gd name="T3" fmla="*/ 8 h 8"/>
                  <a:gd name="T4" fmla="*/ 0 w 8"/>
                  <a:gd name="T5" fmla="*/ 6 h 8"/>
                  <a:gd name="T6" fmla="*/ 0 w 8"/>
                  <a:gd name="T7" fmla="*/ 2 h 8"/>
                  <a:gd name="T8" fmla="*/ 2 w 8"/>
                  <a:gd name="T9" fmla="*/ 0 h 8"/>
                  <a:gd name="T10" fmla="*/ 6 w 8"/>
                  <a:gd name="T11" fmla="*/ 0 h 8"/>
                  <a:gd name="T12" fmla="*/ 8 w 8"/>
                  <a:gd name="T13" fmla="*/ 2 h 8"/>
                  <a:gd name="T14" fmla="*/ 8 w 8"/>
                  <a:gd name="T15" fmla="*/ 6 h 8"/>
                  <a:gd name="T16" fmla="*/ 6 w 8"/>
                  <a:gd name="T17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8">
                    <a:moveTo>
                      <a:pt x="6" y="8"/>
                    </a:moveTo>
                    <a:cubicBezTo>
                      <a:pt x="2" y="8"/>
                      <a:pt x="2" y="8"/>
                      <a:pt x="2" y="8"/>
                    </a:cubicBezTo>
                    <a:cubicBezTo>
                      <a:pt x="1" y="8"/>
                      <a:pt x="0" y="7"/>
                      <a:pt x="0" y="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7" y="0"/>
                      <a:pt x="8" y="1"/>
                      <a:pt x="8" y="2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7"/>
                      <a:pt x="7" y="8"/>
                      <a:pt x="6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" name="Freeform 59">
                <a:extLst>
                  <a:ext uri="{FF2B5EF4-FFF2-40B4-BE49-F238E27FC236}">
                    <a16:creationId xmlns:a16="http://schemas.microsoft.com/office/drawing/2014/main" id="{266FB4EA-D038-4C07-B66E-3870F6687A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50863" y="3898900"/>
                <a:ext cx="31750" cy="30162"/>
              </a:xfrm>
              <a:custGeom>
                <a:avLst/>
                <a:gdLst>
                  <a:gd name="T0" fmla="*/ 6 w 8"/>
                  <a:gd name="T1" fmla="*/ 8 h 8"/>
                  <a:gd name="T2" fmla="*/ 2 w 8"/>
                  <a:gd name="T3" fmla="*/ 8 h 8"/>
                  <a:gd name="T4" fmla="*/ 0 w 8"/>
                  <a:gd name="T5" fmla="*/ 6 h 8"/>
                  <a:gd name="T6" fmla="*/ 0 w 8"/>
                  <a:gd name="T7" fmla="*/ 2 h 8"/>
                  <a:gd name="T8" fmla="*/ 2 w 8"/>
                  <a:gd name="T9" fmla="*/ 0 h 8"/>
                  <a:gd name="T10" fmla="*/ 6 w 8"/>
                  <a:gd name="T11" fmla="*/ 0 h 8"/>
                  <a:gd name="T12" fmla="*/ 8 w 8"/>
                  <a:gd name="T13" fmla="*/ 2 h 8"/>
                  <a:gd name="T14" fmla="*/ 8 w 8"/>
                  <a:gd name="T15" fmla="*/ 6 h 8"/>
                  <a:gd name="T16" fmla="*/ 6 w 8"/>
                  <a:gd name="T17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8">
                    <a:moveTo>
                      <a:pt x="6" y="8"/>
                    </a:moveTo>
                    <a:cubicBezTo>
                      <a:pt x="2" y="8"/>
                      <a:pt x="2" y="8"/>
                      <a:pt x="2" y="8"/>
                    </a:cubicBezTo>
                    <a:cubicBezTo>
                      <a:pt x="1" y="8"/>
                      <a:pt x="0" y="7"/>
                      <a:pt x="0" y="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7" y="0"/>
                      <a:pt x="8" y="1"/>
                      <a:pt x="8" y="2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7"/>
                      <a:pt x="7" y="8"/>
                      <a:pt x="6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" name="Freeform 60">
                <a:extLst>
                  <a:ext uri="{FF2B5EF4-FFF2-40B4-BE49-F238E27FC236}">
                    <a16:creationId xmlns:a16="http://schemas.microsoft.com/office/drawing/2014/main" id="{585194A3-652F-41E9-A72C-E0AB7BB550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50863" y="3960813"/>
                <a:ext cx="31750" cy="30162"/>
              </a:xfrm>
              <a:custGeom>
                <a:avLst/>
                <a:gdLst>
                  <a:gd name="T0" fmla="*/ 6 w 8"/>
                  <a:gd name="T1" fmla="*/ 8 h 8"/>
                  <a:gd name="T2" fmla="*/ 2 w 8"/>
                  <a:gd name="T3" fmla="*/ 8 h 8"/>
                  <a:gd name="T4" fmla="*/ 0 w 8"/>
                  <a:gd name="T5" fmla="*/ 6 h 8"/>
                  <a:gd name="T6" fmla="*/ 0 w 8"/>
                  <a:gd name="T7" fmla="*/ 2 h 8"/>
                  <a:gd name="T8" fmla="*/ 2 w 8"/>
                  <a:gd name="T9" fmla="*/ 0 h 8"/>
                  <a:gd name="T10" fmla="*/ 6 w 8"/>
                  <a:gd name="T11" fmla="*/ 0 h 8"/>
                  <a:gd name="T12" fmla="*/ 8 w 8"/>
                  <a:gd name="T13" fmla="*/ 2 h 8"/>
                  <a:gd name="T14" fmla="*/ 8 w 8"/>
                  <a:gd name="T15" fmla="*/ 6 h 8"/>
                  <a:gd name="T16" fmla="*/ 6 w 8"/>
                  <a:gd name="T17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8">
                    <a:moveTo>
                      <a:pt x="6" y="8"/>
                    </a:moveTo>
                    <a:cubicBezTo>
                      <a:pt x="2" y="8"/>
                      <a:pt x="2" y="8"/>
                      <a:pt x="2" y="8"/>
                    </a:cubicBezTo>
                    <a:cubicBezTo>
                      <a:pt x="1" y="8"/>
                      <a:pt x="0" y="7"/>
                      <a:pt x="0" y="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7" y="0"/>
                      <a:pt x="8" y="1"/>
                      <a:pt x="8" y="2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7"/>
                      <a:pt x="7" y="8"/>
                      <a:pt x="6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" name="Freeform 61">
                <a:extLst>
                  <a:ext uri="{FF2B5EF4-FFF2-40B4-BE49-F238E27FC236}">
                    <a16:creationId xmlns:a16="http://schemas.microsoft.com/office/drawing/2014/main" id="{01CD788C-72C5-44D3-BB3D-F8C311A55C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63538" y="3681413"/>
                <a:ext cx="31750" cy="30162"/>
              </a:xfrm>
              <a:custGeom>
                <a:avLst/>
                <a:gdLst>
                  <a:gd name="T0" fmla="*/ 6 w 8"/>
                  <a:gd name="T1" fmla="*/ 8 h 8"/>
                  <a:gd name="T2" fmla="*/ 2 w 8"/>
                  <a:gd name="T3" fmla="*/ 8 h 8"/>
                  <a:gd name="T4" fmla="*/ 0 w 8"/>
                  <a:gd name="T5" fmla="*/ 6 h 8"/>
                  <a:gd name="T6" fmla="*/ 0 w 8"/>
                  <a:gd name="T7" fmla="*/ 2 h 8"/>
                  <a:gd name="T8" fmla="*/ 2 w 8"/>
                  <a:gd name="T9" fmla="*/ 0 h 8"/>
                  <a:gd name="T10" fmla="*/ 6 w 8"/>
                  <a:gd name="T11" fmla="*/ 0 h 8"/>
                  <a:gd name="T12" fmla="*/ 8 w 8"/>
                  <a:gd name="T13" fmla="*/ 2 h 8"/>
                  <a:gd name="T14" fmla="*/ 8 w 8"/>
                  <a:gd name="T15" fmla="*/ 6 h 8"/>
                  <a:gd name="T16" fmla="*/ 6 w 8"/>
                  <a:gd name="T17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8">
                    <a:moveTo>
                      <a:pt x="6" y="8"/>
                    </a:moveTo>
                    <a:cubicBezTo>
                      <a:pt x="2" y="8"/>
                      <a:pt x="2" y="8"/>
                      <a:pt x="2" y="8"/>
                    </a:cubicBezTo>
                    <a:cubicBezTo>
                      <a:pt x="1" y="8"/>
                      <a:pt x="0" y="7"/>
                      <a:pt x="0" y="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7" y="0"/>
                      <a:pt x="8" y="1"/>
                      <a:pt x="8" y="2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7"/>
                      <a:pt x="7" y="8"/>
                      <a:pt x="6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" name="Freeform 62">
                <a:extLst>
                  <a:ext uri="{FF2B5EF4-FFF2-40B4-BE49-F238E27FC236}">
                    <a16:creationId xmlns:a16="http://schemas.microsoft.com/office/drawing/2014/main" id="{DD08BFB3-C0E3-4A1B-B3B4-94222F3D1B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63538" y="3743325"/>
                <a:ext cx="31750" cy="30162"/>
              </a:xfrm>
              <a:custGeom>
                <a:avLst/>
                <a:gdLst>
                  <a:gd name="T0" fmla="*/ 6 w 8"/>
                  <a:gd name="T1" fmla="*/ 8 h 8"/>
                  <a:gd name="T2" fmla="*/ 2 w 8"/>
                  <a:gd name="T3" fmla="*/ 8 h 8"/>
                  <a:gd name="T4" fmla="*/ 0 w 8"/>
                  <a:gd name="T5" fmla="*/ 6 h 8"/>
                  <a:gd name="T6" fmla="*/ 0 w 8"/>
                  <a:gd name="T7" fmla="*/ 2 h 8"/>
                  <a:gd name="T8" fmla="*/ 2 w 8"/>
                  <a:gd name="T9" fmla="*/ 0 h 8"/>
                  <a:gd name="T10" fmla="*/ 6 w 8"/>
                  <a:gd name="T11" fmla="*/ 0 h 8"/>
                  <a:gd name="T12" fmla="*/ 8 w 8"/>
                  <a:gd name="T13" fmla="*/ 2 h 8"/>
                  <a:gd name="T14" fmla="*/ 8 w 8"/>
                  <a:gd name="T15" fmla="*/ 6 h 8"/>
                  <a:gd name="T16" fmla="*/ 6 w 8"/>
                  <a:gd name="T17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8">
                    <a:moveTo>
                      <a:pt x="6" y="8"/>
                    </a:moveTo>
                    <a:cubicBezTo>
                      <a:pt x="2" y="8"/>
                      <a:pt x="2" y="8"/>
                      <a:pt x="2" y="8"/>
                    </a:cubicBezTo>
                    <a:cubicBezTo>
                      <a:pt x="1" y="8"/>
                      <a:pt x="0" y="7"/>
                      <a:pt x="0" y="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7" y="0"/>
                      <a:pt x="8" y="1"/>
                      <a:pt x="8" y="2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7"/>
                      <a:pt x="7" y="8"/>
                      <a:pt x="6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" name="Freeform 63">
                <a:extLst>
                  <a:ext uri="{FF2B5EF4-FFF2-40B4-BE49-F238E27FC236}">
                    <a16:creationId xmlns:a16="http://schemas.microsoft.com/office/drawing/2014/main" id="{7370070C-8354-4944-826E-4F4706A099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63538" y="3789363"/>
                <a:ext cx="31750" cy="31750"/>
              </a:xfrm>
              <a:custGeom>
                <a:avLst/>
                <a:gdLst>
                  <a:gd name="T0" fmla="*/ 6 w 8"/>
                  <a:gd name="T1" fmla="*/ 8 h 8"/>
                  <a:gd name="T2" fmla="*/ 2 w 8"/>
                  <a:gd name="T3" fmla="*/ 8 h 8"/>
                  <a:gd name="T4" fmla="*/ 0 w 8"/>
                  <a:gd name="T5" fmla="*/ 6 h 8"/>
                  <a:gd name="T6" fmla="*/ 0 w 8"/>
                  <a:gd name="T7" fmla="*/ 2 h 8"/>
                  <a:gd name="T8" fmla="*/ 2 w 8"/>
                  <a:gd name="T9" fmla="*/ 0 h 8"/>
                  <a:gd name="T10" fmla="*/ 6 w 8"/>
                  <a:gd name="T11" fmla="*/ 0 h 8"/>
                  <a:gd name="T12" fmla="*/ 8 w 8"/>
                  <a:gd name="T13" fmla="*/ 2 h 8"/>
                  <a:gd name="T14" fmla="*/ 8 w 8"/>
                  <a:gd name="T15" fmla="*/ 6 h 8"/>
                  <a:gd name="T16" fmla="*/ 6 w 8"/>
                  <a:gd name="T17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8">
                    <a:moveTo>
                      <a:pt x="6" y="8"/>
                    </a:moveTo>
                    <a:cubicBezTo>
                      <a:pt x="2" y="8"/>
                      <a:pt x="2" y="8"/>
                      <a:pt x="2" y="8"/>
                    </a:cubicBezTo>
                    <a:cubicBezTo>
                      <a:pt x="1" y="8"/>
                      <a:pt x="0" y="7"/>
                      <a:pt x="0" y="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7" y="0"/>
                      <a:pt x="8" y="1"/>
                      <a:pt x="8" y="2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7"/>
                      <a:pt x="7" y="8"/>
                      <a:pt x="6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" name="Freeform 64">
                <a:extLst>
                  <a:ext uri="{FF2B5EF4-FFF2-40B4-BE49-F238E27FC236}">
                    <a16:creationId xmlns:a16="http://schemas.microsoft.com/office/drawing/2014/main" id="{CD40DB7B-BCF5-46F9-B4E8-6F842A68B6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63538" y="3851275"/>
                <a:ext cx="31750" cy="31750"/>
              </a:xfrm>
              <a:custGeom>
                <a:avLst/>
                <a:gdLst>
                  <a:gd name="T0" fmla="*/ 6 w 8"/>
                  <a:gd name="T1" fmla="*/ 8 h 8"/>
                  <a:gd name="T2" fmla="*/ 2 w 8"/>
                  <a:gd name="T3" fmla="*/ 8 h 8"/>
                  <a:gd name="T4" fmla="*/ 0 w 8"/>
                  <a:gd name="T5" fmla="*/ 6 h 8"/>
                  <a:gd name="T6" fmla="*/ 0 w 8"/>
                  <a:gd name="T7" fmla="*/ 2 h 8"/>
                  <a:gd name="T8" fmla="*/ 2 w 8"/>
                  <a:gd name="T9" fmla="*/ 0 h 8"/>
                  <a:gd name="T10" fmla="*/ 6 w 8"/>
                  <a:gd name="T11" fmla="*/ 0 h 8"/>
                  <a:gd name="T12" fmla="*/ 8 w 8"/>
                  <a:gd name="T13" fmla="*/ 2 h 8"/>
                  <a:gd name="T14" fmla="*/ 8 w 8"/>
                  <a:gd name="T15" fmla="*/ 6 h 8"/>
                  <a:gd name="T16" fmla="*/ 6 w 8"/>
                  <a:gd name="T17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8">
                    <a:moveTo>
                      <a:pt x="6" y="8"/>
                    </a:moveTo>
                    <a:cubicBezTo>
                      <a:pt x="2" y="8"/>
                      <a:pt x="2" y="8"/>
                      <a:pt x="2" y="8"/>
                    </a:cubicBezTo>
                    <a:cubicBezTo>
                      <a:pt x="1" y="8"/>
                      <a:pt x="0" y="7"/>
                      <a:pt x="0" y="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7" y="0"/>
                      <a:pt x="8" y="1"/>
                      <a:pt x="8" y="2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7"/>
                      <a:pt x="7" y="8"/>
                      <a:pt x="6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" name="Freeform 65">
                <a:extLst>
                  <a:ext uri="{FF2B5EF4-FFF2-40B4-BE49-F238E27FC236}">
                    <a16:creationId xmlns:a16="http://schemas.microsoft.com/office/drawing/2014/main" id="{C48FBC6F-2166-4F63-91E0-3286A6ADF5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63538" y="3898900"/>
                <a:ext cx="31750" cy="30162"/>
              </a:xfrm>
              <a:custGeom>
                <a:avLst/>
                <a:gdLst>
                  <a:gd name="T0" fmla="*/ 6 w 8"/>
                  <a:gd name="T1" fmla="*/ 8 h 8"/>
                  <a:gd name="T2" fmla="*/ 2 w 8"/>
                  <a:gd name="T3" fmla="*/ 8 h 8"/>
                  <a:gd name="T4" fmla="*/ 0 w 8"/>
                  <a:gd name="T5" fmla="*/ 6 h 8"/>
                  <a:gd name="T6" fmla="*/ 0 w 8"/>
                  <a:gd name="T7" fmla="*/ 2 h 8"/>
                  <a:gd name="T8" fmla="*/ 2 w 8"/>
                  <a:gd name="T9" fmla="*/ 0 h 8"/>
                  <a:gd name="T10" fmla="*/ 6 w 8"/>
                  <a:gd name="T11" fmla="*/ 0 h 8"/>
                  <a:gd name="T12" fmla="*/ 8 w 8"/>
                  <a:gd name="T13" fmla="*/ 2 h 8"/>
                  <a:gd name="T14" fmla="*/ 8 w 8"/>
                  <a:gd name="T15" fmla="*/ 6 h 8"/>
                  <a:gd name="T16" fmla="*/ 6 w 8"/>
                  <a:gd name="T17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8">
                    <a:moveTo>
                      <a:pt x="6" y="8"/>
                    </a:moveTo>
                    <a:cubicBezTo>
                      <a:pt x="2" y="8"/>
                      <a:pt x="2" y="8"/>
                      <a:pt x="2" y="8"/>
                    </a:cubicBezTo>
                    <a:cubicBezTo>
                      <a:pt x="1" y="8"/>
                      <a:pt x="0" y="7"/>
                      <a:pt x="0" y="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7" y="0"/>
                      <a:pt x="8" y="1"/>
                      <a:pt x="8" y="2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7"/>
                      <a:pt x="7" y="8"/>
                      <a:pt x="6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" name="Freeform 66">
                <a:extLst>
                  <a:ext uri="{FF2B5EF4-FFF2-40B4-BE49-F238E27FC236}">
                    <a16:creationId xmlns:a16="http://schemas.microsoft.com/office/drawing/2014/main" id="{C24DBFAF-D93E-491A-9316-96227C0513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63538" y="3960813"/>
                <a:ext cx="31750" cy="30162"/>
              </a:xfrm>
              <a:custGeom>
                <a:avLst/>
                <a:gdLst>
                  <a:gd name="T0" fmla="*/ 6 w 8"/>
                  <a:gd name="T1" fmla="*/ 8 h 8"/>
                  <a:gd name="T2" fmla="*/ 2 w 8"/>
                  <a:gd name="T3" fmla="*/ 8 h 8"/>
                  <a:gd name="T4" fmla="*/ 0 w 8"/>
                  <a:gd name="T5" fmla="*/ 6 h 8"/>
                  <a:gd name="T6" fmla="*/ 0 w 8"/>
                  <a:gd name="T7" fmla="*/ 2 h 8"/>
                  <a:gd name="T8" fmla="*/ 2 w 8"/>
                  <a:gd name="T9" fmla="*/ 0 h 8"/>
                  <a:gd name="T10" fmla="*/ 6 w 8"/>
                  <a:gd name="T11" fmla="*/ 0 h 8"/>
                  <a:gd name="T12" fmla="*/ 8 w 8"/>
                  <a:gd name="T13" fmla="*/ 2 h 8"/>
                  <a:gd name="T14" fmla="*/ 8 w 8"/>
                  <a:gd name="T15" fmla="*/ 6 h 8"/>
                  <a:gd name="T16" fmla="*/ 6 w 8"/>
                  <a:gd name="T17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8">
                    <a:moveTo>
                      <a:pt x="6" y="8"/>
                    </a:moveTo>
                    <a:cubicBezTo>
                      <a:pt x="2" y="8"/>
                      <a:pt x="2" y="8"/>
                      <a:pt x="2" y="8"/>
                    </a:cubicBezTo>
                    <a:cubicBezTo>
                      <a:pt x="1" y="8"/>
                      <a:pt x="0" y="7"/>
                      <a:pt x="0" y="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7" y="0"/>
                      <a:pt x="8" y="1"/>
                      <a:pt x="8" y="2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7"/>
                      <a:pt x="7" y="8"/>
                      <a:pt x="6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37F6E39B-C53B-469A-8808-9309240C513A}"/>
              </a:ext>
            </a:extLst>
          </p:cNvPr>
          <p:cNvGrpSpPr/>
          <p:nvPr/>
        </p:nvGrpSpPr>
        <p:grpSpPr>
          <a:xfrm>
            <a:off x="707348" y="3829765"/>
            <a:ext cx="2115594" cy="215444"/>
            <a:chOff x="668246" y="3522227"/>
            <a:chExt cx="2115594" cy="215444"/>
          </a:xfrm>
        </p:grpSpPr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7C6C2B63-B002-4F4E-9AFC-EC4BFAC167C1}"/>
                </a:ext>
              </a:extLst>
            </p:cNvPr>
            <p:cNvSpPr txBox="1"/>
            <p:nvPr/>
          </p:nvSpPr>
          <p:spPr>
            <a:xfrm>
              <a:off x="1022550" y="3522227"/>
              <a:ext cx="1761290" cy="215444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Modeling Phase 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2F914102-1485-4844-A855-5F0116BD7B5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68246" y="3523029"/>
              <a:ext cx="212930" cy="213840"/>
              <a:chOff x="-596900" y="3533775"/>
              <a:chExt cx="371475" cy="373063"/>
            </a:xfr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2700000" scaled="0"/>
            </a:gradFill>
          </p:grpSpPr>
          <p:sp>
            <p:nvSpPr>
              <p:cNvPr id="184" name="Freeform 70">
                <a:extLst>
                  <a:ext uri="{FF2B5EF4-FFF2-40B4-BE49-F238E27FC236}">
                    <a16:creationId xmlns:a16="http://schemas.microsoft.com/office/drawing/2014/main" id="{F4C6C0AB-C743-4ABA-940F-52C8EBEEC8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476250" y="3622675"/>
                <a:ext cx="130175" cy="117475"/>
              </a:xfrm>
              <a:custGeom>
                <a:avLst/>
                <a:gdLst>
                  <a:gd name="T0" fmla="*/ 12 w 34"/>
                  <a:gd name="T1" fmla="*/ 30 h 30"/>
                  <a:gd name="T2" fmla="*/ 11 w 34"/>
                  <a:gd name="T3" fmla="*/ 29 h 30"/>
                  <a:gd name="T4" fmla="*/ 0 w 34"/>
                  <a:gd name="T5" fmla="*/ 18 h 30"/>
                  <a:gd name="T6" fmla="*/ 0 w 34"/>
                  <a:gd name="T7" fmla="*/ 16 h 30"/>
                  <a:gd name="T8" fmla="*/ 3 w 34"/>
                  <a:gd name="T9" fmla="*/ 16 h 30"/>
                  <a:gd name="T10" fmla="*/ 12 w 34"/>
                  <a:gd name="T11" fmla="*/ 25 h 30"/>
                  <a:gd name="T12" fmla="*/ 31 w 34"/>
                  <a:gd name="T13" fmla="*/ 1 h 30"/>
                  <a:gd name="T14" fmla="*/ 33 w 34"/>
                  <a:gd name="T15" fmla="*/ 1 h 30"/>
                  <a:gd name="T16" fmla="*/ 34 w 34"/>
                  <a:gd name="T17" fmla="*/ 4 h 30"/>
                  <a:gd name="T18" fmla="*/ 14 w 34"/>
                  <a:gd name="T19" fmla="*/ 29 h 30"/>
                  <a:gd name="T20" fmla="*/ 13 w 34"/>
                  <a:gd name="T21" fmla="*/ 30 h 30"/>
                  <a:gd name="T22" fmla="*/ 12 w 34"/>
                  <a:gd name="T23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4" h="30">
                    <a:moveTo>
                      <a:pt x="12" y="30"/>
                    </a:moveTo>
                    <a:cubicBezTo>
                      <a:pt x="12" y="30"/>
                      <a:pt x="11" y="29"/>
                      <a:pt x="11" y="29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18"/>
                      <a:pt x="0" y="16"/>
                      <a:pt x="0" y="16"/>
                    </a:cubicBezTo>
                    <a:cubicBezTo>
                      <a:pt x="1" y="15"/>
                      <a:pt x="2" y="15"/>
                      <a:pt x="3" y="16"/>
                    </a:cubicBezTo>
                    <a:cubicBezTo>
                      <a:pt x="12" y="25"/>
                      <a:pt x="12" y="25"/>
                      <a:pt x="12" y="25"/>
                    </a:cubicBezTo>
                    <a:cubicBezTo>
                      <a:pt x="31" y="1"/>
                      <a:pt x="31" y="1"/>
                      <a:pt x="31" y="1"/>
                    </a:cubicBezTo>
                    <a:cubicBezTo>
                      <a:pt x="31" y="0"/>
                      <a:pt x="33" y="0"/>
                      <a:pt x="33" y="1"/>
                    </a:cubicBezTo>
                    <a:cubicBezTo>
                      <a:pt x="34" y="2"/>
                      <a:pt x="34" y="3"/>
                      <a:pt x="34" y="4"/>
                    </a:cubicBezTo>
                    <a:cubicBezTo>
                      <a:pt x="14" y="29"/>
                      <a:pt x="14" y="29"/>
                      <a:pt x="14" y="29"/>
                    </a:cubicBezTo>
                    <a:cubicBezTo>
                      <a:pt x="14" y="29"/>
                      <a:pt x="13" y="30"/>
                      <a:pt x="13" y="30"/>
                    </a:cubicBezTo>
                    <a:cubicBezTo>
                      <a:pt x="12" y="30"/>
                      <a:pt x="12" y="30"/>
                      <a:pt x="12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" name="Freeform 71">
                <a:extLst>
                  <a:ext uri="{FF2B5EF4-FFF2-40B4-BE49-F238E27FC236}">
                    <a16:creationId xmlns:a16="http://schemas.microsoft.com/office/drawing/2014/main" id="{3AE7E8A1-5458-4F89-88D9-A34414634D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96900" y="3748088"/>
                <a:ext cx="147638" cy="158750"/>
              </a:xfrm>
              <a:custGeom>
                <a:avLst/>
                <a:gdLst>
                  <a:gd name="T0" fmla="*/ 23 w 38"/>
                  <a:gd name="T1" fmla="*/ 41 h 41"/>
                  <a:gd name="T2" fmla="*/ 23 w 38"/>
                  <a:gd name="T3" fmla="*/ 41 h 41"/>
                  <a:gd name="T4" fmla="*/ 21 w 38"/>
                  <a:gd name="T5" fmla="*/ 40 h 41"/>
                  <a:gd name="T6" fmla="*/ 16 w 38"/>
                  <a:gd name="T7" fmla="*/ 27 h 41"/>
                  <a:gd name="T8" fmla="*/ 2 w 38"/>
                  <a:gd name="T9" fmla="*/ 29 h 41"/>
                  <a:gd name="T10" fmla="*/ 0 w 38"/>
                  <a:gd name="T11" fmla="*/ 28 h 41"/>
                  <a:gd name="T12" fmla="*/ 0 w 38"/>
                  <a:gd name="T13" fmla="*/ 26 h 41"/>
                  <a:gd name="T14" fmla="*/ 15 w 38"/>
                  <a:gd name="T15" fmla="*/ 0 h 41"/>
                  <a:gd name="T16" fmla="*/ 19 w 38"/>
                  <a:gd name="T17" fmla="*/ 2 h 41"/>
                  <a:gd name="T18" fmla="*/ 6 w 38"/>
                  <a:gd name="T19" fmla="*/ 24 h 41"/>
                  <a:gd name="T20" fmla="*/ 17 w 38"/>
                  <a:gd name="T21" fmla="*/ 22 h 41"/>
                  <a:gd name="T22" fmla="*/ 19 w 38"/>
                  <a:gd name="T23" fmla="*/ 24 h 41"/>
                  <a:gd name="T24" fmla="*/ 23 w 38"/>
                  <a:gd name="T25" fmla="*/ 34 h 41"/>
                  <a:gd name="T26" fmla="*/ 34 w 38"/>
                  <a:gd name="T27" fmla="*/ 16 h 41"/>
                  <a:gd name="T28" fmla="*/ 38 w 38"/>
                  <a:gd name="T29" fmla="*/ 18 h 41"/>
                  <a:gd name="T30" fmla="*/ 24 w 38"/>
                  <a:gd name="T31" fmla="*/ 40 h 41"/>
                  <a:gd name="T32" fmla="*/ 23 w 38"/>
                  <a:gd name="T33" fmla="*/ 4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8" h="41">
                    <a:moveTo>
                      <a:pt x="23" y="41"/>
                    </a:moveTo>
                    <a:cubicBezTo>
                      <a:pt x="23" y="41"/>
                      <a:pt x="23" y="41"/>
                      <a:pt x="23" y="41"/>
                    </a:cubicBezTo>
                    <a:cubicBezTo>
                      <a:pt x="22" y="41"/>
                      <a:pt x="21" y="40"/>
                      <a:pt x="21" y="40"/>
                    </a:cubicBezTo>
                    <a:cubicBezTo>
                      <a:pt x="16" y="27"/>
                      <a:pt x="16" y="27"/>
                      <a:pt x="16" y="27"/>
                    </a:cubicBezTo>
                    <a:cubicBezTo>
                      <a:pt x="2" y="29"/>
                      <a:pt x="2" y="29"/>
                      <a:pt x="2" y="29"/>
                    </a:cubicBezTo>
                    <a:cubicBezTo>
                      <a:pt x="2" y="29"/>
                      <a:pt x="1" y="29"/>
                      <a:pt x="0" y="28"/>
                    </a:cubicBezTo>
                    <a:cubicBezTo>
                      <a:pt x="0" y="27"/>
                      <a:pt x="0" y="27"/>
                      <a:pt x="0" y="26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9" y="23"/>
                      <a:pt x="19" y="24"/>
                    </a:cubicBezTo>
                    <a:cubicBezTo>
                      <a:pt x="23" y="34"/>
                      <a:pt x="23" y="34"/>
                      <a:pt x="23" y="34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8" y="18"/>
                      <a:pt x="38" y="18"/>
                      <a:pt x="38" y="18"/>
                    </a:cubicBezTo>
                    <a:cubicBezTo>
                      <a:pt x="24" y="40"/>
                      <a:pt x="24" y="40"/>
                      <a:pt x="24" y="40"/>
                    </a:cubicBezTo>
                    <a:cubicBezTo>
                      <a:pt x="24" y="41"/>
                      <a:pt x="23" y="41"/>
                      <a:pt x="23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" name="Freeform 72">
                <a:extLst>
                  <a:ext uri="{FF2B5EF4-FFF2-40B4-BE49-F238E27FC236}">
                    <a16:creationId xmlns:a16="http://schemas.microsoft.com/office/drawing/2014/main" id="{EF12CCA8-D2C0-448B-B024-2C5985EE92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73063" y="3748088"/>
                <a:ext cx="147638" cy="158750"/>
              </a:xfrm>
              <a:custGeom>
                <a:avLst/>
                <a:gdLst>
                  <a:gd name="T0" fmla="*/ 15 w 38"/>
                  <a:gd name="T1" fmla="*/ 41 h 41"/>
                  <a:gd name="T2" fmla="*/ 14 w 38"/>
                  <a:gd name="T3" fmla="*/ 40 h 41"/>
                  <a:gd name="T4" fmla="*/ 0 w 38"/>
                  <a:gd name="T5" fmla="*/ 18 h 41"/>
                  <a:gd name="T6" fmla="*/ 4 w 38"/>
                  <a:gd name="T7" fmla="*/ 16 h 41"/>
                  <a:gd name="T8" fmla="*/ 15 w 38"/>
                  <a:gd name="T9" fmla="*/ 34 h 41"/>
                  <a:gd name="T10" fmla="*/ 19 w 38"/>
                  <a:gd name="T11" fmla="*/ 24 h 41"/>
                  <a:gd name="T12" fmla="*/ 21 w 38"/>
                  <a:gd name="T13" fmla="*/ 22 h 41"/>
                  <a:gd name="T14" fmla="*/ 32 w 38"/>
                  <a:gd name="T15" fmla="*/ 24 h 41"/>
                  <a:gd name="T16" fmla="*/ 19 w 38"/>
                  <a:gd name="T17" fmla="*/ 2 h 41"/>
                  <a:gd name="T18" fmla="*/ 23 w 38"/>
                  <a:gd name="T19" fmla="*/ 0 h 41"/>
                  <a:gd name="T20" fmla="*/ 38 w 38"/>
                  <a:gd name="T21" fmla="*/ 26 h 41"/>
                  <a:gd name="T22" fmla="*/ 38 w 38"/>
                  <a:gd name="T23" fmla="*/ 28 h 41"/>
                  <a:gd name="T24" fmla="*/ 36 w 38"/>
                  <a:gd name="T25" fmla="*/ 29 h 41"/>
                  <a:gd name="T26" fmla="*/ 22 w 38"/>
                  <a:gd name="T27" fmla="*/ 27 h 41"/>
                  <a:gd name="T28" fmla="*/ 17 w 38"/>
                  <a:gd name="T29" fmla="*/ 40 h 41"/>
                  <a:gd name="T30" fmla="*/ 15 w 38"/>
                  <a:gd name="T31" fmla="*/ 41 h 41"/>
                  <a:gd name="T32" fmla="*/ 15 w 38"/>
                  <a:gd name="T33" fmla="*/ 4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8" h="41">
                    <a:moveTo>
                      <a:pt x="15" y="41"/>
                    </a:moveTo>
                    <a:cubicBezTo>
                      <a:pt x="15" y="41"/>
                      <a:pt x="14" y="41"/>
                      <a:pt x="14" y="40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15" y="34"/>
                      <a:pt x="15" y="34"/>
                      <a:pt x="15" y="34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9" y="23"/>
                      <a:pt x="20" y="22"/>
                      <a:pt x="21" y="22"/>
                    </a:cubicBezTo>
                    <a:cubicBezTo>
                      <a:pt x="32" y="24"/>
                      <a:pt x="32" y="24"/>
                      <a:pt x="32" y="24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38" y="26"/>
                      <a:pt x="38" y="26"/>
                      <a:pt x="38" y="26"/>
                    </a:cubicBezTo>
                    <a:cubicBezTo>
                      <a:pt x="38" y="27"/>
                      <a:pt x="38" y="27"/>
                      <a:pt x="38" y="28"/>
                    </a:cubicBezTo>
                    <a:cubicBezTo>
                      <a:pt x="37" y="29"/>
                      <a:pt x="36" y="29"/>
                      <a:pt x="36" y="29"/>
                    </a:cubicBezTo>
                    <a:cubicBezTo>
                      <a:pt x="22" y="27"/>
                      <a:pt x="22" y="27"/>
                      <a:pt x="22" y="27"/>
                    </a:cubicBezTo>
                    <a:cubicBezTo>
                      <a:pt x="17" y="40"/>
                      <a:pt x="17" y="40"/>
                      <a:pt x="17" y="40"/>
                    </a:cubicBezTo>
                    <a:cubicBezTo>
                      <a:pt x="17" y="40"/>
                      <a:pt x="16" y="41"/>
                      <a:pt x="15" y="41"/>
                    </a:cubicBezTo>
                    <a:cubicBezTo>
                      <a:pt x="15" y="41"/>
                      <a:pt x="15" y="41"/>
                      <a:pt x="15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" name="Freeform 73">
                <a:extLst>
                  <a:ext uri="{FF2B5EF4-FFF2-40B4-BE49-F238E27FC236}">
                    <a16:creationId xmlns:a16="http://schemas.microsoft.com/office/drawing/2014/main" id="{70F860E1-2A34-477F-B583-4B12DFF61A9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558800" y="3533775"/>
                <a:ext cx="295275" cy="295275"/>
              </a:xfrm>
              <a:custGeom>
                <a:avLst/>
                <a:gdLst>
                  <a:gd name="T0" fmla="*/ 38 w 76"/>
                  <a:gd name="T1" fmla="*/ 76 h 76"/>
                  <a:gd name="T2" fmla="*/ 0 w 76"/>
                  <a:gd name="T3" fmla="*/ 38 h 76"/>
                  <a:gd name="T4" fmla="*/ 38 w 76"/>
                  <a:gd name="T5" fmla="*/ 0 h 76"/>
                  <a:gd name="T6" fmla="*/ 76 w 76"/>
                  <a:gd name="T7" fmla="*/ 38 h 76"/>
                  <a:gd name="T8" fmla="*/ 38 w 76"/>
                  <a:gd name="T9" fmla="*/ 76 h 76"/>
                  <a:gd name="T10" fmla="*/ 38 w 76"/>
                  <a:gd name="T11" fmla="*/ 4 h 76"/>
                  <a:gd name="T12" fmla="*/ 4 w 76"/>
                  <a:gd name="T13" fmla="*/ 38 h 76"/>
                  <a:gd name="T14" fmla="*/ 38 w 76"/>
                  <a:gd name="T15" fmla="*/ 72 h 76"/>
                  <a:gd name="T16" fmla="*/ 72 w 76"/>
                  <a:gd name="T17" fmla="*/ 38 h 76"/>
                  <a:gd name="T18" fmla="*/ 38 w 76"/>
                  <a:gd name="T19" fmla="*/ 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6" h="76">
                    <a:moveTo>
                      <a:pt x="38" y="76"/>
                    </a:moveTo>
                    <a:cubicBezTo>
                      <a:pt x="17" y="76"/>
                      <a:pt x="0" y="59"/>
                      <a:pt x="0" y="38"/>
                    </a:cubicBezTo>
                    <a:cubicBezTo>
                      <a:pt x="0" y="17"/>
                      <a:pt x="17" y="0"/>
                      <a:pt x="38" y="0"/>
                    </a:cubicBezTo>
                    <a:cubicBezTo>
                      <a:pt x="59" y="0"/>
                      <a:pt x="76" y="17"/>
                      <a:pt x="76" y="38"/>
                    </a:cubicBezTo>
                    <a:cubicBezTo>
                      <a:pt x="76" y="59"/>
                      <a:pt x="59" y="76"/>
                      <a:pt x="38" y="76"/>
                    </a:cubicBezTo>
                    <a:close/>
                    <a:moveTo>
                      <a:pt x="38" y="4"/>
                    </a:moveTo>
                    <a:cubicBezTo>
                      <a:pt x="19" y="4"/>
                      <a:pt x="4" y="19"/>
                      <a:pt x="4" y="38"/>
                    </a:cubicBezTo>
                    <a:cubicBezTo>
                      <a:pt x="4" y="57"/>
                      <a:pt x="19" y="72"/>
                      <a:pt x="38" y="72"/>
                    </a:cubicBezTo>
                    <a:cubicBezTo>
                      <a:pt x="57" y="72"/>
                      <a:pt x="72" y="57"/>
                      <a:pt x="72" y="38"/>
                    </a:cubicBezTo>
                    <a:cubicBezTo>
                      <a:pt x="72" y="19"/>
                      <a:pt x="57" y="4"/>
                      <a:pt x="38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D910657B-369E-4D15-9BD1-CA8EA9430E95}"/>
              </a:ext>
            </a:extLst>
          </p:cNvPr>
          <p:cNvGrpSpPr/>
          <p:nvPr/>
        </p:nvGrpSpPr>
        <p:grpSpPr>
          <a:xfrm>
            <a:off x="733158" y="4342779"/>
            <a:ext cx="2066666" cy="430887"/>
            <a:chOff x="694056" y="4012105"/>
            <a:chExt cx="2066666" cy="430887"/>
          </a:xfrm>
        </p:grpSpPr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4DEEBC8C-7500-493F-A4FC-FDEA58A5405D}"/>
                </a:ext>
              </a:extLst>
            </p:cNvPr>
            <p:cNvSpPr txBox="1"/>
            <p:nvPr/>
          </p:nvSpPr>
          <p:spPr>
            <a:xfrm>
              <a:off x="999432" y="4012105"/>
              <a:ext cx="1761290" cy="430887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User </a:t>
              </a:r>
              <a:r>
                <a:rPr lang="en-US" sz="1400" dirty="0" smtClean="0">
                  <a:solidFill>
                    <a:schemeClr val="bg1"/>
                  </a:solidFill>
                </a:rPr>
                <a:t>Interference</a:t>
              </a:r>
              <a:endParaRPr lang="en-US" sz="1400" dirty="0">
                <a:solidFill>
                  <a:schemeClr val="bg1"/>
                </a:solidFill>
              </a:endParaRPr>
            </a:p>
            <a:p>
              <a:endParaRPr lang="en-US" sz="1400" dirty="0">
                <a:solidFill>
                  <a:schemeClr val="bg1"/>
                </a:solidFill>
              </a:endParaRPr>
            </a:p>
          </p:txBody>
        </p:sp>
        <p:grpSp>
          <p:nvGrpSpPr>
            <p:cNvPr id="190" name="Group 189">
              <a:extLst>
                <a:ext uri="{FF2B5EF4-FFF2-40B4-BE49-F238E27FC236}">
                  <a16:creationId xmlns:a16="http://schemas.microsoft.com/office/drawing/2014/main" id="{F61D7388-5C53-4C9C-A9AF-A3876EE0B79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4056" y="4012105"/>
              <a:ext cx="161311" cy="194400"/>
              <a:chOff x="-395288" y="3805238"/>
              <a:chExt cx="309563" cy="373062"/>
            </a:xfr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2700000" scaled="0"/>
            </a:gradFill>
          </p:grpSpPr>
          <p:sp>
            <p:nvSpPr>
              <p:cNvPr id="191" name="Freeform 77">
                <a:extLst>
                  <a:ext uri="{FF2B5EF4-FFF2-40B4-BE49-F238E27FC236}">
                    <a16:creationId xmlns:a16="http://schemas.microsoft.com/office/drawing/2014/main" id="{4D8069C1-27EC-4E6E-BC96-BC70BE42B7A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95288" y="3805238"/>
                <a:ext cx="309563" cy="373062"/>
              </a:xfrm>
              <a:custGeom>
                <a:avLst/>
                <a:gdLst>
                  <a:gd name="T0" fmla="*/ 40 w 80"/>
                  <a:gd name="T1" fmla="*/ 96 h 96"/>
                  <a:gd name="T2" fmla="*/ 0 w 80"/>
                  <a:gd name="T3" fmla="*/ 58 h 96"/>
                  <a:gd name="T4" fmla="*/ 0 w 80"/>
                  <a:gd name="T5" fmla="*/ 56 h 96"/>
                  <a:gd name="T6" fmla="*/ 14 w 80"/>
                  <a:gd name="T7" fmla="*/ 25 h 96"/>
                  <a:gd name="T8" fmla="*/ 16 w 80"/>
                  <a:gd name="T9" fmla="*/ 25 h 96"/>
                  <a:gd name="T10" fmla="*/ 18 w 80"/>
                  <a:gd name="T11" fmla="*/ 26 h 96"/>
                  <a:gd name="T12" fmla="*/ 23 w 80"/>
                  <a:gd name="T13" fmla="*/ 37 h 96"/>
                  <a:gd name="T14" fmla="*/ 26 w 80"/>
                  <a:gd name="T15" fmla="*/ 22 h 96"/>
                  <a:gd name="T16" fmla="*/ 26 w 80"/>
                  <a:gd name="T17" fmla="*/ 20 h 96"/>
                  <a:gd name="T18" fmla="*/ 21 w 80"/>
                  <a:gd name="T19" fmla="*/ 4 h 96"/>
                  <a:gd name="T20" fmla="*/ 21 w 80"/>
                  <a:gd name="T21" fmla="*/ 1 h 96"/>
                  <a:gd name="T22" fmla="*/ 23 w 80"/>
                  <a:gd name="T23" fmla="*/ 1 h 96"/>
                  <a:gd name="T24" fmla="*/ 55 w 80"/>
                  <a:gd name="T25" fmla="*/ 19 h 96"/>
                  <a:gd name="T26" fmla="*/ 66 w 80"/>
                  <a:gd name="T27" fmla="*/ 49 h 96"/>
                  <a:gd name="T28" fmla="*/ 75 w 80"/>
                  <a:gd name="T29" fmla="*/ 44 h 96"/>
                  <a:gd name="T30" fmla="*/ 77 w 80"/>
                  <a:gd name="T31" fmla="*/ 43 h 96"/>
                  <a:gd name="T32" fmla="*/ 78 w 80"/>
                  <a:gd name="T33" fmla="*/ 45 h 96"/>
                  <a:gd name="T34" fmla="*/ 80 w 80"/>
                  <a:gd name="T35" fmla="*/ 56 h 96"/>
                  <a:gd name="T36" fmla="*/ 40 w 80"/>
                  <a:gd name="T37" fmla="*/ 96 h 96"/>
                  <a:gd name="T38" fmla="*/ 15 w 80"/>
                  <a:gd name="T39" fmla="*/ 30 h 96"/>
                  <a:gd name="T40" fmla="*/ 4 w 80"/>
                  <a:gd name="T41" fmla="*/ 56 h 96"/>
                  <a:gd name="T42" fmla="*/ 4 w 80"/>
                  <a:gd name="T43" fmla="*/ 58 h 96"/>
                  <a:gd name="T44" fmla="*/ 40 w 80"/>
                  <a:gd name="T45" fmla="*/ 92 h 96"/>
                  <a:gd name="T46" fmla="*/ 76 w 80"/>
                  <a:gd name="T47" fmla="*/ 56 h 96"/>
                  <a:gd name="T48" fmla="*/ 75 w 80"/>
                  <a:gd name="T49" fmla="*/ 49 h 96"/>
                  <a:gd name="T50" fmla="*/ 65 w 80"/>
                  <a:gd name="T51" fmla="*/ 54 h 96"/>
                  <a:gd name="T52" fmla="*/ 63 w 80"/>
                  <a:gd name="T53" fmla="*/ 54 h 96"/>
                  <a:gd name="T54" fmla="*/ 62 w 80"/>
                  <a:gd name="T55" fmla="*/ 52 h 96"/>
                  <a:gd name="T56" fmla="*/ 62 w 80"/>
                  <a:gd name="T57" fmla="*/ 51 h 96"/>
                  <a:gd name="T58" fmla="*/ 52 w 80"/>
                  <a:gd name="T59" fmla="*/ 22 h 96"/>
                  <a:gd name="T60" fmla="*/ 26 w 80"/>
                  <a:gd name="T61" fmla="*/ 5 h 96"/>
                  <a:gd name="T62" fmla="*/ 30 w 80"/>
                  <a:gd name="T63" fmla="*/ 20 h 96"/>
                  <a:gd name="T64" fmla="*/ 30 w 80"/>
                  <a:gd name="T65" fmla="*/ 22 h 96"/>
                  <a:gd name="T66" fmla="*/ 25 w 80"/>
                  <a:gd name="T67" fmla="*/ 42 h 96"/>
                  <a:gd name="T68" fmla="*/ 23 w 80"/>
                  <a:gd name="T69" fmla="*/ 43 h 96"/>
                  <a:gd name="T70" fmla="*/ 22 w 80"/>
                  <a:gd name="T71" fmla="*/ 42 h 96"/>
                  <a:gd name="T72" fmla="*/ 15 w 80"/>
                  <a:gd name="T73" fmla="*/ 3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80" h="96">
                    <a:moveTo>
                      <a:pt x="40" y="96"/>
                    </a:moveTo>
                    <a:cubicBezTo>
                      <a:pt x="19" y="96"/>
                      <a:pt x="1" y="79"/>
                      <a:pt x="0" y="58"/>
                    </a:cubicBezTo>
                    <a:cubicBezTo>
                      <a:pt x="0" y="57"/>
                      <a:pt x="0" y="57"/>
                      <a:pt x="0" y="56"/>
                    </a:cubicBezTo>
                    <a:cubicBezTo>
                      <a:pt x="0" y="44"/>
                      <a:pt x="5" y="33"/>
                      <a:pt x="14" y="25"/>
                    </a:cubicBezTo>
                    <a:cubicBezTo>
                      <a:pt x="15" y="25"/>
                      <a:pt x="16" y="25"/>
                      <a:pt x="16" y="25"/>
                    </a:cubicBezTo>
                    <a:cubicBezTo>
                      <a:pt x="17" y="25"/>
                      <a:pt x="17" y="26"/>
                      <a:pt x="18" y="26"/>
                    </a:cubicBezTo>
                    <a:cubicBezTo>
                      <a:pt x="19" y="30"/>
                      <a:pt x="20" y="34"/>
                      <a:pt x="23" y="37"/>
                    </a:cubicBezTo>
                    <a:cubicBezTo>
                      <a:pt x="25" y="32"/>
                      <a:pt x="26" y="27"/>
                      <a:pt x="26" y="22"/>
                    </a:cubicBezTo>
                    <a:cubicBezTo>
                      <a:pt x="26" y="21"/>
                      <a:pt x="26" y="21"/>
                      <a:pt x="26" y="20"/>
                    </a:cubicBezTo>
                    <a:cubicBezTo>
                      <a:pt x="26" y="14"/>
                      <a:pt x="24" y="9"/>
                      <a:pt x="21" y="4"/>
                    </a:cubicBezTo>
                    <a:cubicBezTo>
                      <a:pt x="21" y="3"/>
                      <a:pt x="21" y="2"/>
                      <a:pt x="21" y="1"/>
                    </a:cubicBezTo>
                    <a:cubicBezTo>
                      <a:pt x="22" y="1"/>
                      <a:pt x="22" y="0"/>
                      <a:pt x="23" y="1"/>
                    </a:cubicBezTo>
                    <a:cubicBezTo>
                      <a:pt x="36" y="3"/>
                      <a:pt x="47" y="9"/>
                      <a:pt x="55" y="19"/>
                    </a:cubicBezTo>
                    <a:cubicBezTo>
                      <a:pt x="62" y="28"/>
                      <a:pt x="66" y="38"/>
                      <a:pt x="66" y="49"/>
                    </a:cubicBezTo>
                    <a:cubicBezTo>
                      <a:pt x="69" y="48"/>
                      <a:pt x="72" y="46"/>
                      <a:pt x="75" y="44"/>
                    </a:cubicBezTo>
                    <a:cubicBezTo>
                      <a:pt x="76" y="43"/>
                      <a:pt x="76" y="43"/>
                      <a:pt x="77" y="43"/>
                    </a:cubicBezTo>
                    <a:cubicBezTo>
                      <a:pt x="78" y="43"/>
                      <a:pt x="78" y="44"/>
                      <a:pt x="78" y="45"/>
                    </a:cubicBezTo>
                    <a:cubicBezTo>
                      <a:pt x="79" y="48"/>
                      <a:pt x="80" y="52"/>
                      <a:pt x="80" y="56"/>
                    </a:cubicBezTo>
                    <a:cubicBezTo>
                      <a:pt x="80" y="78"/>
                      <a:pt x="62" y="96"/>
                      <a:pt x="40" y="96"/>
                    </a:cubicBezTo>
                    <a:close/>
                    <a:moveTo>
                      <a:pt x="15" y="30"/>
                    </a:moveTo>
                    <a:cubicBezTo>
                      <a:pt x="8" y="37"/>
                      <a:pt x="4" y="46"/>
                      <a:pt x="4" y="56"/>
                    </a:cubicBezTo>
                    <a:cubicBezTo>
                      <a:pt x="4" y="57"/>
                      <a:pt x="4" y="57"/>
                      <a:pt x="4" y="58"/>
                    </a:cubicBezTo>
                    <a:cubicBezTo>
                      <a:pt x="5" y="77"/>
                      <a:pt x="21" y="92"/>
                      <a:pt x="40" y="92"/>
                    </a:cubicBezTo>
                    <a:cubicBezTo>
                      <a:pt x="60" y="92"/>
                      <a:pt x="76" y="76"/>
                      <a:pt x="76" y="56"/>
                    </a:cubicBezTo>
                    <a:cubicBezTo>
                      <a:pt x="76" y="53"/>
                      <a:pt x="76" y="51"/>
                      <a:pt x="75" y="49"/>
                    </a:cubicBezTo>
                    <a:cubicBezTo>
                      <a:pt x="72" y="51"/>
                      <a:pt x="68" y="53"/>
                      <a:pt x="65" y="54"/>
                    </a:cubicBezTo>
                    <a:cubicBezTo>
                      <a:pt x="64" y="54"/>
                      <a:pt x="63" y="54"/>
                      <a:pt x="63" y="54"/>
                    </a:cubicBezTo>
                    <a:cubicBezTo>
                      <a:pt x="62" y="53"/>
                      <a:pt x="62" y="53"/>
                      <a:pt x="62" y="52"/>
                    </a:cubicBezTo>
                    <a:cubicBezTo>
                      <a:pt x="62" y="52"/>
                      <a:pt x="62" y="51"/>
                      <a:pt x="62" y="51"/>
                    </a:cubicBezTo>
                    <a:cubicBezTo>
                      <a:pt x="62" y="40"/>
                      <a:pt x="58" y="30"/>
                      <a:pt x="52" y="22"/>
                    </a:cubicBezTo>
                    <a:cubicBezTo>
                      <a:pt x="45" y="14"/>
                      <a:pt x="36" y="8"/>
                      <a:pt x="26" y="5"/>
                    </a:cubicBezTo>
                    <a:cubicBezTo>
                      <a:pt x="28" y="10"/>
                      <a:pt x="30" y="15"/>
                      <a:pt x="30" y="20"/>
                    </a:cubicBezTo>
                    <a:cubicBezTo>
                      <a:pt x="30" y="21"/>
                      <a:pt x="30" y="21"/>
                      <a:pt x="30" y="22"/>
                    </a:cubicBezTo>
                    <a:cubicBezTo>
                      <a:pt x="30" y="29"/>
                      <a:pt x="28" y="36"/>
                      <a:pt x="25" y="42"/>
                    </a:cubicBezTo>
                    <a:cubicBezTo>
                      <a:pt x="25" y="42"/>
                      <a:pt x="24" y="43"/>
                      <a:pt x="23" y="43"/>
                    </a:cubicBezTo>
                    <a:cubicBezTo>
                      <a:pt x="23" y="43"/>
                      <a:pt x="22" y="42"/>
                      <a:pt x="22" y="42"/>
                    </a:cubicBezTo>
                    <a:cubicBezTo>
                      <a:pt x="19" y="39"/>
                      <a:pt x="16" y="35"/>
                      <a:pt x="15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" name="Freeform 78">
                <a:extLst>
                  <a:ext uri="{FF2B5EF4-FFF2-40B4-BE49-F238E27FC236}">
                    <a16:creationId xmlns:a16="http://schemas.microsoft.com/office/drawing/2014/main" id="{FD842128-F9F4-48DA-8420-FD9B4F55600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11150" y="3987800"/>
                <a:ext cx="141288" cy="190500"/>
              </a:xfrm>
              <a:custGeom>
                <a:avLst/>
                <a:gdLst>
                  <a:gd name="T0" fmla="*/ 18 w 36"/>
                  <a:gd name="T1" fmla="*/ 49 h 49"/>
                  <a:gd name="T2" fmla="*/ 0 w 36"/>
                  <a:gd name="T3" fmla="*/ 31 h 49"/>
                  <a:gd name="T4" fmla="*/ 24 w 36"/>
                  <a:gd name="T5" fmla="*/ 0 h 49"/>
                  <a:gd name="T6" fmla="*/ 26 w 36"/>
                  <a:gd name="T7" fmla="*/ 1 h 49"/>
                  <a:gd name="T8" fmla="*/ 26 w 36"/>
                  <a:gd name="T9" fmla="*/ 3 h 49"/>
                  <a:gd name="T10" fmla="*/ 21 w 36"/>
                  <a:gd name="T11" fmla="*/ 19 h 49"/>
                  <a:gd name="T12" fmla="*/ 23 w 36"/>
                  <a:gd name="T13" fmla="*/ 16 h 49"/>
                  <a:gd name="T14" fmla="*/ 24 w 36"/>
                  <a:gd name="T15" fmla="*/ 14 h 49"/>
                  <a:gd name="T16" fmla="*/ 25 w 36"/>
                  <a:gd name="T17" fmla="*/ 14 h 49"/>
                  <a:gd name="T18" fmla="*/ 36 w 36"/>
                  <a:gd name="T19" fmla="*/ 31 h 49"/>
                  <a:gd name="T20" fmla="*/ 18 w 36"/>
                  <a:gd name="T21" fmla="*/ 49 h 49"/>
                  <a:gd name="T22" fmla="*/ 18 w 36"/>
                  <a:gd name="T23" fmla="*/ 6 h 49"/>
                  <a:gd name="T24" fmla="*/ 4 w 36"/>
                  <a:gd name="T25" fmla="*/ 31 h 49"/>
                  <a:gd name="T26" fmla="*/ 18 w 36"/>
                  <a:gd name="T27" fmla="*/ 45 h 49"/>
                  <a:gd name="T28" fmla="*/ 32 w 36"/>
                  <a:gd name="T29" fmla="*/ 31 h 49"/>
                  <a:gd name="T30" fmla="*/ 26 w 36"/>
                  <a:gd name="T31" fmla="*/ 19 h 49"/>
                  <a:gd name="T32" fmla="*/ 22 w 36"/>
                  <a:gd name="T33" fmla="*/ 24 h 49"/>
                  <a:gd name="T34" fmla="*/ 20 w 36"/>
                  <a:gd name="T35" fmla="*/ 24 h 49"/>
                  <a:gd name="T36" fmla="*/ 19 w 36"/>
                  <a:gd name="T37" fmla="*/ 23 h 49"/>
                  <a:gd name="T38" fmla="*/ 18 w 36"/>
                  <a:gd name="T39" fmla="*/ 6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6" h="49">
                    <a:moveTo>
                      <a:pt x="18" y="49"/>
                    </a:moveTo>
                    <a:cubicBezTo>
                      <a:pt x="8" y="49"/>
                      <a:pt x="0" y="41"/>
                      <a:pt x="0" y="31"/>
                    </a:cubicBezTo>
                    <a:cubicBezTo>
                      <a:pt x="0" y="16"/>
                      <a:pt x="10" y="3"/>
                      <a:pt x="24" y="0"/>
                    </a:cubicBezTo>
                    <a:cubicBezTo>
                      <a:pt x="25" y="0"/>
                      <a:pt x="26" y="0"/>
                      <a:pt x="26" y="1"/>
                    </a:cubicBezTo>
                    <a:cubicBezTo>
                      <a:pt x="27" y="2"/>
                      <a:pt x="27" y="3"/>
                      <a:pt x="26" y="3"/>
                    </a:cubicBezTo>
                    <a:cubicBezTo>
                      <a:pt x="20" y="7"/>
                      <a:pt x="20" y="15"/>
                      <a:pt x="21" y="19"/>
                    </a:cubicBezTo>
                    <a:cubicBezTo>
                      <a:pt x="22" y="18"/>
                      <a:pt x="23" y="17"/>
                      <a:pt x="23" y="16"/>
                    </a:cubicBezTo>
                    <a:cubicBezTo>
                      <a:pt x="23" y="15"/>
                      <a:pt x="23" y="15"/>
                      <a:pt x="24" y="14"/>
                    </a:cubicBezTo>
                    <a:cubicBezTo>
                      <a:pt x="24" y="14"/>
                      <a:pt x="25" y="14"/>
                      <a:pt x="25" y="14"/>
                    </a:cubicBezTo>
                    <a:cubicBezTo>
                      <a:pt x="32" y="17"/>
                      <a:pt x="36" y="23"/>
                      <a:pt x="36" y="31"/>
                    </a:cubicBezTo>
                    <a:cubicBezTo>
                      <a:pt x="36" y="41"/>
                      <a:pt x="28" y="49"/>
                      <a:pt x="18" y="49"/>
                    </a:cubicBezTo>
                    <a:close/>
                    <a:moveTo>
                      <a:pt x="18" y="6"/>
                    </a:moveTo>
                    <a:cubicBezTo>
                      <a:pt x="10" y="11"/>
                      <a:pt x="4" y="20"/>
                      <a:pt x="4" y="31"/>
                    </a:cubicBezTo>
                    <a:cubicBezTo>
                      <a:pt x="4" y="39"/>
                      <a:pt x="10" y="45"/>
                      <a:pt x="18" y="45"/>
                    </a:cubicBezTo>
                    <a:cubicBezTo>
                      <a:pt x="26" y="45"/>
                      <a:pt x="32" y="39"/>
                      <a:pt x="32" y="31"/>
                    </a:cubicBezTo>
                    <a:cubicBezTo>
                      <a:pt x="32" y="27"/>
                      <a:pt x="31" y="22"/>
                      <a:pt x="26" y="19"/>
                    </a:cubicBezTo>
                    <a:cubicBezTo>
                      <a:pt x="25" y="21"/>
                      <a:pt x="23" y="23"/>
                      <a:pt x="22" y="24"/>
                    </a:cubicBezTo>
                    <a:cubicBezTo>
                      <a:pt x="21" y="24"/>
                      <a:pt x="21" y="24"/>
                      <a:pt x="20" y="24"/>
                    </a:cubicBezTo>
                    <a:cubicBezTo>
                      <a:pt x="20" y="24"/>
                      <a:pt x="19" y="24"/>
                      <a:pt x="19" y="23"/>
                    </a:cubicBezTo>
                    <a:cubicBezTo>
                      <a:pt x="16" y="19"/>
                      <a:pt x="16" y="12"/>
                      <a:pt x="18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402E847D-3311-42A2-95D0-B52451098952}"/>
              </a:ext>
            </a:extLst>
          </p:cNvPr>
          <p:cNvGrpSpPr/>
          <p:nvPr/>
        </p:nvGrpSpPr>
        <p:grpSpPr>
          <a:xfrm>
            <a:off x="716613" y="4845271"/>
            <a:ext cx="2083211" cy="229615"/>
            <a:chOff x="677511" y="4495710"/>
            <a:chExt cx="2083211" cy="229615"/>
          </a:xfrm>
        </p:grpSpPr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454FF9A8-3A3A-4AD4-BDAC-F54FE61CC697}"/>
                </a:ext>
              </a:extLst>
            </p:cNvPr>
            <p:cNvSpPr txBox="1"/>
            <p:nvPr/>
          </p:nvSpPr>
          <p:spPr>
            <a:xfrm>
              <a:off x="999432" y="4509881"/>
              <a:ext cx="1761290" cy="215444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Database Connectivity</a:t>
              </a:r>
            </a:p>
          </p:txBody>
        </p:sp>
        <p:grpSp>
          <p:nvGrpSpPr>
            <p:cNvPr id="195" name="Group 194">
              <a:extLst>
                <a:ext uri="{FF2B5EF4-FFF2-40B4-BE49-F238E27FC236}">
                  <a16:creationId xmlns:a16="http://schemas.microsoft.com/office/drawing/2014/main" id="{90990404-4453-4681-9B77-AC011C053C5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7511" y="4495710"/>
              <a:ext cx="194400" cy="194400"/>
              <a:chOff x="-774700" y="4160838"/>
              <a:chExt cx="357187" cy="357187"/>
            </a:xfr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2700000" scaled="0"/>
            </a:gradFill>
          </p:grpSpPr>
          <p:sp>
            <p:nvSpPr>
              <p:cNvPr id="196" name="Freeform 82">
                <a:extLst>
                  <a:ext uri="{FF2B5EF4-FFF2-40B4-BE49-F238E27FC236}">
                    <a16:creationId xmlns:a16="http://schemas.microsoft.com/office/drawing/2014/main" id="{CB5B57D4-D4AF-43AE-A416-78935C60FDC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774700" y="4160838"/>
                <a:ext cx="357187" cy="357187"/>
              </a:xfrm>
              <a:custGeom>
                <a:avLst/>
                <a:gdLst>
                  <a:gd name="T0" fmla="*/ 46 w 92"/>
                  <a:gd name="T1" fmla="*/ 92 h 92"/>
                  <a:gd name="T2" fmla="*/ 0 w 92"/>
                  <a:gd name="T3" fmla="*/ 46 h 92"/>
                  <a:gd name="T4" fmla="*/ 46 w 92"/>
                  <a:gd name="T5" fmla="*/ 0 h 92"/>
                  <a:gd name="T6" fmla="*/ 92 w 92"/>
                  <a:gd name="T7" fmla="*/ 46 h 92"/>
                  <a:gd name="T8" fmla="*/ 46 w 92"/>
                  <a:gd name="T9" fmla="*/ 92 h 92"/>
                  <a:gd name="T10" fmla="*/ 46 w 92"/>
                  <a:gd name="T11" fmla="*/ 4 h 92"/>
                  <a:gd name="T12" fmla="*/ 4 w 92"/>
                  <a:gd name="T13" fmla="*/ 46 h 92"/>
                  <a:gd name="T14" fmla="*/ 46 w 92"/>
                  <a:gd name="T15" fmla="*/ 88 h 92"/>
                  <a:gd name="T16" fmla="*/ 88 w 92"/>
                  <a:gd name="T17" fmla="*/ 46 h 92"/>
                  <a:gd name="T18" fmla="*/ 46 w 92"/>
                  <a:gd name="T19" fmla="*/ 4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2" h="92">
                    <a:moveTo>
                      <a:pt x="46" y="92"/>
                    </a:moveTo>
                    <a:cubicBezTo>
                      <a:pt x="21" y="92"/>
                      <a:pt x="0" y="71"/>
                      <a:pt x="0" y="46"/>
                    </a:cubicBezTo>
                    <a:cubicBezTo>
                      <a:pt x="0" y="21"/>
                      <a:pt x="21" y="0"/>
                      <a:pt x="46" y="0"/>
                    </a:cubicBezTo>
                    <a:cubicBezTo>
                      <a:pt x="71" y="0"/>
                      <a:pt x="92" y="21"/>
                      <a:pt x="92" y="46"/>
                    </a:cubicBezTo>
                    <a:cubicBezTo>
                      <a:pt x="92" y="71"/>
                      <a:pt x="71" y="92"/>
                      <a:pt x="46" y="92"/>
                    </a:cubicBezTo>
                    <a:close/>
                    <a:moveTo>
                      <a:pt x="46" y="4"/>
                    </a:moveTo>
                    <a:cubicBezTo>
                      <a:pt x="23" y="4"/>
                      <a:pt x="4" y="23"/>
                      <a:pt x="4" y="46"/>
                    </a:cubicBezTo>
                    <a:cubicBezTo>
                      <a:pt x="4" y="69"/>
                      <a:pt x="23" y="88"/>
                      <a:pt x="46" y="88"/>
                    </a:cubicBezTo>
                    <a:cubicBezTo>
                      <a:pt x="69" y="88"/>
                      <a:pt x="88" y="69"/>
                      <a:pt x="88" y="46"/>
                    </a:cubicBezTo>
                    <a:cubicBezTo>
                      <a:pt x="88" y="23"/>
                      <a:pt x="69" y="4"/>
                      <a:pt x="4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7" name="Freeform 83">
                <a:extLst>
                  <a:ext uri="{FF2B5EF4-FFF2-40B4-BE49-F238E27FC236}">
                    <a16:creationId xmlns:a16="http://schemas.microsoft.com/office/drawing/2014/main" id="{85A23CFC-4F02-4BA9-8659-73F1ECDCE8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650875" y="4246563"/>
                <a:ext cx="109537" cy="155575"/>
              </a:xfrm>
              <a:custGeom>
                <a:avLst/>
                <a:gdLst>
                  <a:gd name="T0" fmla="*/ 14 w 28"/>
                  <a:gd name="T1" fmla="*/ 40 h 40"/>
                  <a:gd name="T2" fmla="*/ 12 w 28"/>
                  <a:gd name="T3" fmla="*/ 38 h 40"/>
                  <a:gd name="T4" fmla="*/ 12 w 28"/>
                  <a:gd name="T5" fmla="*/ 26 h 40"/>
                  <a:gd name="T6" fmla="*/ 14 w 28"/>
                  <a:gd name="T7" fmla="*/ 24 h 40"/>
                  <a:gd name="T8" fmla="*/ 24 w 28"/>
                  <a:gd name="T9" fmla="*/ 14 h 40"/>
                  <a:gd name="T10" fmla="*/ 14 w 28"/>
                  <a:gd name="T11" fmla="*/ 4 h 40"/>
                  <a:gd name="T12" fmla="*/ 4 w 28"/>
                  <a:gd name="T13" fmla="*/ 14 h 40"/>
                  <a:gd name="T14" fmla="*/ 2 w 28"/>
                  <a:gd name="T15" fmla="*/ 16 h 40"/>
                  <a:gd name="T16" fmla="*/ 0 w 28"/>
                  <a:gd name="T17" fmla="*/ 14 h 40"/>
                  <a:gd name="T18" fmla="*/ 14 w 28"/>
                  <a:gd name="T19" fmla="*/ 0 h 40"/>
                  <a:gd name="T20" fmla="*/ 28 w 28"/>
                  <a:gd name="T21" fmla="*/ 14 h 40"/>
                  <a:gd name="T22" fmla="*/ 16 w 28"/>
                  <a:gd name="T23" fmla="*/ 28 h 40"/>
                  <a:gd name="T24" fmla="*/ 16 w 28"/>
                  <a:gd name="T25" fmla="*/ 38 h 40"/>
                  <a:gd name="T26" fmla="*/ 14 w 28"/>
                  <a:gd name="T27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8" h="40">
                    <a:moveTo>
                      <a:pt x="14" y="40"/>
                    </a:moveTo>
                    <a:cubicBezTo>
                      <a:pt x="13" y="40"/>
                      <a:pt x="12" y="39"/>
                      <a:pt x="12" y="38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12" y="25"/>
                      <a:pt x="13" y="24"/>
                      <a:pt x="14" y="24"/>
                    </a:cubicBezTo>
                    <a:cubicBezTo>
                      <a:pt x="20" y="24"/>
                      <a:pt x="24" y="20"/>
                      <a:pt x="24" y="14"/>
                    </a:cubicBezTo>
                    <a:cubicBezTo>
                      <a:pt x="24" y="8"/>
                      <a:pt x="20" y="4"/>
                      <a:pt x="14" y="4"/>
                    </a:cubicBezTo>
                    <a:cubicBezTo>
                      <a:pt x="8" y="4"/>
                      <a:pt x="4" y="8"/>
                      <a:pt x="4" y="14"/>
                    </a:cubicBezTo>
                    <a:cubicBezTo>
                      <a:pt x="4" y="15"/>
                      <a:pt x="3" y="16"/>
                      <a:pt x="2" y="16"/>
                    </a:cubicBezTo>
                    <a:cubicBezTo>
                      <a:pt x="1" y="16"/>
                      <a:pt x="0" y="15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ubicBezTo>
                      <a:pt x="28" y="21"/>
                      <a:pt x="23" y="27"/>
                      <a:pt x="16" y="28"/>
                    </a:cubicBezTo>
                    <a:cubicBezTo>
                      <a:pt x="16" y="38"/>
                      <a:pt x="16" y="38"/>
                      <a:pt x="16" y="38"/>
                    </a:cubicBezTo>
                    <a:cubicBezTo>
                      <a:pt x="16" y="39"/>
                      <a:pt x="15" y="40"/>
                      <a:pt x="14" y="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8" name="Oval 84">
                <a:extLst>
                  <a:ext uri="{FF2B5EF4-FFF2-40B4-BE49-F238E27FC236}">
                    <a16:creationId xmlns:a16="http://schemas.microsoft.com/office/drawing/2014/main" id="{7E1D8B11-73DD-4CE1-BCB3-ECC4484250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611188" y="4416425"/>
                <a:ext cx="30162" cy="3175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DBBF0E5F-2747-42A3-9FC7-8191EE2E535D}"/>
              </a:ext>
            </a:extLst>
          </p:cNvPr>
          <p:cNvGrpSpPr/>
          <p:nvPr/>
        </p:nvGrpSpPr>
        <p:grpSpPr>
          <a:xfrm>
            <a:off x="729187" y="5319357"/>
            <a:ext cx="2093755" cy="232523"/>
            <a:chOff x="690085" y="4950915"/>
            <a:chExt cx="2093755" cy="232523"/>
          </a:xfrm>
        </p:grpSpPr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04C2DBCB-15D3-4363-A92F-E1A509676B5A}"/>
                </a:ext>
              </a:extLst>
            </p:cNvPr>
            <p:cNvSpPr txBox="1"/>
            <p:nvPr/>
          </p:nvSpPr>
          <p:spPr>
            <a:xfrm>
              <a:off x="1022550" y="4950915"/>
              <a:ext cx="1761290" cy="215444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Implementation </a:t>
              </a:r>
            </a:p>
          </p:txBody>
        </p:sp>
        <p:grpSp>
          <p:nvGrpSpPr>
            <p:cNvPr id="201" name="Group 200">
              <a:extLst>
                <a:ext uri="{FF2B5EF4-FFF2-40B4-BE49-F238E27FC236}">
                  <a16:creationId xmlns:a16="http://schemas.microsoft.com/office/drawing/2014/main" id="{044CBBF4-751B-4A07-9B95-67CEA879676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85" y="4969598"/>
              <a:ext cx="169252" cy="213840"/>
              <a:chOff x="-536575" y="4772025"/>
              <a:chExt cx="295274" cy="373063"/>
            </a:xfr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2700000" scaled="0"/>
            </a:gradFill>
          </p:grpSpPr>
          <p:sp>
            <p:nvSpPr>
              <p:cNvPr id="202" name="Freeform 88">
                <a:extLst>
                  <a:ext uri="{FF2B5EF4-FFF2-40B4-BE49-F238E27FC236}">
                    <a16:creationId xmlns:a16="http://schemas.microsoft.com/office/drawing/2014/main" id="{98961F3B-AD5C-47A1-8157-117BE0BCF99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506413" y="4787900"/>
                <a:ext cx="265112" cy="247650"/>
              </a:xfrm>
              <a:custGeom>
                <a:avLst/>
                <a:gdLst>
                  <a:gd name="T0" fmla="*/ 66 w 68"/>
                  <a:gd name="T1" fmla="*/ 64 h 64"/>
                  <a:gd name="T2" fmla="*/ 14 w 68"/>
                  <a:gd name="T3" fmla="*/ 64 h 64"/>
                  <a:gd name="T4" fmla="*/ 12 w 68"/>
                  <a:gd name="T5" fmla="*/ 62 h 64"/>
                  <a:gd name="T6" fmla="*/ 19 w 68"/>
                  <a:gd name="T7" fmla="*/ 52 h 64"/>
                  <a:gd name="T8" fmla="*/ 2 w 68"/>
                  <a:gd name="T9" fmla="*/ 52 h 64"/>
                  <a:gd name="T10" fmla="*/ 0 w 68"/>
                  <a:gd name="T11" fmla="*/ 50 h 64"/>
                  <a:gd name="T12" fmla="*/ 0 w 68"/>
                  <a:gd name="T13" fmla="*/ 2 h 64"/>
                  <a:gd name="T14" fmla="*/ 2 w 68"/>
                  <a:gd name="T15" fmla="*/ 0 h 64"/>
                  <a:gd name="T16" fmla="*/ 30 w 68"/>
                  <a:gd name="T17" fmla="*/ 0 h 64"/>
                  <a:gd name="T18" fmla="*/ 32 w 68"/>
                  <a:gd name="T19" fmla="*/ 2 h 64"/>
                  <a:gd name="T20" fmla="*/ 32 w 68"/>
                  <a:gd name="T21" fmla="*/ 12 h 64"/>
                  <a:gd name="T22" fmla="*/ 66 w 68"/>
                  <a:gd name="T23" fmla="*/ 12 h 64"/>
                  <a:gd name="T24" fmla="*/ 68 w 68"/>
                  <a:gd name="T25" fmla="*/ 14 h 64"/>
                  <a:gd name="T26" fmla="*/ 68 w 68"/>
                  <a:gd name="T27" fmla="*/ 62 h 64"/>
                  <a:gd name="T28" fmla="*/ 66 w 68"/>
                  <a:gd name="T29" fmla="*/ 64 h 64"/>
                  <a:gd name="T30" fmla="*/ 16 w 68"/>
                  <a:gd name="T31" fmla="*/ 60 h 64"/>
                  <a:gd name="T32" fmla="*/ 64 w 68"/>
                  <a:gd name="T33" fmla="*/ 60 h 64"/>
                  <a:gd name="T34" fmla="*/ 64 w 68"/>
                  <a:gd name="T35" fmla="*/ 16 h 64"/>
                  <a:gd name="T36" fmla="*/ 30 w 68"/>
                  <a:gd name="T37" fmla="*/ 16 h 64"/>
                  <a:gd name="T38" fmla="*/ 28 w 68"/>
                  <a:gd name="T39" fmla="*/ 14 h 64"/>
                  <a:gd name="T40" fmla="*/ 28 w 68"/>
                  <a:gd name="T41" fmla="*/ 4 h 64"/>
                  <a:gd name="T42" fmla="*/ 4 w 68"/>
                  <a:gd name="T43" fmla="*/ 4 h 64"/>
                  <a:gd name="T44" fmla="*/ 4 w 68"/>
                  <a:gd name="T45" fmla="*/ 48 h 64"/>
                  <a:gd name="T46" fmla="*/ 30 w 68"/>
                  <a:gd name="T47" fmla="*/ 48 h 64"/>
                  <a:gd name="T48" fmla="*/ 32 w 68"/>
                  <a:gd name="T49" fmla="*/ 50 h 64"/>
                  <a:gd name="T50" fmla="*/ 30 w 68"/>
                  <a:gd name="T51" fmla="*/ 52 h 64"/>
                  <a:gd name="T52" fmla="*/ 16 w 68"/>
                  <a:gd name="T53" fmla="*/ 6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68" h="64">
                    <a:moveTo>
                      <a:pt x="66" y="64"/>
                    </a:moveTo>
                    <a:cubicBezTo>
                      <a:pt x="14" y="64"/>
                      <a:pt x="14" y="64"/>
                      <a:pt x="14" y="64"/>
                    </a:cubicBezTo>
                    <a:cubicBezTo>
                      <a:pt x="13" y="64"/>
                      <a:pt x="12" y="63"/>
                      <a:pt x="12" y="62"/>
                    </a:cubicBezTo>
                    <a:cubicBezTo>
                      <a:pt x="12" y="57"/>
                      <a:pt x="15" y="54"/>
                      <a:pt x="19" y="52"/>
                    </a:cubicBezTo>
                    <a:cubicBezTo>
                      <a:pt x="2" y="52"/>
                      <a:pt x="2" y="52"/>
                      <a:pt x="2" y="52"/>
                    </a:cubicBezTo>
                    <a:cubicBezTo>
                      <a:pt x="1" y="52"/>
                      <a:pt x="0" y="51"/>
                      <a:pt x="0" y="5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1" y="0"/>
                      <a:pt x="32" y="1"/>
                      <a:pt x="32" y="2"/>
                    </a:cubicBezTo>
                    <a:cubicBezTo>
                      <a:pt x="32" y="12"/>
                      <a:pt x="32" y="12"/>
                      <a:pt x="32" y="12"/>
                    </a:cubicBezTo>
                    <a:cubicBezTo>
                      <a:pt x="66" y="12"/>
                      <a:pt x="66" y="12"/>
                      <a:pt x="66" y="12"/>
                    </a:cubicBezTo>
                    <a:cubicBezTo>
                      <a:pt x="67" y="12"/>
                      <a:pt x="68" y="13"/>
                      <a:pt x="68" y="14"/>
                    </a:cubicBezTo>
                    <a:cubicBezTo>
                      <a:pt x="68" y="62"/>
                      <a:pt x="68" y="62"/>
                      <a:pt x="68" y="62"/>
                    </a:cubicBezTo>
                    <a:cubicBezTo>
                      <a:pt x="68" y="63"/>
                      <a:pt x="67" y="64"/>
                      <a:pt x="66" y="64"/>
                    </a:cubicBezTo>
                    <a:close/>
                    <a:moveTo>
                      <a:pt x="16" y="60"/>
                    </a:moveTo>
                    <a:cubicBezTo>
                      <a:pt x="64" y="60"/>
                      <a:pt x="64" y="60"/>
                      <a:pt x="64" y="60"/>
                    </a:cubicBezTo>
                    <a:cubicBezTo>
                      <a:pt x="64" y="16"/>
                      <a:pt x="64" y="16"/>
                      <a:pt x="64" y="16"/>
                    </a:cubicBezTo>
                    <a:cubicBezTo>
                      <a:pt x="30" y="16"/>
                      <a:pt x="30" y="16"/>
                      <a:pt x="30" y="16"/>
                    </a:cubicBezTo>
                    <a:cubicBezTo>
                      <a:pt x="29" y="16"/>
                      <a:pt x="28" y="15"/>
                      <a:pt x="28" y="14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8"/>
                      <a:pt x="4" y="48"/>
                      <a:pt x="4" y="48"/>
                    </a:cubicBezTo>
                    <a:cubicBezTo>
                      <a:pt x="30" y="48"/>
                      <a:pt x="30" y="48"/>
                      <a:pt x="30" y="48"/>
                    </a:cubicBezTo>
                    <a:cubicBezTo>
                      <a:pt x="31" y="48"/>
                      <a:pt x="32" y="49"/>
                      <a:pt x="32" y="50"/>
                    </a:cubicBezTo>
                    <a:cubicBezTo>
                      <a:pt x="32" y="51"/>
                      <a:pt x="31" y="52"/>
                      <a:pt x="30" y="52"/>
                    </a:cubicBezTo>
                    <a:cubicBezTo>
                      <a:pt x="27" y="53"/>
                      <a:pt x="18" y="55"/>
                      <a:pt x="16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3" name="Freeform 89">
                <a:extLst>
                  <a:ext uri="{FF2B5EF4-FFF2-40B4-BE49-F238E27FC236}">
                    <a16:creationId xmlns:a16="http://schemas.microsoft.com/office/drawing/2014/main" id="{1A46E264-8C84-4E78-B38E-A1D84F88F3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96875" y="4833938"/>
                <a:ext cx="15875" cy="155575"/>
              </a:xfrm>
              <a:custGeom>
                <a:avLst/>
                <a:gdLst>
                  <a:gd name="T0" fmla="*/ 2 w 4"/>
                  <a:gd name="T1" fmla="*/ 40 h 40"/>
                  <a:gd name="T2" fmla="*/ 0 w 4"/>
                  <a:gd name="T3" fmla="*/ 38 h 40"/>
                  <a:gd name="T4" fmla="*/ 0 w 4"/>
                  <a:gd name="T5" fmla="*/ 2 h 40"/>
                  <a:gd name="T6" fmla="*/ 2 w 4"/>
                  <a:gd name="T7" fmla="*/ 0 h 40"/>
                  <a:gd name="T8" fmla="*/ 4 w 4"/>
                  <a:gd name="T9" fmla="*/ 2 h 40"/>
                  <a:gd name="T10" fmla="*/ 4 w 4"/>
                  <a:gd name="T11" fmla="*/ 38 h 40"/>
                  <a:gd name="T12" fmla="*/ 2 w 4"/>
                  <a:gd name="T13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" h="40">
                    <a:moveTo>
                      <a:pt x="2" y="40"/>
                    </a:moveTo>
                    <a:cubicBezTo>
                      <a:pt x="1" y="40"/>
                      <a:pt x="0" y="39"/>
                      <a:pt x="0" y="38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3" y="0"/>
                      <a:pt x="4" y="1"/>
                      <a:pt x="4" y="2"/>
                    </a:cubicBezTo>
                    <a:cubicBezTo>
                      <a:pt x="4" y="38"/>
                      <a:pt x="4" y="38"/>
                      <a:pt x="4" y="38"/>
                    </a:cubicBezTo>
                    <a:cubicBezTo>
                      <a:pt x="4" y="39"/>
                      <a:pt x="3" y="40"/>
                      <a:pt x="2" y="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" name="Freeform 90">
                <a:extLst>
                  <a:ext uri="{FF2B5EF4-FFF2-40B4-BE49-F238E27FC236}">
                    <a16:creationId xmlns:a16="http://schemas.microsoft.com/office/drawing/2014/main" id="{1FF48CAD-57B5-4309-B2E7-F80F42AFFD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36575" y="4772025"/>
                <a:ext cx="14287" cy="373063"/>
              </a:xfrm>
              <a:custGeom>
                <a:avLst/>
                <a:gdLst>
                  <a:gd name="T0" fmla="*/ 2 w 4"/>
                  <a:gd name="T1" fmla="*/ 96 h 96"/>
                  <a:gd name="T2" fmla="*/ 0 w 4"/>
                  <a:gd name="T3" fmla="*/ 94 h 96"/>
                  <a:gd name="T4" fmla="*/ 0 w 4"/>
                  <a:gd name="T5" fmla="*/ 2 h 96"/>
                  <a:gd name="T6" fmla="*/ 2 w 4"/>
                  <a:gd name="T7" fmla="*/ 0 h 96"/>
                  <a:gd name="T8" fmla="*/ 4 w 4"/>
                  <a:gd name="T9" fmla="*/ 2 h 96"/>
                  <a:gd name="T10" fmla="*/ 4 w 4"/>
                  <a:gd name="T11" fmla="*/ 94 h 96"/>
                  <a:gd name="T12" fmla="*/ 2 w 4"/>
                  <a:gd name="T13" fmla="*/ 96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" h="96">
                    <a:moveTo>
                      <a:pt x="2" y="96"/>
                    </a:moveTo>
                    <a:cubicBezTo>
                      <a:pt x="1" y="96"/>
                      <a:pt x="0" y="95"/>
                      <a:pt x="0" y="94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3" y="0"/>
                      <a:pt x="4" y="1"/>
                      <a:pt x="4" y="2"/>
                    </a:cubicBezTo>
                    <a:cubicBezTo>
                      <a:pt x="4" y="94"/>
                      <a:pt x="4" y="94"/>
                      <a:pt x="4" y="94"/>
                    </a:cubicBezTo>
                    <a:cubicBezTo>
                      <a:pt x="4" y="95"/>
                      <a:pt x="3" y="96"/>
                      <a:pt x="2" y="9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" name="Rectangle 91">
                <a:extLst>
                  <a:ext uri="{FF2B5EF4-FFF2-40B4-BE49-F238E27FC236}">
                    <a16:creationId xmlns:a16="http://schemas.microsoft.com/office/drawing/2014/main" id="{879A781F-301C-4D78-B0A9-4111E3E264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458788" y="4981575"/>
                <a:ext cx="14287" cy="476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06" name="TextBox 205">
            <a:extLst>
              <a:ext uri="{FF2B5EF4-FFF2-40B4-BE49-F238E27FC236}">
                <a16:creationId xmlns:a16="http://schemas.microsoft.com/office/drawing/2014/main" id="{04C2DBCB-15D3-4363-A92F-E1A509676B5A}"/>
              </a:ext>
            </a:extLst>
          </p:cNvPr>
          <p:cNvSpPr txBox="1"/>
          <p:nvPr/>
        </p:nvSpPr>
        <p:spPr>
          <a:xfrm>
            <a:off x="1061652" y="5779272"/>
            <a:ext cx="1761290" cy="215444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Maintenance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07" name="Freeform 88">
            <a:extLst>
              <a:ext uri="{FF2B5EF4-FFF2-40B4-BE49-F238E27FC236}">
                <a16:creationId xmlns:a16="http://schemas.microsoft.com/office/drawing/2014/main" id="{98961F3B-AD5C-47A1-8157-117BE0BCF99F}"/>
              </a:ext>
            </a:extLst>
          </p:cNvPr>
          <p:cNvSpPr>
            <a:spLocks noEditPoints="1"/>
          </p:cNvSpPr>
          <p:nvPr/>
        </p:nvSpPr>
        <p:spPr bwMode="auto">
          <a:xfrm>
            <a:off x="746476" y="5789174"/>
            <a:ext cx="151963" cy="141953"/>
          </a:xfrm>
          <a:custGeom>
            <a:avLst/>
            <a:gdLst>
              <a:gd name="T0" fmla="*/ 66 w 68"/>
              <a:gd name="T1" fmla="*/ 64 h 64"/>
              <a:gd name="T2" fmla="*/ 14 w 68"/>
              <a:gd name="T3" fmla="*/ 64 h 64"/>
              <a:gd name="T4" fmla="*/ 12 w 68"/>
              <a:gd name="T5" fmla="*/ 62 h 64"/>
              <a:gd name="T6" fmla="*/ 19 w 68"/>
              <a:gd name="T7" fmla="*/ 52 h 64"/>
              <a:gd name="T8" fmla="*/ 2 w 68"/>
              <a:gd name="T9" fmla="*/ 52 h 64"/>
              <a:gd name="T10" fmla="*/ 0 w 68"/>
              <a:gd name="T11" fmla="*/ 50 h 64"/>
              <a:gd name="T12" fmla="*/ 0 w 68"/>
              <a:gd name="T13" fmla="*/ 2 h 64"/>
              <a:gd name="T14" fmla="*/ 2 w 68"/>
              <a:gd name="T15" fmla="*/ 0 h 64"/>
              <a:gd name="T16" fmla="*/ 30 w 68"/>
              <a:gd name="T17" fmla="*/ 0 h 64"/>
              <a:gd name="T18" fmla="*/ 32 w 68"/>
              <a:gd name="T19" fmla="*/ 2 h 64"/>
              <a:gd name="T20" fmla="*/ 32 w 68"/>
              <a:gd name="T21" fmla="*/ 12 h 64"/>
              <a:gd name="T22" fmla="*/ 66 w 68"/>
              <a:gd name="T23" fmla="*/ 12 h 64"/>
              <a:gd name="T24" fmla="*/ 68 w 68"/>
              <a:gd name="T25" fmla="*/ 14 h 64"/>
              <a:gd name="T26" fmla="*/ 68 w 68"/>
              <a:gd name="T27" fmla="*/ 62 h 64"/>
              <a:gd name="T28" fmla="*/ 66 w 68"/>
              <a:gd name="T29" fmla="*/ 64 h 64"/>
              <a:gd name="T30" fmla="*/ 16 w 68"/>
              <a:gd name="T31" fmla="*/ 60 h 64"/>
              <a:gd name="T32" fmla="*/ 64 w 68"/>
              <a:gd name="T33" fmla="*/ 60 h 64"/>
              <a:gd name="T34" fmla="*/ 64 w 68"/>
              <a:gd name="T35" fmla="*/ 16 h 64"/>
              <a:gd name="T36" fmla="*/ 30 w 68"/>
              <a:gd name="T37" fmla="*/ 16 h 64"/>
              <a:gd name="T38" fmla="*/ 28 w 68"/>
              <a:gd name="T39" fmla="*/ 14 h 64"/>
              <a:gd name="T40" fmla="*/ 28 w 68"/>
              <a:gd name="T41" fmla="*/ 4 h 64"/>
              <a:gd name="T42" fmla="*/ 4 w 68"/>
              <a:gd name="T43" fmla="*/ 4 h 64"/>
              <a:gd name="T44" fmla="*/ 4 w 68"/>
              <a:gd name="T45" fmla="*/ 48 h 64"/>
              <a:gd name="T46" fmla="*/ 30 w 68"/>
              <a:gd name="T47" fmla="*/ 48 h 64"/>
              <a:gd name="T48" fmla="*/ 32 w 68"/>
              <a:gd name="T49" fmla="*/ 50 h 64"/>
              <a:gd name="T50" fmla="*/ 30 w 68"/>
              <a:gd name="T51" fmla="*/ 52 h 64"/>
              <a:gd name="T52" fmla="*/ 16 w 68"/>
              <a:gd name="T53" fmla="*/ 6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68" h="64">
                <a:moveTo>
                  <a:pt x="66" y="64"/>
                </a:moveTo>
                <a:cubicBezTo>
                  <a:pt x="14" y="64"/>
                  <a:pt x="14" y="64"/>
                  <a:pt x="14" y="64"/>
                </a:cubicBezTo>
                <a:cubicBezTo>
                  <a:pt x="13" y="64"/>
                  <a:pt x="12" y="63"/>
                  <a:pt x="12" y="62"/>
                </a:cubicBezTo>
                <a:cubicBezTo>
                  <a:pt x="12" y="57"/>
                  <a:pt x="15" y="54"/>
                  <a:pt x="19" y="52"/>
                </a:cubicBezTo>
                <a:cubicBezTo>
                  <a:pt x="2" y="52"/>
                  <a:pt x="2" y="52"/>
                  <a:pt x="2" y="52"/>
                </a:cubicBezTo>
                <a:cubicBezTo>
                  <a:pt x="1" y="52"/>
                  <a:pt x="0" y="51"/>
                  <a:pt x="0" y="50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1" y="0"/>
                  <a:pt x="32" y="1"/>
                  <a:pt x="32" y="2"/>
                </a:cubicBezTo>
                <a:cubicBezTo>
                  <a:pt x="32" y="12"/>
                  <a:pt x="32" y="12"/>
                  <a:pt x="32" y="12"/>
                </a:cubicBezTo>
                <a:cubicBezTo>
                  <a:pt x="66" y="12"/>
                  <a:pt x="66" y="12"/>
                  <a:pt x="66" y="12"/>
                </a:cubicBezTo>
                <a:cubicBezTo>
                  <a:pt x="67" y="12"/>
                  <a:pt x="68" y="13"/>
                  <a:pt x="68" y="14"/>
                </a:cubicBezTo>
                <a:cubicBezTo>
                  <a:pt x="68" y="62"/>
                  <a:pt x="68" y="62"/>
                  <a:pt x="68" y="62"/>
                </a:cubicBezTo>
                <a:cubicBezTo>
                  <a:pt x="68" y="63"/>
                  <a:pt x="67" y="64"/>
                  <a:pt x="66" y="64"/>
                </a:cubicBezTo>
                <a:close/>
                <a:moveTo>
                  <a:pt x="16" y="60"/>
                </a:moveTo>
                <a:cubicBezTo>
                  <a:pt x="64" y="60"/>
                  <a:pt x="64" y="60"/>
                  <a:pt x="64" y="60"/>
                </a:cubicBezTo>
                <a:cubicBezTo>
                  <a:pt x="64" y="16"/>
                  <a:pt x="64" y="16"/>
                  <a:pt x="64" y="16"/>
                </a:cubicBezTo>
                <a:cubicBezTo>
                  <a:pt x="30" y="16"/>
                  <a:pt x="30" y="16"/>
                  <a:pt x="30" y="16"/>
                </a:cubicBezTo>
                <a:cubicBezTo>
                  <a:pt x="29" y="16"/>
                  <a:pt x="28" y="15"/>
                  <a:pt x="28" y="14"/>
                </a:cubicBezTo>
                <a:cubicBezTo>
                  <a:pt x="28" y="4"/>
                  <a:pt x="28" y="4"/>
                  <a:pt x="28" y="4"/>
                </a:cubicBezTo>
                <a:cubicBezTo>
                  <a:pt x="4" y="4"/>
                  <a:pt x="4" y="4"/>
                  <a:pt x="4" y="4"/>
                </a:cubicBezTo>
                <a:cubicBezTo>
                  <a:pt x="4" y="48"/>
                  <a:pt x="4" y="48"/>
                  <a:pt x="4" y="48"/>
                </a:cubicBezTo>
                <a:cubicBezTo>
                  <a:pt x="30" y="48"/>
                  <a:pt x="30" y="48"/>
                  <a:pt x="30" y="48"/>
                </a:cubicBezTo>
                <a:cubicBezTo>
                  <a:pt x="31" y="48"/>
                  <a:pt x="32" y="49"/>
                  <a:pt x="32" y="50"/>
                </a:cubicBezTo>
                <a:cubicBezTo>
                  <a:pt x="32" y="51"/>
                  <a:pt x="31" y="52"/>
                  <a:pt x="30" y="52"/>
                </a:cubicBezTo>
                <a:cubicBezTo>
                  <a:pt x="27" y="53"/>
                  <a:pt x="18" y="55"/>
                  <a:pt x="16" y="6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27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91875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8AD93755-FD6A-4B3F-B29C-1FB584CCDED5}"/>
              </a:ext>
            </a:extLst>
          </p:cNvPr>
          <p:cNvSpPr/>
          <p:nvPr/>
        </p:nvSpPr>
        <p:spPr>
          <a:xfrm>
            <a:off x="-19413" y="31302"/>
            <a:ext cx="2842355" cy="6858000"/>
          </a:xfrm>
          <a:prstGeom prst="rect">
            <a:avLst/>
          </a:prstGeom>
          <a:gradFill>
            <a:gsLst>
              <a:gs pos="0">
                <a:srgbClr val="172041"/>
              </a:gs>
              <a:gs pos="100000">
                <a:srgbClr val="172041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EAF5AEEF-D1CD-44A5-90FD-81E1A589A454}"/>
              </a:ext>
            </a:extLst>
          </p:cNvPr>
          <p:cNvGrpSpPr/>
          <p:nvPr/>
        </p:nvGrpSpPr>
        <p:grpSpPr>
          <a:xfrm>
            <a:off x="5982890" y="471136"/>
            <a:ext cx="602457" cy="57150"/>
            <a:chOff x="10806101" y="5722143"/>
            <a:chExt cx="602457" cy="57150"/>
          </a:xfrm>
        </p:grpSpPr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886D5364-6813-46FC-AB1F-36C6D80875A0}"/>
                </a:ext>
              </a:extLst>
            </p:cNvPr>
            <p:cNvSpPr/>
            <p:nvPr/>
          </p:nvSpPr>
          <p:spPr>
            <a:xfrm>
              <a:off x="11351408" y="5722143"/>
              <a:ext cx="57150" cy="5715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0CF49D4F-B83E-4D0B-9E29-855FC12C8247}"/>
                </a:ext>
              </a:extLst>
            </p:cNvPr>
            <p:cNvSpPr/>
            <p:nvPr/>
          </p:nvSpPr>
          <p:spPr>
            <a:xfrm>
              <a:off x="11169639" y="5722143"/>
              <a:ext cx="57150" cy="5715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BCB5CC74-8A09-40F9-A0DB-F92ADDEB1464}"/>
                </a:ext>
              </a:extLst>
            </p:cNvPr>
            <p:cNvSpPr/>
            <p:nvPr/>
          </p:nvSpPr>
          <p:spPr>
            <a:xfrm>
              <a:off x="10987870" y="5722143"/>
              <a:ext cx="57150" cy="57150"/>
            </a:xfrm>
            <a:prstGeom prst="ellipse">
              <a:avLst/>
            </a:prstGeom>
            <a:solidFill>
              <a:schemeClr val="accent1">
                <a:alpha val="2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5B4CDACE-E69C-4180-B368-6EB2AC7884CF}"/>
                </a:ext>
              </a:extLst>
            </p:cNvPr>
            <p:cNvSpPr/>
            <p:nvPr/>
          </p:nvSpPr>
          <p:spPr>
            <a:xfrm>
              <a:off x="10806101" y="5722143"/>
              <a:ext cx="57150" cy="57150"/>
            </a:xfrm>
            <a:prstGeom prst="ellipse">
              <a:avLst/>
            </a:prstGeom>
            <a:solidFill>
              <a:schemeClr val="accent1">
                <a:alpha val="2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112D09B7-E76A-48E0-89F8-EA857D978483}"/>
              </a:ext>
            </a:extLst>
          </p:cNvPr>
          <p:cNvGrpSpPr/>
          <p:nvPr/>
        </p:nvGrpSpPr>
        <p:grpSpPr>
          <a:xfrm>
            <a:off x="376238" y="382125"/>
            <a:ext cx="2466116" cy="1174880"/>
            <a:chOff x="376239" y="1549789"/>
            <a:chExt cx="2466116" cy="768879"/>
          </a:xfrm>
        </p:grpSpPr>
        <p:sp>
          <p:nvSpPr>
            <p:cNvPr id="122" name="Rectangle: Top Corners Rounded 187">
              <a:extLst>
                <a:ext uri="{FF2B5EF4-FFF2-40B4-BE49-F238E27FC236}">
                  <a16:creationId xmlns:a16="http://schemas.microsoft.com/office/drawing/2014/main" id="{64238EC8-053C-4A7B-AE44-3C9AD781896A}"/>
                </a:ext>
              </a:extLst>
            </p:cNvPr>
            <p:cNvSpPr/>
            <p:nvPr/>
          </p:nvSpPr>
          <p:spPr>
            <a:xfrm rot="16200000">
              <a:off x="1360019" y="702250"/>
              <a:ext cx="498555" cy="246611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90E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Freeform 95">
              <a:extLst>
                <a:ext uri="{FF2B5EF4-FFF2-40B4-BE49-F238E27FC236}">
                  <a16:creationId xmlns:a16="http://schemas.microsoft.com/office/drawing/2014/main" id="{64ADCABE-A594-4600-956A-733BBF14D8F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4030" y="1549789"/>
              <a:ext cx="138324" cy="137848"/>
            </a:xfrm>
            <a:custGeom>
              <a:avLst/>
              <a:gdLst>
                <a:gd name="T0" fmla="*/ 610 w 610"/>
                <a:gd name="T1" fmla="*/ 0 h 608"/>
                <a:gd name="T2" fmla="*/ 610 w 610"/>
                <a:gd name="T3" fmla="*/ 608 h 608"/>
                <a:gd name="T4" fmla="*/ 0 w 610"/>
                <a:gd name="T5" fmla="*/ 608 h 608"/>
                <a:gd name="T6" fmla="*/ 0 w 610"/>
                <a:gd name="T7" fmla="*/ 607 h 608"/>
                <a:gd name="T8" fmla="*/ 610 w 610"/>
                <a:gd name="T9" fmla="*/ 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0" h="608">
                  <a:moveTo>
                    <a:pt x="610" y="0"/>
                  </a:moveTo>
                  <a:cubicBezTo>
                    <a:pt x="610" y="608"/>
                    <a:pt x="610" y="608"/>
                    <a:pt x="610" y="608"/>
                  </a:cubicBezTo>
                  <a:cubicBezTo>
                    <a:pt x="0" y="608"/>
                    <a:pt x="0" y="608"/>
                    <a:pt x="0" y="608"/>
                  </a:cubicBezTo>
                  <a:cubicBezTo>
                    <a:pt x="0" y="607"/>
                    <a:pt x="0" y="607"/>
                    <a:pt x="0" y="607"/>
                  </a:cubicBezTo>
                  <a:cubicBezTo>
                    <a:pt x="291" y="519"/>
                    <a:pt x="521" y="290"/>
                    <a:pt x="610" y="0"/>
                  </a:cubicBezTo>
                  <a:close/>
                </a:path>
              </a:pathLst>
            </a:custGeom>
            <a:solidFill>
              <a:srgbClr val="090E21"/>
            </a:solidFill>
            <a:ln w="158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95">
              <a:extLst>
                <a:ext uri="{FF2B5EF4-FFF2-40B4-BE49-F238E27FC236}">
                  <a16:creationId xmlns:a16="http://schemas.microsoft.com/office/drawing/2014/main" id="{77823DE5-92D6-4B78-834B-674025137976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704030" y="2180820"/>
              <a:ext cx="138324" cy="137848"/>
            </a:xfrm>
            <a:custGeom>
              <a:avLst/>
              <a:gdLst>
                <a:gd name="T0" fmla="*/ 610 w 610"/>
                <a:gd name="T1" fmla="*/ 0 h 608"/>
                <a:gd name="T2" fmla="*/ 610 w 610"/>
                <a:gd name="T3" fmla="*/ 608 h 608"/>
                <a:gd name="T4" fmla="*/ 0 w 610"/>
                <a:gd name="T5" fmla="*/ 608 h 608"/>
                <a:gd name="T6" fmla="*/ 0 w 610"/>
                <a:gd name="T7" fmla="*/ 607 h 608"/>
                <a:gd name="T8" fmla="*/ 610 w 610"/>
                <a:gd name="T9" fmla="*/ 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0" h="608">
                  <a:moveTo>
                    <a:pt x="610" y="0"/>
                  </a:moveTo>
                  <a:cubicBezTo>
                    <a:pt x="610" y="608"/>
                    <a:pt x="610" y="608"/>
                    <a:pt x="610" y="608"/>
                  </a:cubicBezTo>
                  <a:cubicBezTo>
                    <a:pt x="0" y="608"/>
                    <a:pt x="0" y="608"/>
                    <a:pt x="0" y="608"/>
                  </a:cubicBezTo>
                  <a:cubicBezTo>
                    <a:pt x="0" y="607"/>
                    <a:pt x="0" y="607"/>
                    <a:pt x="0" y="607"/>
                  </a:cubicBezTo>
                  <a:cubicBezTo>
                    <a:pt x="291" y="519"/>
                    <a:pt x="521" y="290"/>
                    <a:pt x="610" y="0"/>
                  </a:cubicBezTo>
                  <a:close/>
                </a:path>
              </a:pathLst>
            </a:custGeom>
            <a:solidFill>
              <a:srgbClr val="090E21"/>
            </a:solidFill>
            <a:ln w="158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056" name="TextBox 2055">
            <a:extLst>
              <a:ext uri="{FF2B5EF4-FFF2-40B4-BE49-F238E27FC236}">
                <a16:creationId xmlns:a16="http://schemas.microsoft.com/office/drawing/2014/main" id="{52EEAFF4-DAC7-44E9-8AFB-B2AA4DA32BAF}"/>
              </a:ext>
            </a:extLst>
          </p:cNvPr>
          <p:cNvSpPr txBox="1"/>
          <p:nvPr/>
        </p:nvSpPr>
        <p:spPr>
          <a:xfrm>
            <a:off x="348600" y="814880"/>
            <a:ext cx="2709348" cy="307777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b="1" spc="300" dirty="0" smtClean="0">
                <a:solidFill>
                  <a:schemeClr val="bg1"/>
                </a:solidFill>
                <a:latin typeface="+mj-lt"/>
              </a:rPr>
              <a:t>Registration</a:t>
            </a:r>
          </a:p>
        </p:txBody>
      </p: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112D09B7-E76A-48E0-89F8-EA857D978483}"/>
              </a:ext>
            </a:extLst>
          </p:cNvPr>
          <p:cNvGrpSpPr/>
          <p:nvPr/>
        </p:nvGrpSpPr>
        <p:grpSpPr>
          <a:xfrm>
            <a:off x="470216" y="2552393"/>
            <a:ext cx="2466116" cy="768879"/>
            <a:chOff x="376239" y="1549789"/>
            <a:chExt cx="2466116" cy="768879"/>
          </a:xfrm>
        </p:grpSpPr>
        <p:sp>
          <p:nvSpPr>
            <p:cNvPr id="149" name="Rectangle: Top Corners Rounded 187">
              <a:extLst>
                <a:ext uri="{FF2B5EF4-FFF2-40B4-BE49-F238E27FC236}">
                  <a16:creationId xmlns:a16="http://schemas.microsoft.com/office/drawing/2014/main" id="{64238EC8-053C-4A7B-AE44-3C9AD781896A}"/>
                </a:ext>
              </a:extLst>
            </p:cNvPr>
            <p:cNvSpPr/>
            <p:nvPr/>
          </p:nvSpPr>
          <p:spPr>
            <a:xfrm rot="16200000">
              <a:off x="1360019" y="702250"/>
              <a:ext cx="498555" cy="246611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90E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Freeform 95">
              <a:extLst>
                <a:ext uri="{FF2B5EF4-FFF2-40B4-BE49-F238E27FC236}">
                  <a16:creationId xmlns:a16="http://schemas.microsoft.com/office/drawing/2014/main" id="{64ADCABE-A594-4600-956A-733BBF14D8F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4030" y="1549789"/>
              <a:ext cx="138324" cy="137848"/>
            </a:xfrm>
            <a:custGeom>
              <a:avLst/>
              <a:gdLst>
                <a:gd name="T0" fmla="*/ 610 w 610"/>
                <a:gd name="T1" fmla="*/ 0 h 608"/>
                <a:gd name="T2" fmla="*/ 610 w 610"/>
                <a:gd name="T3" fmla="*/ 608 h 608"/>
                <a:gd name="T4" fmla="*/ 0 w 610"/>
                <a:gd name="T5" fmla="*/ 608 h 608"/>
                <a:gd name="T6" fmla="*/ 0 w 610"/>
                <a:gd name="T7" fmla="*/ 607 h 608"/>
                <a:gd name="T8" fmla="*/ 610 w 610"/>
                <a:gd name="T9" fmla="*/ 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0" h="608">
                  <a:moveTo>
                    <a:pt x="610" y="0"/>
                  </a:moveTo>
                  <a:cubicBezTo>
                    <a:pt x="610" y="608"/>
                    <a:pt x="610" y="608"/>
                    <a:pt x="610" y="608"/>
                  </a:cubicBezTo>
                  <a:cubicBezTo>
                    <a:pt x="0" y="608"/>
                    <a:pt x="0" y="608"/>
                    <a:pt x="0" y="608"/>
                  </a:cubicBezTo>
                  <a:cubicBezTo>
                    <a:pt x="0" y="607"/>
                    <a:pt x="0" y="607"/>
                    <a:pt x="0" y="607"/>
                  </a:cubicBezTo>
                  <a:cubicBezTo>
                    <a:pt x="291" y="519"/>
                    <a:pt x="521" y="290"/>
                    <a:pt x="610" y="0"/>
                  </a:cubicBezTo>
                  <a:close/>
                </a:path>
              </a:pathLst>
            </a:custGeom>
            <a:solidFill>
              <a:srgbClr val="090E21"/>
            </a:solidFill>
            <a:ln w="158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95">
              <a:extLst>
                <a:ext uri="{FF2B5EF4-FFF2-40B4-BE49-F238E27FC236}">
                  <a16:creationId xmlns:a16="http://schemas.microsoft.com/office/drawing/2014/main" id="{77823DE5-92D6-4B78-834B-674025137976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704030" y="2180820"/>
              <a:ext cx="138324" cy="137848"/>
            </a:xfrm>
            <a:custGeom>
              <a:avLst/>
              <a:gdLst>
                <a:gd name="T0" fmla="*/ 610 w 610"/>
                <a:gd name="T1" fmla="*/ 0 h 608"/>
                <a:gd name="T2" fmla="*/ 610 w 610"/>
                <a:gd name="T3" fmla="*/ 608 h 608"/>
                <a:gd name="T4" fmla="*/ 0 w 610"/>
                <a:gd name="T5" fmla="*/ 608 h 608"/>
                <a:gd name="T6" fmla="*/ 0 w 610"/>
                <a:gd name="T7" fmla="*/ 607 h 608"/>
                <a:gd name="T8" fmla="*/ 610 w 610"/>
                <a:gd name="T9" fmla="*/ 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0" h="608">
                  <a:moveTo>
                    <a:pt x="610" y="0"/>
                  </a:moveTo>
                  <a:cubicBezTo>
                    <a:pt x="610" y="608"/>
                    <a:pt x="610" y="608"/>
                    <a:pt x="610" y="608"/>
                  </a:cubicBezTo>
                  <a:cubicBezTo>
                    <a:pt x="0" y="608"/>
                    <a:pt x="0" y="608"/>
                    <a:pt x="0" y="608"/>
                  </a:cubicBezTo>
                  <a:cubicBezTo>
                    <a:pt x="0" y="607"/>
                    <a:pt x="0" y="607"/>
                    <a:pt x="0" y="607"/>
                  </a:cubicBezTo>
                  <a:cubicBezTo>
                    <a:pt x="291" y="519"/>
                    <a:pt x="521" y="290"/>
                    <a:pt x="610" y="0"/>
                  </a:cubicBezTo>
                  <a:close/>
                </a:path>
              </a:pathLst>
            </a:custGeom>
            <a:solidFill>
              <a:srgbClr val="090E21"/>
            </a:solidFill>
            <a:ln w="158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9" name="Footer Placeholder 15">
            <a:extLst>
              <a:ext uri="{FF2B5EF4-FFF2-40B4-BE49-F238E27FC236}">
                <a16:creationId xmlns:a16="http://schemas.microsoft.com/office/drawing/2014/main" id="{E4383B3B-C795-4E26-93F2-2A329ECAD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5938" y="6308725"/>
            <a:ext cx="4114800" cy="169277"/>
          </a:xfrm>
        </p:spPr>
        <p:txBody>
          <a:bodyPr/>
          <a:lstStyle/>
          <a:p>
            <a:r>
              <a:rPr lang="en-US" i="0" dirty="0" smtClean="0"/>
              <a:t>Semester Project </a:t>
            </a:r>
            <a:endParaRPr lang="en-US" i="0" dirty="0"/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112D09B7-E76A-48E0-89F8-EA857D978483}"/>
              </a:ext>
            </a:extLst>
          </p:cNvPr>
          <p:cNvGrpSpPr/>
          <p:nvPr/>
        </p:nvGrpSpPr>
        <p:grpSpPr>
          <a:xfrm rot="10800000">
            <a:off x="10548945" y="129248"/>
            <a:ext cx="1623828" cy="1174880"/>
            <a:chOff x="376239" y="1549789"/>
            <a:chExt cx="2466116" cy="768879"/>
          </a:xfrm>
        </p:grpSpPr>
        <p:sp>
          <p:nvSpPr>
            <p:cNvPr id="92" name="Rectangle: Top Corners Rounded 187">
              <a:extLst>
                <a:ext uri="{FF2B5EF4-FFF2-40B4-BE49-F238E27FC236}">
                  <a16:creationId xmlns:a16="http://schemas.microsoft.com/office/drawing/2014/main" id="{64238EC8-053C-4A7B-AE44-3C9AD781896A}"/>
                </a:ext>
              </a:extLst>
            </p:cNvPr>
            <p:cNvSpPr/>
            <p:nvPr/>
          </p:nvSpPr>
          <p:spPr>
            <a:xfrm rot="16200000">
              <a:off x="1360019" y="702250"/>
              <a:ext cx="498555" cy="246611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90E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Freeform 95">
              <a:extLst>
                <a:ext uri="{FF2B5EF4-FFF2-40B4-BE49-F238E27FC236}">
                  <a16:creationId xmlns:a16="http://schemas.microsoft.com/office/drawing/2014/main" id="{64ADCABE-A594-4600-956A-733BBF14D8F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4030" y="1549789"/>
              <a:ext cx="138324" cy="137848"/>
            </a:xfrm>
            <a:custGeom>
              <a:avLst/>
              <a:gdLst>
                <a:gd name="T0" fmla="*/ 610 w 610"/>
                <a:gd name="T1" fmla="*/ 0 h 608"/>
                <a:gd name="T2" fmla="*/ 610 w 610"/>
                <a:gd name="T3" fmla="*/ 608 h 608"/>
                <a:gd name="T4" fmla="*/ 0 w 610"/>
                <a:gd name="T5" fmla="*/ 608 h 608"/>
                <a:gd name="T6" fmla="*/ 0 w 610"/>
                <a:gd name="T7" fmla="*/ 607 h 608"/>
                <a:gd name="T8" fmla="*/ 610 w 610"/>
                <a:gd name="T9" fmla="*/ 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0" h="608">
                  <a:moveTo>
                    <a:pt x="610" y="0"/>
                  </a:moveTo>
                  <a:cubicBezTo>
                    <a:pt x="610" y="608"/>
                    <a:pt x="610" y="608"/>
                    <a:pt x="610" y="608"/>
                  </a:cubicBezTo>
                  <a:cubicBezTo>
                    <a:pt x="0" y="608"/>
                    <a:pt x="0" y="608"/>
                    <a:pt x="0" y="608"/>
                  </a:cubicBezTo>
                  <a:cubicBezTo>
                    <a:pt x="0" y="607"/>
                    <a:pt x="0" y="607"/>
                    <a:pt x="0" y="607"/>
                  </a:cubicBezTo>
                  <a:cubicBezTo>
                    <a:pt x="291" y="519"/>
                    <a:pt x="521" y="290"/>
                    <a:pt x="610" y="0"/>
                  </a:cubicBezTo>
                  <a:close/>
                </a:path>
              </a:pathLst>
            </a:custGeom>
            <a:solidFill>
              <a:srgbClr val="090E21"/>
            </a:solidFill>
            <a:ln w="158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95">
              <a:extLst>
                <a:ext uri="{FF2B5EF4-FFF2-40B4-BE49-F238E27FC236}">
                  <a16:creationId xmlns:a16="http://schemas.microsoft.com/office/drawing/2014/main" id="{77823DE5-92D6-4B78-834B-674025137976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704030" y="2180820"/>
              <a:ext cx="138324" cy="137848"/>
            </a:xfrm>
            <a:custGeom>
              <a:avLst/>
              <a:gdLst>
                <a:gd name="T0" fmla="*/ 610 w 610"/>
                <a:gd name="T1" fmla="*/ 0 h 608"/>
                <a:gd name="T2" fmla="*/ 610 w 610"/>
                <a:gd name="T3" fmla="*/ 608 h 608"/>
                <a:gd name="T4" fmla="*/ 0 w 610"/>
                <a:gd name="T5" fmla="*/ 608 h 608"/>
                <a:gd name="T6" fmla="*/ 0 w 610"/>
                <a:gd name="T7" fmla="*/ 607 h 608"/>
                <a:gd name="T8" fmla="*/ 610 w 610"/>
                <a:gd name="T9" fmla="*/ 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0" h="608">
                  <a:moveTo>
                    <a:pt x="610" y="0"/>
                  </a:moveTo>
                  <a:cubicBezTo>
                    <a:pt x="610" y="608"/>
                    <a:pt x="610" y="608"/>
                    <a:pt x="610" y="608"/>
                  </a:cubicBezTo>
                  <a:cubicBezTo>
                    <a:pt x="0" y="608"/>
                    <a:pt x="0" y="608"/>
                    <a:pt x="0" y="608"/>
                  </a:cubicBezTo>
                  <a:cubicBezTo>
                    <a:pt x="0" y="607"/>
                    <a:pt x="0" y="607"/>
                    <a:pt x="0" y="607"/>
                  </a:cubicBezTo>
                  <a:cubicBezTo>
                    <a:pt x="291" y="519"/>
                    <a:pt x="521" y="290"/>
                    <a:pt x="610" y="0"/>
                  </a:cubicBezTo>
                  <a:close/>
                </a:path>
              </a:pathLst>
            </a:custGeom>
            <a:solidFill>
              <a:srgbClr val="090E21"/>
            </a:solidFill>
            <a:ln w="158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D4C6C895-2D6F-47F0-A411-0F964B4C0C80}"/>
              </a:ext>
            </a:extLst>
          </p:cNvPr>
          <p:cNvSpPr txBox="1"/>
          <p:nvPr/>
        </p:nvSpPr>
        <p:spPr>
          <a:xfrm>
            <a:off x="3293608" y="1891145"/>
            <a:ext cx="8272316" cy="5539978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</a:rPr>
              <a:t>Requirement are divided into : -</a:t>
            </a:r>
          </a:p>
          <a:p>
            <a:pPr marL="285750" indent="-285750"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</a:t>
            </a:r>
            <a:r>
              <a:rPr lang="en-US" sz="2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unctional</a:t>
            </a:r>
            <a:r>
              <a:rPr lang="en-US" sz="2000" dirty="0" smtClean="0">
                <a:solidFill>
                  <a:schemeClr val="bg1"/>
                </a:solidFill>
              </a:rPr>
              <a:t> requirements.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endParaRPr lang="en-US" sz="2000" dirty="0" smtClean="0">
              <a:solidFill>
                <a:schemeClr val="bg1"/>
              </a:solidFill>
            </a:endParaRPr>
          </a:p>
          <a:p>
            <a:pPr marL="285750" indent="-285750"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</a:t>
            </a:r>
            <a:r>
              <a:rPr lang="en-US" sz="2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on-functional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requirements.</a:t>
            </a:r>
          </a:p>
          <a:p>
            <a:pPr>
              <a:buClr>
                <a:schemeClr val="accent2">
                  <a:lumMod val="60000"/>
                  <a:lumOff val="40000"/>
                </a:schemeClr>
              </a:buClr>
            </a:pPr>
            <a:endParaRPr lang="en-US" sz="2000" dirty="0">
              <a:solidFill>
                <a:schemeClr val="bg1"/>
              </a:solidFill>
            </a:endParaRPr>
          </a:p>
          <a:p>
            <a:pPr>
              <a:buClr>
                <a:schemeClr val="accent2">
                  <a:lumMod val="60000"/>
                  <a:lumOff val="40000"/>
                </a:schemeClr>
              </a:buClr>
            </a:pPr>
            <a:r>
              <a:rPr lang="en-US" sz="2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Functional Requirements : -</a:t>
            </a:r>
          </a:p>
          <a:p>
            <a:pPr marL="285750" indent="-285750"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bg1"/>
                </a:solidFill>
              </a:rPr>
              <a:t>Storage of student information, including marks and </a:t>
            </a:r>
            <a:r>
              <a:rPr lang="en-US" sz="2000" dirty="0" smtClean="0">
                <a:solidFill>
                  <a:schemeClr val="bg1"/>
                </a:solidFill>
              </a:rPr>
              <a:t>visits</a:t>
            </a:r>
          </a:p>
          <a:p>
            <a:pPr marL="342900" indent="-342900"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bg1"/>
                </a:solidFill>
              </a:rPr>
              <a:t>Technical </a:t>
            </a:r>
            <a:r>
              <a:rPr lang="en-US" sz="2000" dirty="0" smtClean="0">
                <a:solidFill>
                  <a:schemeClr val="bg1"/>
                </a:solidFill>
              </a:rPr>
              <a:t>management</a:t>
            </a:r>
          </a:p>
          <a:p>
            <a:pPr marL="342900" indent="-342900"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bg1"/>
                </a:solidFill>
              </a:rPr>
              <a:t>Report production</a:t>
            </a:r>
          </a:p>
          <a:p>
            <a:pPr>
              <a:buClr>
                <a:schemeClr val="accent2">
                  <a:lumMod val="60000"/>
                  <a:lumOff val="40000"/>
                </a:schemeClr>
              </a:buClr>
            </a:pPr>
            <a:endParaRPr lang="en-US" sz="2000" dirty="0" smtClean="0">
              <a:solidFill>
                <a:schemeClr val="bg1"/>
              </a:solidFill>
            </a:endParaRPr>
          </a:p>
          <a:p>
            <a:pPr marL="285750" indent="-285750"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endParaRPr lang="en-US" sz="2000" dirty="0" smtClean="0">
              <a:solidFill>
                <a:schemeClr val="bg1"/>
              </a:solidFill>
            </a:endParaRPr>
          </a:p>
          <a:p>
            <a:pPr>
              <a:buClr>
                <a:schemeClr val="accent2">
                  <a:lumMod val="60000"/>
                  <a:lumOff val="40000"/>
                </a:schemeClr>
              </a:buClr>
            </a:pPr>
            <a:endParaRPr lang="en-US" sz="2000" dirty="0" smtClean="0">
              <a:solidFill>
                <a:schemeClr val="bg1"/>
              </a:solidFill>
            </a:endParaRPr>
          </a:p>
          <a:p>
            <a:pPr>
              <a:buClr>
                <a:schemeClr val="accent2">
                  <a:lumMod val="60000"/>
                  <a:lumOff val="40000"/>
                </a:schemeClr>
              </a:buClr>
            </a:pPr>
            <a:endParaRPr lang="en-US" sz="2000" dirty="0" smtClean="0">
              <a:solidFill>
                <a:schemeClr val="bg1"/>
              </a:solidFill>
            </a:endParaRPr>
          </a:p>
          <a:p>
            <a:pPr>
              <a:buClr>
                <a:schemeClr val="accent2">
                  <a:lumMod val="60000"/>
                  <a:lumOff val="40000"/>
                </a:schemeClr>
              </a:buClr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E8BC80A0-9718-4704-A6F8-7F095C3899FA}"/>
              </a:ext>
            </a:extLst>
          </p:cNvPr>
          <p:cNvSpPr txBox="1"/>
          <p:nvPr/>
        </p:nvSpPr>
        <p:spPr>
          <a:xfrm>
            <a:off x="3293608" y="1183665"/>
            <a:ext cx="411480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Requirement</a:t>
            </a:r>
            <a:endParaRPr lang="en-US" sz="3600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99958637-625B-4257-9F51-B26D34BCFC08}"/>
              </a:ext>
            </a:extLst>
          </p:cNvPr>
          <p:cNvGrpSpPr/>
          <p:nvPr/>
        </p:nvGrpSpPr>
        <p:grpSpPr>
          <a:xfrm>
            <a:off x="708060" y="2824781"/>
            <a:ext cx="2114882" cy="215444"/>
            <a:chOff x="668958" y="2550768"/>
            <a:chExt cx="2114882" cy="215444"/>
          </a:xfrm>
        </p:grpSpPr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4F64B31A-C1F3-4C3E-A5D5-EA5BDDF9D9F1}"/>
                </a:ext>
              </a:extLst>
            </p:cNvPr>
            <p:cNvGrpSpPr/>
            <p:nvPr/>
          </p:nvGrpSpPr>
          <p:grpSpPr>
            <a:xfrm>
              <a:off x="668958" y="2560871"/>
              <a:ext cx="211507" cy="195238"/>
              <a:chOff x="519113" y="1628775"/>
              <a:chExt cx="371475" cy="342900"/>
            </a:xfr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2700000" scaled="0"/>
            </a:gradFill>
          </p:grpSpPr>
          <p:sp>
            <p:nvSpPr>
              <p:cNvPr id="103" name="Freeform 28">
                <a:extLst>
                  <a:ext uri="{FF2B5EF4-FFF2-40B4-BE49-F238E27FC236}">
                    <a16:creationId xmlns:a16="http://schemas.microsoft.com/office/drawing/2014/main" id="{8FDB1A53-33BB-475A-BF26-644AD890578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19113" y="1736725"/>
                <a:ext cx="371475" cy="234950"/>
              </a:xfrm>
              <a:custGeom>
                <a:avLst/>
                <a:gdLst>
                  <a:gd name="T0" fmla="*/ 88 w 96"/>
                  <a:gd name="T1" fmla="*/ 60 h 60"/>
                  <a:gd name="T2" fmla="*/ 8 w 96"/>
                  <a:gd name="T3" fmla="*/ 60 h 60"/>
                  <a:gd name="T4" fmla="*/ 0 w 96"/>
                  <a:gd name="T5" fmla="*/ 52 h 60"/>
                  <a:gd name="T6" fmla="*/ 0 w 96"/>
                  <a:gd name="T7" fmla="*/ 2 h 60"/>
                  <a:gd name="T8" fmla="*/ 2 w 96"/>
                  <a:gd name="T9" fmla="*/ 0 h 60"/>
                  <a:gd name="T10" fmla="*/ 94 w 96"/>
                  <a:gd name="T11" fmla="*/ 0 h 60"/>
                  <a:gd name="T12" fmla="*/ 96 w 96"/>
                  <a:gd name="T13" fmla="*/ 2 h 60"/>
                  <a:gd name="T14" fmla="*/ 96 w 96"/>
                  <a:gd name="T15" fmla="*/ 52 h 60"/>
                  <a:gd name="T16" fmla="*/ 88 w 96"/>
                  <a:gd name="T17" fmla="*/ 60 h 60"/>
                  <a:gd name="T18" fmla="*/ 4 w 96"/>
                  <a:gd name="T19" fmla="*/ 4 h 60"/>
                  <a:gd name="T20" fmla="*/ 4 w 96"/>
                  <a:gd name="T21" fmla="*/ 52 h 60"/>
                  <a:gd name="T22" fmla="*/ 8 w 96"/>
                  <a:gd name="T23" fmla="*/ 56 h 60"/>
                  <a:gd name="T24" fmla="*/ 88 w 96"/>
                  <a:gd name="T25" fmla="*/ 56 h 60"/>
                  <a:gd name="T26" fmla="*/ 92 w 96"/>
                  <a:gd name="T27" fmla="*/ 52 h 60"/>
                  <a:gd name="T28" fmla="*/ 92 w 96"/>
                  <a:gd name="T29" fmla="*/ 4 h 60"/>
                  <a:gd name="T30" fmla="*/ 4 w 96"/>
                  <a:gd name="T31" fmla="*/ 4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96" h="60">
                    <a:moveTo>
                      <a:pt x="88" y="60"/>
                    </a:moveTo>
                    <a:cubicBezTo>
                      <a:pt x="8" y="60"/>
                      <a:pt x="8" y="60"/>
                      <a:pt x="8" y="60"/>
                    </a:cubicBezTo>
                    <a:cubicBezTo>
                      <a:pt x="3" y="60"/>
                      <a:pt x="0" y="57"/>
                      <a:pt x="0" y="5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0"/>
                      <a:pt x="96" y="1"/>
                      <a:pt x="96" y="2"/>
                    </a:cubicBezTo>
                    <a:cubicBezTo>
                      <a:pt x="96" y="52"/>
                      <a:pt x="96" y="52"/>
                      <a:pt x="96" y="52"/>
                    </a:cubicBezTo>
                    <a:cubicBezTo>
                      <a:pt x="96" y="57"/>
                      <a:pt x="93" y="60"/>
                      <a:pt x="88" y="60"/>
                    </a:cubicBezTo>
                    <a:close/>
                    <a:moveTo>
                      <a:pt x="4" y="4"/>
                    </a:moveTo>
                    <a:cubicBezTo>
                      <a:pt x="4" y="52"/>
                      <a:pt x="4" y="52"/>
                      <a:pt x="4" y="52"/>
                    </a:cubicBezTo>
                    <a:cubicBezTo>
                      <a:pt x="4" y="54"/>
                      <a:pt x="6" y="56"/>
                      <a:pt x="8" y="56"/>
                    </a:cubicBezTo>
                    <a:cubicBezTo>
                      <a:pt x="88" y="56"/>
                      <a:pt x="88" y="56"/>
                      <a:pt x="88" y="56"/>
                    </a:cubicBezTo>
                    <a:cubicBezTo>
                      <a:pt x="90" y="56"/>
                      <a:pt x="92" y="54"/>
                      <a:pt x="92" y="52"/>
                    </a:cubicBezTo>
                    <a:cubicBezTo>
                      <a:pt x="92" y="4"/>
                      <a:pt x="92" y="4"/>
                      <a:pt x="92" y="4"/>
                    </a:cubicBezTo>
                    <a:lnTo>
                      <a:pt x="4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" name="Freeform 29">
                <a:extLst>
                  <a:ext uri="{FF2B5EF4-FFF2-40B4-BE49-F238E27FC236}">
                    <a16:creationId xmlns:a16="http://schemas.microsoft.com/office/drawing/2014/main" id="{563049A2-5C9B-4836-A3C4-CE88B48FCA5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42938" y="1784350"/>
                <a:ext cx="139700" cy="139700"/>
              </a:xfrm>
              <a:custGeom>
                <a:avLst/>
                <a:gdLst>
                  <a:gd name="T0" fmla="*/ 2 w 36"/>
                  <a:gd name="T1" fmla="*/ 36 h 36"/>
                  <a:gd name="T2" fmla="*/ 1 w 36"/>
                  <a:gd name="T3" fmla="*/ 36 h 36"/>
                  <a:gd name="T4" fmla="*/ 0 w 36"/>
                  <a:gd name="T5" fmla="*/ 34 h 36"/>
                  <a:gd name="T6" fmla="*/ 0 w 36"/>
                  <a:gd name="T7" fmla="*/ 2 h 36"/>
                  <a:gd name="T8" fmla="*/ 1 w 36"/>
                  <a:gd name="T9" fmla="*/ 0 h 36"/>
                  <a:gd name="T10" fmla="*/ 3 w 36"/>
                  <a:gd name="T11" fmla="*/ 0 h 36"/>
                  <a:gd name="T12" fmla="*/ 35 w 36"/>
                  <a:gd name="T13" fmla="*/ 16 h 36"/>
                  <a:gd name="T14" fmla="*/ 36 w 36"/>
                  <a:gd name="T15" fmla="*/ 18 h 36"/>
                  <a:gd name="T16" fmla="*/ 35 w 36"/>
                  <a:gd name="T17" fmla="*/ 20 h 36"/>
                  <a:gd name="T18" fmla="*/ 3 w 36"/>
                  <a:gd name="T19" fmla="*/ 36 h 36"/>
                  <a:gd name="T20" fmla="*/ 2 w 36"/>
                  <a:gd name="T21" fmla="*/ 36 h 36"/>
                  <a:gd name="T22" fmla="*/ 4 w 36"/>
                  <a:gd name="T23" fmla="*/ 5 h 36"/>
                  <a:gd name="T24" fmla="*/ 4 w 36"/>
                  <a:gd name="T25" fmla="*/ 31 h 36"/>
                  <a:gd name="T26" fmla="*/ 30 w 36"/>
                  <a:gd name="T27" fmla="*/ 18 h 36"/>
                  <a:gd name="T28" fmla="*/ 4 w 36"/>
                  <a:gd name="T29" fmla="*/ 5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6" h="36">
                    <a:moveTo>
                      <a:pt x="2" y="36"/>
                    </a:moveTo>
                    <a:cubicBezTo>
                      <a:pt x="2" y="36"/>
                      <a:pt x="1" y="36"/>
                      <a:pt x="1" y="36"/>
                    </a:cubicBezTo>
                    <a:cubicBezTo>
                      <a:pt x="0" y="35"/>
                      <a:pt x="0" y="35"/>
                      <a:pt x="0" y="34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0" y="1"/>
                      <a:pt x="1" y="0"/>
                    </a:cubicBezTo>
                    <a:cubicBezTo>
                      <a:pt x="2" y="0"/>
                      <a:pt x="2" y="0"/>
                      <a:pt x="3" y="0"/>
                    </a:cubicBezTo>
                    <a:cubicBezTo>
                      <a:pt x="35" y="16"/>
                      <a:pt x="35" y="16"/>
                      <a:pt x="35" y="16"/>
                    </a:cubicBezTo>
                    <a:cubicBezTo>
                      <a:pt x="36" y="17"/>
                      <a:pt x="36" y="17"/>
                      <a:pt x="36" y="18"/>
                    </a:cubicBezTo>
                    <a:cubicBezTo>
                      <a:pt x="36" y="19"/>
                      <a:pt x="36" y="19"/>
                      <a:pt x="35" y="20"/>
                    </a:cubicBezTo>
                    <a:cubicBezTo>
                      <a:pt x="3" y="36"/>
                      <a:pt x="3" y="36"/>
                      <a:pt x="3" y="36"/>
                    </a:cubicBezTo>
                    <a:cubicBezTo>
                      <a:pt x="3" y="36"/>
                      <a:pt x="2" y="36"/>
                      <a:pt x="2" y="36"/>
                    </a:cubicBezTo>
                    <a:close/>
                    <a:moveTo>
                      <a:pt x="4" y="5"/>
                    </a:moveTo>
                    <a:cubicBezTo>
                      <a:pt x="4" y="31"/>
                      <a:pt x="4" y="31"/>
                      <a:pt x="4" y="31"/>
                    </a:cubicBezTo>
                    <a:cubicBezTo>
                      <a:pt x="30" y="18"/>
                      <a:pt x="30" y="18"/>
                      <a:pt x="30" y="18"/>
                    </a:cubicBezTo>
                    <a:lnTo>
                      <a:pt x="4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" name="Freeform 30">
                <a:extLst>
                  <a:ext uri="{FF2B5EF4-FFF2-40B4-BE49-F238E27FC236}">
                    <a16:creationId xmlns:a16="http://schemas.microsoft.com/office/drawing/2014/main" id="{913840AB-EA76-4ED8-8987-65B13CD79D7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19113" y="1628775"/>
                <a:ext cx="371475" cy="92075"/>
              </a:xfrm>
              <a:custGeom>
                <a:avLst/>
                <a:gdLst>
                  <a:gd name="T0" fmla="*/ 94 w 96"/>
                  <a:gd name="T1" fmla="*/ 24 h 24"/>
                  <a:gd name="T2" fmla="*/ 2 w 96"/>
                  <a:gd name="T3" fmla="*/ 24 h 24"/>
                  <a:gd name="T4" fmla="*/ 0 w 96"/>
                  <a:gd name="T5" fmla="*/ 22 h 24"/>
                  <a:gd name="T6" fmla="*/ 0 w 96"/>
                  <a:gd name="T7" fmla="*/ 6 h 24"/>
                  <a:gd name="T8" fmla="*/ 6 w 96"/>
                  <a:gd name="T9" fmla="*/ 0 h 24"/>
                  <a:gd name="T10" fmla="*/ 90 w 96"/>
                  <a:gd name="T11" fmla="*/ 0 h 24"/>
                  <a:gd name="T12" fmla="*/ 96 w 96"/>
                  <a:gd name="T13" fmla="*/ 6 h 24"/>
                  <a:gd name="T14" fmla="*/ 96 w 96"/>
                  <a:gd name="T15" fmla="*/ 22 h 24"/>
                  <a:gd name="T16" fmla="*/ 94 w 96"/>
                  <a:gd name="T17" fmla="*/ 24 h 24"/>
                  <a:gd name="T18" fmla="*/ 4 w 96"/>
                  <a:gd name="T19" fmla="*/ 20 h 24"/>
                  <a:gd name="T20" fmla="*/ 92 w 96"/>
                  <a:gd name="T21" fmla="*/ 20 h 24"/>
                  <a:gd name="T22" fmla="*/ 92 w 96"/>
                  <a:gd name="T23" fmla="*/ 6 h 24"/>
                  <a:gd name="T24" fmla="*/ 90 w 96"/>
                  <a:gd name="T25" fmla="*/ 4 h 24"/>
                  <a:gd name="T26" fmla="*/ 6 w 96"/>
                  <a:gd name="T27" fmla="*/ 4 h 24"/>
                  <a:gd name="T28" fmla="*/ 4 w 96"/>
                  <a:gd name="T29" fmla="*/ 6 h 24"/>
                  <a:gd name="T30" fmla="*/ 4 w 96"/>
                  <a:gd name="T31" fmla="*/ 2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96" h="24">
                    <a:moveTo>
                      <a:pt x="94" y="24"/>
                    </a:moveTo>
                    <a:cubicBezTo>
                      <a:pt x="2" y="24"/>
                      <a:pt x="2" y="24"/>
                      <a:pt x="2" y="24"/>
                    </a:cubicBezTo>
                    <a:cubicBezTo>
                      <a:pt x="1" y="24"/>
                      <a:pt x="0" y="23"/>
                      <a:pt x="0" y="22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90" y="0"/>
                      <a:pt x="90" y="0"/>
                      <a:pt x="90" y="0"/>
                    </a:cubicBezTo>
                    <a:cubicBezTo>
                      <a:pt x="93" y="0"/>
                      <a:pt x="96" y="3"/>
                      <a:pt x="96" y="6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3"/>
                      <a:pt x="95" y="24"/>
                      <a:pt x="94" y="24"/>
                    </a:cubicBezTo>
                    <a:close/>
                    <a:moveTo>
                      <a:pt x="4" y="20"/>
                    </a:moveTo>
                    <a:cubicBezTo>
                      <a:pt x="92" y="20"/>
                      <a:pt x="92" y="20"/>
                      <a:pt x="92" y="20"/>
                    </a:cubicBezTo>
                    <a:cubicBezTo>
                      <a:pt x="92" y="6"/>
                      <a:pt x="92" y="6"/>
                      <a:pt x="92" y="6"/>
                    </a:cubicBezTo>
                    <a:cubicBezTo>
                      <a:pt x="92" y="5"/>
                      <a:pt x="91" y="4"/>
                      <a:pt x="90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5" y="4"/>
                      <a:pt x="4" y="5"/>
                      <a:pt x="4" y="6"/>
                    </a:cubicBezTo>
                    <a:lnTo>
                      <a:pt x="4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" name="Freeform 31">
                <a:extLst>
                  <a:ext uri="{FF2B5EF4-FFF2-40B4-BE49-F238E27FC236}">
                    <a16:creationId xmlns:a16="http://schemas.microsoft.com/office/drawing/2014/main" id="{2F84762E-3244-4BAE-B483-9CE2BD379C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2288" y="1631950"/>
                <a:ext cx="77788" cy="77787"/>
              </a:xfrm>
              <a:custGeom>
                <a:avLst/>
                <a:gdLst>
                  <a:gd name="T0" fmla="*/ 5 w 49"/>
                  <a:gd name="T1" fmla="*/ 49 h 49"/>
                  <a:gd name="T2" fmla="*/ 0 w 49"/>
                  <a:gd name="T3" fmla="*/ 44 h 49"/>
                  <a:gd name="T4" fmla="*/ 44 w 49"/>
                  <a:gd name="T5" fmla="*/ 0 h 49"/>
                  <a:gd name="T6" fmla="*/ 49 w 49"/>
                  <a:gd name="T7" fmla="*/ 5 h 49"/>
                  <a:gd name="T8" fmla="*/ 5 w 49"/>
                  <a:gd name="T9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49">
                    <a:moveTo>
                      <a:pt x="5" y="49"/>
                    </a:moveTo>
                    <a:lnTo>
                      <a:pt x="0" y="44"/>
                    </a:lnTo>
                    <a:lnTo>
                      <a:pt x="44" y="0"/>
                    </a:lnTo>
                    <a:lnTo>
                      <a:pt x="49" y="5"/>
                    </a:lnTo>
                    <a:lnTo>
                      <a:pt x="5" y="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" name="Freeform 32">
                <a:extLst>
                  <a:ext uri="{FF2B5EF4-FFF2-40B4-BE49-F238E27FC236}">
                    <a16:creationId xmlns:a16="http://schemas.microsoft.com/office/drawing/2014/main" id="{C7503F4A-FD76-411F-89B9-CDB61E95C9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9913" y="1631950"/>
                <a:ext cx="84138" cy="85725"/>
              </a:xfrm>
              <a:custGeom>
                <a:avLst/>
                <a:gdLst>
                  <a:gd name="T0" fmla="*/ 5 w 53"/>
                  <a:gd name="T1" fmla="*/ 54 h 54"/>
                  <a:gd name="T2" fmla="*/ 0 w 53"/>
                  <a:gd name="T3" fmla="*/ 49 h 54"/>
                  <a:gd name="T4" fmla="*/ 48 w 53"/>
                  <a:gd name="T5" fmla="*/ 0 h 54"/>
                  <a:gd name="T6" fmla="*/ 53 w 53"/>
                  <a:gd name="T7" fmla="*/ 5 h 54"/>
                  <a:gd name="T8" fmla="*/ 5 w 53"/>
                  <a:gd name="T9" fmla="*/ 5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3" h="54">
                    <a:moveTo>
                      <a:pt x="5" y="54"/>
                    </a:moveTo>
                    <a:lnTo>
                      <a:pt x="0" y="49"/>
                    </a:lnTo>
                    <a:lnTo>
                      <a:pt x="48" y="0"/>
                    </a:lnTo>
                    <a:lnTo>
                      <a:pt x="53" y="5"/>
                    </a:lnTo>
                    <a:lnTo>
                      <a:pt x="5" y="5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" name="Freeform 33">
                <a:extLst>
                  <a:ext uri="{FF2B5EF4-FFF2-40B4-BE49-F238E27FC236}">
                    <a16:creationId xmlns:a16="http://schemas.microsoft.com/office/drawing/2014/main" id="{E21A373E-1AB2-47DA-9F91-CFC4A10E48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1826" y="1631950"/>
                <a:ext cx="84138" cy="85725"/>
              </a:xfrm>
              <a:custGeom>
                <a:avLst/>
                <a:gdLst>
                  <a:gd name="T0" fmla="*/ 5 w 53"/>
                  <a:gd name="T1" fmla="*/ 54 h 54"/>
                  <a:gd name="T2" fmla="*/ 0 w 53"/>
                  <a:gd name="T3" fmla="*/ 49 h 54"/>
                  <a:gd name="T4" fmla="*/ 48 w 53"/>
                  <a:gd name="T5" fmla="*/ 0 h 54"/>
                  <a:gd name="T6" fmla="*/ 53 w 53"/>
                  <a:gd name="T7" fmla="*/ 5 h 54"/>
                  <a:gd name="T8" fmla="*/ 5 w 53"/>
                  <a:gd name="T9" fmla="*/ 5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3" h="54">
                    <a:moveTo>
                      <a:pt x="5" y="54"/>
                    </a:moveTo>
                    <a:lnTo>
                      <a:pt x="0" y="49"/>
                    </a:lnTo>
                    <a:lnTo>
                      <a:pt x="48" y="0"/>
                    </a:lnTo>
                    <a:lnTo>
                      <a:pt x="53" y="5"/>
                    </a:lnTo>
                    <a:lnTo>
                      <a:pt x="5" y="5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" name="Freeform 34">
                <a:extLst>
                  <a:ext uri="{FF2B5EF4-FFF2-40B4-BE49-F238E27FC236}">
                    <a16:creationId xmlns:a16="http://schemas.microsoft.com/office/drawing/2014/main" id="{9F8AE030-7DF2-49F5-A2BF-79F8D3F359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3738" y="1631950"/>
                <a:ext cx="84138" cy="85725"/>
              </a:xfrm>
              <a:custGeom>
                <a:avLst/>
                <a:gdLst>
                  <a:gd name="T0" fmla="*/ 5 w 53"/>
                  <a:gd name="T1" fmla="*/ 54 h 54"/>
                  <a:gd name="T2" fmla="*/ 0 w 53"/>
                  <a:gd name="T3" fmla="*/ 49 h 54"/>
                  <a:gd name="T4" fmla="*/ 48 w 53"/>
                  <a:gd name="T5" fmla="*/ 0 h 54"/>
                  <a:gd name="T6" fmla="*/ 53 w 53"/>
                  <a:gd name="T7" fmla="*/ 5 h 54"/>
                  <a:gd name="T8" fmla="*/ 5 w 53"/>
                  <a:gd name="T9" fmla="*/ 5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3" h="54">
                    <a:moveTo>
                      <a:pt x="5" y="54"/>
                    </a:moveTo>
                    <a:lnTo>
                      <a:pt x="0" y="49"/>
                    </a:lnTo>
                    <a:lnTo>
                      <a:pt x="48" y="0"/>
                    </a:lnTo>
                    <a:lnTo>
                      <a:pt x="53" y="5"/>
                    </a:lnTo>
                    <a:lnTo>
                      <a:pt x="5" y="5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" name="Freeform 35">
                <a:extLst>
                  <a:ext uri="{FF2B5EF4-FFF2-40B4-BE49-F238E27FC236}">
                    <a16:creationId xmlns:a16="http://schemas.microsoft.com/office/drawing/2014/main" id="{75A014CB-52C2-4CAC-92B1-039250C931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5651" y="1631950"/>
                <a:ext cx="84138" cy="85725"/>
              </a:xfrm>
              <a:custGeom>
                <a:avLst/>
                <a:gdLst>
                  <a:gd name="T0" fmla="*/ 5 w 53"/>
                  <a:gd name="T1" fmla="*/ 54 h 54"/>
                  <a:gd name="T2" fmla="*/ 0 w 53"/>
                  <a:gd name="T3" fmla="*/ 49 h 54"/>
                  <a:gd name="T4" fmla="*/ 48 w 53"/>
                  <a:gd name="T5" fmla="*/ 0 h 54"/>
                  <a:gd name="T6" fmla="*/ 53 w 53"/>
                  <a:gd name="T7" fmla="*/ 5 h 54"/>
                  <a:gd name="T8" fmla="*/ 5 w 53"/>
                  <a:gd name="T9" fmla="*/ 5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3" h="54">
                    <a:moveTo>
                      <a:pt x="5" y="54"/>
                    </a:moveTo>
                    <a:lnTo>
                      <a:pt x="0" y="49"/>
                    </a:lnTo>
                    <a:lnTo>
                      <a:pt x="48" y="0"/>
                    </a:lnTo>
                    <a:lnTo>
                      <a:pt x="53" y="5"/>
                    </a:lnTo>
                    <a:lnTo>
                      <a:pt x="5" y="5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" name="Freeform 36">
                <a:extLst>
                  <a:ext uri="{FF2B5EF4-FFF2-40B4-BE49-F238E27FC236}">
                    <a16:creationId xmlns:a16="http://schemas.microsoft.com/office/drawing/2014/main" id="{38C98745-0FA1-4770-98C3-6BFA0B5BE6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7563" y="1647825"/>
                <a:ext cx="69850" cy="69850"/>
              </a:xfrm>
              <a:custGeom>
                <a:avLst/>
                <a:gdLst>
                  <a:gd name="T0" fmla="*/ 5 w 44"/>
                  <a:gd name="T1" fmla="*/ 44 h 44"/>
                  <a:gd name="T2" fmla="*/ 0 w 44"/>
                  <a:gd name="T3" fmla="*/ 39 h 44"/>
                  <a:gd name="T4" fmla="*/ 39 w 44"/>
                  <a:gd name="T5" fmla="*/ 0 h 44"/>
                  <a:gd name="T6" fmla="*/ 44 w 44"/>
                  <a:gd name="T7" fmla="*/ 5 h 44"/>
                  <a:gd name="T8" fmla="*/ 5 w 44"/>
                  <a:gd name="T9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44">
                    <a:moveTo>
                      <a:pt x="5" y="44"/>
                    </a:moveTo>
                    <a:lnTo>
                      <a:pt x="0" y="39"/>
                    </a:lnTo>
                    <a:lnTo>
                      <a:pt x="39" y="0"/>
                    </a:lnTo>
                    <a:lnTo>
                      <a:pt x="44" y="5"/>
                    </a:lnTo>
                    <a:lnTo>
                      <a:pt x="5" y="4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467DF15F-1E58-4CE6-A513-EA5E427E84B5}"/>
                </a:ext>
              </a:extLst>
            </p:cNvPr>
            <p:cNvSpPr txBox="1"/>
            <p:nvPr/>
          </p:nvSpPr>
          <p:spPr>
            <a:xfrm>
              <a:off x="1022550" y="2550768"/>
              <a:ext cx="1761290" cy="215444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Requirement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1A8A2D57-0137-4128-99F4-4B7A61D4410A}"/>
              </a:ext>
            </a:extLst>
          </p:cNvPr>
          <p:cNvGrpSpPr/>
          <p:nvPr/>
        </p:nvGrpSpPr>
        <p:grpSpPr>
          <a:xfrm>
            <a:off x="712293" y="1819797"/>
            <a:ext cx="2110649" cy="215444"/>
            <a:chOff x="673191" y="1583558"/>
            <a:chExt cx="2110649" cy="215444"/>
          </a:xfrm>
        </p:grpSpPr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3885EC3B-435C-4EE6-85EB-1A1CB96012CB}"/>
                </a:ext>
              </a:extLst>
            </p:cNvPr>
            <p:cNvSpPr txBox="1"/>
            <p:nvPr/>
          </p:nvSpPr>
          <p:spPr>
            <a:xfrm>
              <a:off x="1022550" y="1583558"/>
              <a:ext cx="1761290" cy="215444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 anchor="ctr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chemeClr val="bg1"/>
                  </a:solidFill>
                </a:defRPr>
              </a:lvl1pPr>
            </a:lstStyle>
            <a:p>
              <a:r>
                <a:rPr lang="en-US" dirty="0" smtClean="0"/>
                <a:t>Introduction</a:t>
              </a:r>
              <a:endParaRPr lang="en-US" dirty="0"/>
            </a:p>
          </p:txBody>
        </p: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3ACC1DB5-94A0-463E-9D17-415515BE117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3191" y="1593661"/>
              <a:ext cx="203040" cy="194400"/>
              <a:chOff x="-638175" y="3963988"/>
              <a:chExt cx="373062" cy="357187"/>
            </a:xfr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2700000" scaled="0"/>
            </a:gradFill>
          </p:grpSpPr>
          <p:sp>
            <p:nvSpPr>
              <p:cNvPr id="139" name="Freeform 40">
                <a:extLst>
                  <a:ext uri="{FF2B5EF4-FFF2-40B4-BE49-F238E27FC236}">
                    <a16:creationId xmlns:a16="http://schemas.microsoft.com/office/drawing/2014/main" id="{A687222F-35CE-48AB-85F9-5B65E6D907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92138" y="4149725"/>
                <a:ext cx="280987" cy="171450"/>
              </a:xfrm>
              <a:custGeom>
                <a:avLst/>
                <a:gdLst>
                  <a:gd name="T0" fmla="*/ 70 w 72"/>
                  <a:gd name="T1" fmla="*/ 44 h 44"/>
                  <a:gd name="T2" fmla="*/ 46 w 72"/>
                  <a:gd name="T3" fmla="*/ 44 h 44"/>
                  <a:gd name="T4" fmla="*/ 44 w 72"/>
                  <a:gd name="T5" fmla="*/ 42 h 44"/>
                  <a:gd name="T6" fmla="*/ 44 w 72"/>
                  <a:gd name="T7" fmla="*/ 16 h 44"/>
                  <a:gd name="T8" fmla="*/ 28 w 72"/>
                  <a:gd name="T9" fmla="*/ 16 h 44"/>
                  <a:gd name="T10" fmla="*/ 28 w 72"/>
                  <a:gd name="T11" fmla="*/ 42 h 44"/>
                  <a:gd name="T12" fmla="*/ 26 w 72"/>
                  <a:gd name="T13" fmla="*/ 44 h 44"/>
                  <a:gd name="T14" fmla="*/ 2 w 72"/>
                  <a:gd name="T15" fmla="*/ 44 h 44"/>
                  <a:gd name="T16" fmla="*/ 0 w 72"/>
                  <a:gd name="T17" fmla="*/ 42 h 44"/>
                  <a:gd name="T18" fmla="*/ 0 w 72"/>
                  <a:gd name="T19" fmla="*/ 2 h 44"/>
                  <a:gd name="T20" fmla="*/ 2 w 72"/>
                  <a:gd name="T21" fmla="*/ 0 h 44"/>
                  <a:gd name="T22" fmla="*/ 4 w 72"/>
                  <a:gd name="T23" fmla="*/ 2 h 44"/>
                  <a:gd name="T24" fmla="*/ 4 w 72"/>
                  <a:gd name="T25" fmla="*/ 40 h 44"/>
                  <a:gd name="T26" fmla="*/ 24 w 72"/>
                  <a:gd name="T27" fmla="*/ 40 h 44"/>
                  <a:gd name="T28" fmla="*/ 24 w 72"/>
                  <a:gd name="T29" fmla="*/ 14 h 44"/>
                  <a:gd name="T30" fmla="*/ 26 w 72"/>
                  <a:gd name="T31" fmla="*/ 12 h 44"/>
                  <a:gd name="T32" fmla="*/ 46 w 72"/>
                  <a:gd name="T33" fmla="*/ 12 h 44"/>
                  <a:gd name="T34" fmla="*/ 48 w 72"/>
                  <a:gd name="T35" fmla="*/ 14 h 44"/>
                  <a:gd name="T36" fmla="*/ 48 w 72"/>
                  <a:gd name="T37" fmla="*/ 40 h 44"/>
                  <a:gd name="T38" fmla="*/ 68 w 72"/>
                  <a:gd name="T39" fmla="*/ 40 h 44"/>
                  <a:gd name="T40" fmla="*/ 68 w 72"/>
                  <a:gd name="T41" fmla="*/ 4 h 44"/>
                  <a:gd name="T42" fmla="*/ 70 w 72"/>
                  <a:gd name="T43" fmla="*/ 2 h 44"/>
                  <a:gd name="T44" fmla="*/ 72 w 72"/>
                  <a:gd name="T45" fmla="*/ 4 h 44"/>
                  <a:gd name="T46" fmla="*/ 72 w 72"/>
                  <a:gd name="T47" fmla="*/ 42 h 44"/>
                  <a:gd name="T48" fmla="*/ 70 w 72"/>
                  <a:gd name="T49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72" h="44">
                    <a:moveTo>
                      <a:pt x="70" y="44"/>
                    </a:moveTo>
                    <a:cubicBezTo>
                      <a:pt x="46" y="44"/>
                      <a:pt x="46" y="44"/>
                      <a:pt x="46" y="44"/>
                    </a:cubicBezTo>
                    <a:cubicBezTo>
                      <a:pt x="45" y="44"/>
                      <a:pt x="44" y="43"/>
                      <a:pt x="44" y="42"/>
                    </a:cubicBezTo>
                    <a:cubicBezTo>
                      <a:pt x="44" y="16"/>
                      <a:pt x="44" y="16"/>
                      <a:pt x="44" y="16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28" y="42"/>
                      <a:pt x="28" y="42"/>
                      <a:pt x="28" y="42"/>
                    </a:cubicBezTo>
                    <a:cubicBezTo>
                      <a:pt x="28" y="43"/>
                      <a:pt x="27" y="44"/>
                      <a:pt x="26" y="44"/>
                    </a:cubicBezTo>
                    <a:cubicBezTo>
                      <a:pt x="2" y="44"/>
                      <a:pt x="2" y="44"/>
                      <a:pt x="2" y="44"/>
                    </a:cubicBezTo>
                    <a:cubicBezTo>
                      <a:pt x="1" y="44"/>
                      <a:pt x="0" y="43"/>
                      <a:pt x="0" y="4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3" y="0"/>
                      <a:pt x="4" y="1"/>
                      <a:pt x="4" y="2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24" y="40"/>
                      <a:pt x="24" y="40"/>
                      <a:pt x="24" y="40"/>
                    </a:cubicBezTo>
                    <a:cubicBezTo>
                      <a:pt x="24" y="14"/>
                      <a:pt x="24" y="14"/>
                      <a:pt x="24" y="14"/>
                    </a:cubicBezTo>
                    <a:cubicBezTo>
                      <a:pt x="24" y="13"/>
                      <a:pt x="25" y="12"/>
                      <a:pt x="26" y="12"/>
                    </a:cubicBezTo>
                    <a:cubicBezTo>
                      <a:pt x="46" y="12"/>
                      <a:pt x="46" y="12"/>
                      <a:pt x="46" y="12"/>
                    </a:cubicBezTo>
                    <a:cubicBezTo>
                      <a:pt x="47" y="12"/>
                      <a:pt x="48" y="13"/>
                      <a:pt x="48" y="14"/>
                    </a:cubicBezTo>
                    <a:cubicBezTo>
                      <a:pt x="48" y="40"/>
                      <a:pt x="48" y="40"/>
                      <a:pt x="48" y="40"/>
                    </a:cubicBezTo>
                    <a:cubicBezTo>
                      <a:pt x="68" y="40"/>
                      <a:pt x="68" y="40"/>
                      <a:pt x="68" y="40"/>
                    </a:cubicBezTo>
                    <a:cubicBezTo>
                      <a:pt x="68" y="4"/>
                      <a:pt x="68" y="4"/>
                      <a:pt x="68" y="4"/>
                    </a:cubicBezTo>
                    <a:cubicBezTo>
                      <a:pt x="68" y="3"/>
                      <a:pt x="69" y="2"/>
                      <a:pt x="70" y="2"/>
                    </a:cubicBezTo>
                    <a:cubicBezTo>
                      <a:pt x="71" y="2"/>
                      <a:pt x="72" y="3"/>
                      <a:pt x="72" y="4"/>
                    </a:cubicBezTo>
                    <a:cubicBezTo>
                      <a:pt x="72" y="42"/>
                      <a:pt x="72" y="42"/>
                      <a:pt x="72" y="42"/>
                    </a:cubicBezTo>
                    <a:cubicBezTo>
                      <a:pt x="72" y="43"/>
                      <a:pt x="71" y="44"/>
                      <a:pt x="70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" name="Freeform 41">
                <a:extLst>
                  <a:ext uri="{FF2B5EF4-FFF2-40B4-BE49-F238E27FC236}">
                    <a16:creationId xmlns:a16="http://schemas.microsoft.com/office/drawing/2014/main" id="{F0AC3D10-8537-4F5C-BA51-BE86E4C157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638175" y="3963988"/>
                <a:ext cx="373062" cy="193675"/>
              </a:xfrm>
              <a:custGeom>
                <a:avLst/>
                <a:gdLst>
                  <a:gd name="T0" fmla="*/ 94 w 96"/>
                  <a:gd name="T1" fmla="*/ 50 h 50"/>
                  <a:gd name="T2" fmla="*/ 93 w 96"/>
                  <a:gd name="T3" fmla="*/ 49 h 50"/>
                  <a:gd name="T4" fmla="*/ 48 w 96"/>
                  <a:gd name="T5" fmla="*/ 5 h 50"/>
                  <a:gd name="T6" fmla="*/ 3 w 96"/>
                  <a:gd name="T7" fmla="*/ 49 h 50"/>
                  <a:gd name="T8" fmla="*/ 1 w 96"/>
                  <a:gd name="T9" fmla="*/ 49 h 50"/>
                  <a:gd name="T10" fmla="*/ 1 w 96"/>
                  <a:gd name="T11" fmla="*/ 47 h 50"/>
                  <a:gd name="T12" fmla="*/ 47 w 96"/>
                  <a:gd name="T13" fmla="*/ 1 h 50"/>
                  <a:gd name="T14" fmla="*/ 49 w 96"/>
                  <a:gd name="T15" fmla="*/ 1 h 50"/>
                  <a:gd name="T16" fmla="*/ 95 w 96"/>
                  <a:gd name="T17" fmla="*/ 47 h 50"/>
                  <a:gd name="T18" fmla="*/ 95 w 96"/>
                  <a:gd name="T19" fmla="*/ 49 h 50"/>
                  <a:gd name="T20" fmla="*/ 94 w 96"/>
                  <a:gd name="T21" fmla="*/ 5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6" h="50">
                    <a:moveTo>
                      <a:pt x="94" y="50"/>
                    </a:moveTo>
                    <a:cubicBezTo>
                      <a:pt x="93" y="50"/>
                      <a:pt x="93" y="50"/>
                      <a:pt x="93" y="49"/>
                    </a:cubicBezTo>
                    <a:cubicBezTo>
                      <a:pt x="48" y="5"/>
                      <a:pt x="48" y="5"/>
                      <a:pt x="48" y="5"/>
                    </a:cubicBezTo>
                    <a:cubicBezTo>
                      <a:pt x="3" y="49"/>
                      <a:pt x="3" y="49"/>
                      <a:pt x="3" y="49"/>
                    </a:cubicBezTo>
                    <a:cubicBezTo>
                      <a:pt x="3" y="50"/>
                      <a:pt x="1" y="50"/>
                      <a:pt x="1" y="49"/>
                    </a:cubicBezTo>
                    <a:cubicBezTo>
                      <a:pt x="0" y="49"/>
                      <a:pt x="0" y="47"/>
                      <a:pt x="1" y="47"/>
                    </a:cubicBezTo>
                    <a:cubicBezTo>
                      <a:pt x="47" y="1"/>
                      <a:pt x="47" y="1"/>
                      <a:pt x="47" y="1"/>
                    </a:cubicBezTo>
                    <a:cubicBezTo>
                      <a:pt x="47" y="0"/>
                      <a:pt x="49" y="0"/>
                      <a:pt x="49" y="1"/>
                    </a:cubicBezTo>
                    <a:cubicBezTo>
                      <a:pt x="95" y="47"/>
                      <a:pt x="95" y="47"/>
                      <a:pt x="95" y="47"/>
                    </a:cubicBezTo>
                    <a:cubicBezTo>
                      <a:pt x="96" y="47"/>
                      <a:pt x="96" y="49"/>
                      <a:pt x="95" y="49"/>
                    </a:cubicBezTo>
                    <a:cubicBezTo>
                      <a:pt x="95" y="50"/>
                      <a:pt x="95" y="50"/>
                      <a:pt x="94" y="5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" name="Freeform 42">
                <a:extLst>
                  <a:ext uri="{FF2B5EF4-FFF2-40B4-BE49-F238E27FC236}">
                    <a16:creationId xmlns:a16="http://schemas.microsoft.com/office/drawing/2014/main" id="{EA0E21D1-2DD0-4E7F-A71A-4247943FDC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96875" y="3979863"/>
                <a:ext cx="69850" cy="69850"/>
              </a:xfrm>
              <a:custGeom>
                <a:avLst/>
                <a:gdLst>
                  <a:gd name="T0" fmla="*/ 16 w 18"/>
                  <a:gd name="T1" fmla="*/ 18 h 18"/>
                  <a:gd name="T2" fmla="*/ 14 w 18"/>
                  <a:gd name="T3" fmla="*/ 16 h 18"/>
                  <a:gd name="T4" fmla="*/ 14 w 18"/>
                  <a:gd name="T5" fmla="*/ 4 h 18"/>
                  <a:gd name="T6" fmla="*/ 2 w 18"/>
                  <a:gd name="T7" fmla="*/ 4 h 18"/>
                  <a:gd name="T8" fmla="*/ 0 w 18"/>
                  <a:gd name="T9" fmla="*/ 2 h 18"/>
                  <a:gd name="T10" fmla="*/ 2 w 18"/>
                  <a:gd name="T11" fmla="*/ 0 h 18"/>
                  <a:gd name="T12" fmla="*/ 16 w 18"/>
                  <a:gd name="T13" fmla="*/ 0 h 18"/>
                  <a:gd name="T14" fmla="*/ 18 w 18"/>
                  <a:gd name="T15" fmla="*/ 2 h 18"/>
                  <a:gd name="T16" fmla="*/ 18 w 18"/>
                  <a:gd name="T17" fmla="*/ 16 h 18"/>
                  <a:gd name="T18" fmla="*/ 16 w 18"/>
                  <a:gd name="T1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8" h="18">
                    <a:moveTo>
                      <a:pt x="16" y="18"/>
                    </a:moveTo>
                    <a:cubicBezTo>
                      <a:pt x="15" y="18"/>
                      <a:pt x="14" y="17"/>
                      <a:pt x="14" y="16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1" y="4"/>
                      <a:pt x="0" y="3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7" y="0"/>
                      <a:pt x="18" y="1"/>
                      <a:pt x="18" y="2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18" y="17"/>
                      <a:pt x="17" y="18"/>
                      <a:pt x="16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CDB53A22-8AEE-4243-9DB2-84D154565F3E}"/>
              </a:ext>
            </a:extLst>
          </p:cNvPr>
          <p:cNvGrpSpPr/>
          <p:nvPr/>
        </p:nvGrpSpPr>
        <p:grpSpPr>
          <a:xfrm>
            <a:off x="706437" y="2322289"/>
            <a:ext cx="2116505" cy="215444"/>
            <a:chOff x="667335" y="2067163"/>
            <a:chExt cx="2116505" cy="215444"/>
          </a:xfrm>
        </p:grpSpPr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9C893A6B-97BB-45BD-9037-912AC433153B}"/>
                </a:ext>
              </a:extLst>
            </p:cNvPr>
            <p:cNvSpPr txBox="1"/>
            <p:nvPr/>
          </p:nvSpPr>
          <p:spPr>
            <a:xfrm>
              <a:off x="1022550" y="2067163"/>
              <a:ext cx="1761290" cy="215444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Documentation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74E23A1E-9E28-42D8-B6A6-DBAA170B92A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67335" y="2067546"/>
              <a:ext cx="214753" cy="213840"/>
              <a:chOff x="-523875" y="3440113"/>
              <a:chExt cx="373062" cy="371476"/>
            </a:xfr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2700000" scaled="0"/>
            </a:gradFill>
          </p:grpSpPr>
          <p:sp>
            <p:nvSpPr>
              <p:cNvPr id="146" name="Freeform 46">
                <a:extLst>
                  <a:ext uri="{FF2B5EF4-FFF2-40B4-BE49-F238E27FC236}">
                    <a16:creationId xmlns:a16="http://schemas.microsoft.com/office/drawing/2014/main" id="{A6F64926-EAD6-411D-B4C7-86595D6B860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523875" y="3440113"/>
                <a:ext cx="373062" cy="317500"/>
              </a:xfrm>
              <a:custGeom>
                <a:avLst/>
                <a:gdLst>
                  <a:gd name="T0" fmla="*/ 15 w 96"/>
                  <a:gd name="T1" fmla="*/ 82 h 82"/>
                  <a:gd name="T2" fmla="*/ 14 w 96"/>
                  <a:gd name="T3" fmla="*/ 82 h 82"/>
                  <a:gd name="T4" fmla="*/ 0 w 96"/>
                  <a:gd name="T5" fmla="*/ 48 h 82"/>
                  <a:gd name="T6" fmla="*/ 48 w 96"/>
                  <a:gd name="T7" fmla="*/ 0 h 82"/>
                  <a:gd name="T8" fmla="*/ 96 w 96"/>
                  <a:gd name="T9" fmla="*/ 48 h 82"/>
                  <a:gd name="T10" fmla="*/ 82 w 96"/>
                  <a:gd name="T11" fmla="*/ 82 h 82"/>
                  <a:gd name="T12" fmla="*/ 80 w 96"/>
                  <a:gd name="T13" fmla="*/ 82 h 82"/>
                  <a:gd name="T14" fmla="*/ 62 w 96"/>
                  <a:gd name="T15" fmla="*/ 74 h 82"/>
                  <a:gd name="T16" fmla="*/ 55 w 96"/>
                  <a:gd name="T17" fmla="*/ 72 h 82"/>
                  <a:gd name="T18" fmla="*/ 54 w 96"/>
                  <a:gd name="T19" fmla="*/ 70 h 82"/>
                  <a:gd name="T20" fmla="*/ 54 w 96"/>
                  <a:gd name="T21" fmla="*/ 60 h 82"/>
                  <a:gd name="T22" fmla="*/ 55 w 96"/>
                  <a:gd name="T23" fmla="*/ 58 h 82"/>
                  <a:gd name="T24" fmla="*/ 60 w 96"/>
                  <a:gd name="T25" fmla="*/ 48 h 82"/>
                  <a:gd name="T26" fmla="*/ 62 w 96"/>
                  <a:gd name="T27" fmla="*/ 46 h 82"/>
                  <a:gd name="T28" fmla="*/ 62 w 96"/>
                  <a:gd name="T29" fmla="*/ 44 h 82"/>
                  <a:gd name="T30" fmla="*/ 62 w 96"/>
                  <a:gd name="T31" fmla="*/ 42 h 82"/>
                  <a:gd name="T32" fmla="*/ 60 w 96"/>
                  <a:gd name="T33" fmla="*/ 40 h 82"/>
                  <a:gd name="T34" fmla="*/ 61 w 96"/>
                  <a:gd name="T35" fmla="*/ 38 h 82"/>
                  <a:gd name="T36" fmla="*/ 62 w 96"/>
                  <a:gd name="T37" fmla="*/ 26 h 82"/>
                  <a:gd name="T38" fmla="*/ 51 w 96"/>
                  <a:gd name="T39" fmla="*/ 22 h 82"/>
                  <a:gd name="T40" fmla="*/ 40 w 96"/>
                  <a:gd name="T41" fmla="*/ 26 h 82"/>
                  <a:gd name="T42" fmla="*/ 38 w 96"/>
                  <a:gd name="T43" fmla="*/ 28 h 82"/>
                  <a:gd name="T44" fmla="*/ 35 w 96"/>
                  <a:gd name="T45" fmla="*/ 28 h 82"/>
                  <a:gd name="T46" fmla="*/ 36 w 96"/>
                  <a:gd name="T47" fmla="*/ 38 h 82"/>
                  <a:gd name="T48" fmla="*/ 36 w 96"/>
                  <a:gd name="T49" fmla="*/ 40 h 82"/>
                  <a:gd name="T50" fmla="*/ 34 w 96"/>
                  <a:gd name="T51" fmla="*/ 42 h 82"/>
                  <a:gd name="T52" fmla="*/ 34 w 96"/>
                  <a:gd name="T53" fmla="*/ 44 h 82"/>
                  <a:gd name="T54" fmla="*/ 34 w 96"/>
                  <a:gd name="T55" fmla="*/ 46 h 82"/>
                  <a:gd name="T56" fmla="*/ 36 w 96"/>
                  <a:gd name="T57" fmla="*/ 48 h 82"/>
                  <a:gd name="T58" fmla="*/ 41 w 96"/>
                  <a:gd name="T59" fmla="*/ 58 h 82"/>
                  <a:gd name="T60" fmla="*/ 42 w 96"/>
                  <a:gd name="T61" fmla="*/ 60 h 82"/>
                  <a:gd name="T62" fmla="*/ 42 w 96"/>
                  <a:gd name="T63" fmla="*/ 70 h 82"/>
                  <a:gd name="T64" fmla="*/ 41 w 96"/>
                  <a:gd name="T65" fmla="*/ 72 h 82"/>
                  <a:gd name="T66" fmla="*/ 35 w 96"/>
                  <a:gd name="T67" fmla="*/ 74 h 82"/>
                  <a:gd name="T68" fmla="*/ 16 w 96"/>
                  <a:gd name="T69" fmla="*/ 82 h 82"/>
                  <a:gd name="T70" fmla="*/ 15 w 96"/>
                  <a:gd name="T71" fmla="*/ 82 h 82"/>
                  <a:gd name="T72" fmla="*/ 48 w 96"/>
                  <a:gd name="T73" fmla="*/ 4 h 82"/>
                  <a:gd name="T74" fmla="*/ 4 w 96"/>
                  <a:gd name="T75" fmla="*/ 48 h 82"/>
                  <a:gd name="T76" fmla="*/ 16 w 96"/>
                  <a:gd name="T77" fmla="*/ 78 h 82"/>
                  <a:gd name="T78" fmla="*/ 33 w 96"/>
                  <a:gd name="T79" fmla="*/ 70 h 82"/>
                  <a:gd name="T80" fmla="*/ 38 w 96"/>
                  <a:gd name="T81" fmla="*/ 69 h 82"/>
                  <a:gd name="T82" fmla="*/ 38 w 96"/>
                  <a:gd name="T83" fmla="*/ 61 h 82"/>
                  <a:gd name="T84" fmla="*/ 32 w 96"/>
                  <a:gd name="T85" fmla="*/ 49 h 82"/>
                  <a:gd name="T86" fmla="*/ 30 w 96"/>
                  <a:gd name="T87" fmla="*/ 44 h 82"/>
                  <a:gd name="T88" fmla="*/ 32 w 96"/>
                  <a:gd name="T89" fmla="*/ 39 h 82"/>
                  <a:gd name="T90" fmla="*/ 32 w 96"/>
                  <a:gd name="T91" fmla="*/ 26 h 82"/>
                  <a:gd name="T92" fmla="*/ 37 w 96"/>
                  <a:gd name="T93" fmla="*/ 24 h 82"/>
                  <a:gd name="T94" fmla="*/ 51 w 96"/>
                  <a:gd name="T95" fmla="*/ 18 h 82"/>
                  <a:gd name="T96" fmla="*/ 66 w 96"/>
                  <a:gd name="T97" fmla="*/ 26 h 82"/>
                  <a:gd name="T98" fmla="*/ 64 w 96"/>
                  <a:gd name="T99" fmla="*/ 39 h 82"/>
                  <a:gd name="T100" fmla="*/ 66 w 96"/>
                  <a:gd name="T101" fmla="*/ 44 h 82"/>
                  <a:gd name="T102" fmla="*/ 64 w 96"/>
                  <a:gd name="T103" fmla="*/ 49 h 82"/>
                  <a:gd name="T104" fmla="*/ 58 w 96"/>
                  <a:gd name="T105" fmla="*/ 61 h 82"/>
                  <a:gd name="T106" fmla="*/ 58 w 96"/>
                  <a:gd name="T107" fmla="*/ 69 h 82"/>
                  <a:gd name="T108" fmla="*/ 63 w 96"/>
                  <a:gd name="T109" fmla="*/ 70 h 82"/>
                  <a:gd name="T110" fmla="*/ 80 w 96"/>
                  <a:gd name="T111" fmla="*/ 78 h 82"/>
                  <a:gd name="T112" fmla="*/ 92 w 96"/>
                  <a:gd name="T113" fmla="*/ 48 h 82"/>
                  <a:gd name="T114" fmla="*/ 48 w 96"/>
                  <a:gd name="T115" fmla="*/ 4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96" h="82">
                    <a:moveTo>
                      <a:pt x="15" y="82"/>
                    </a:moveTo>
                    <a:cubicBezTo>
                      <a:pt x="15" y="82"/>
                      <a:pt x="14" y="82"/>
                      <a:pt x="14" y="82"/>
                    </a:cubicBezTo>
                    <a:cubicBezTo>
                      <a:pt x="5" y="73"/>
                      <a:pt x="0" y="61"/>
                      <a:pt x="0" y="48"/>
                    </a:cubicBezTo>
                    <a:cubicBezTo>
                      <a:pt x="0" y="22"/>
                      <a:pt x="22" y="0"/>
                      <a:pt x="48" y="0"/>
                    </a:cubicBezTo>
                    <a:cubicBezTo>
                      <a:pt x="74" y="0"/>
                      <a:pt x="96" y="22"/>
                      <a:pt x="96" y="48"/>
                    </a:cubicBezTo>
                    <a:cubicBezTo>
                      <a:pt x="96" y="61"/>
                      <a:pt x="91" y="73"/>
                      <a:pt x="82" y="82"/>
                    </a:cubicBezTo>
                    <a:cubicBezTo>
                      <a:pt x="81" y="82"/>
                      <a:pt x="80" y="82"/>
                      <a:pt x="80" y="82"/>
                    </a:cubicBezTo>
                    <a:cubicBezTo>
                      <a:pt x="76" y="79"/>
                      <a:pt x="69" y="77"/>
                      <a:pt x="62" y="74"/>
                    </a:cubicBezTo>
                    <a:cubicBezTo>
                      <a:pt x="60" y="73"/>
                      <a:pt x="57" y="73"/>
                      <a:pt x="55" y="72"/>
                    </a:cubicBezTo>
                    <a:cubicBezTo>
                      <a:pt x="55" y="72"/>
                      <a:pt x="54" y="71"/>
                      <a:pt x="54" y="70"/>
                    </a:cubicBezTo>
                    <a:cubicBezTo>
                      <a:pt x="54" y="60"/>
                      <a:pt x="54" y="60"/>
                      <a:pt x="54" y="60"/>
                    </a:cubicBezTo>
                    <a:cubicBezTo>
                      <a:pt x="54" y="59"/>
                      <a:pt x="55" y="58"/>
                      <a:pt x="55" y="58"/>
                    </a:cubicBezTo>
                    <a:cubicBezTo>
                      <a:pt x="56" y="58"/>
                      <a:pt x="60" y="56"/>
                      <a:pt x="60" y="48"/>
                    </a:cubicBezTo>
                    <a:cubicBezTo>
                      <a:pt x="60" y="47"/>
                      <a:pt x="61" y="46"/>
                      <a:pt x="62" y="46"/>
                    </a:cubicBezTo>
                    <a:cubicBezTo>
                      <a:pt x="62" y="46"/>
                      <a:pt x="62" y="45"/>
                      <a:pt x="62" y="44"/>
                    </a:cubicBezTo>
                    <a:cubicBezTo>
                      <a:pt x="62" y="43"/>
                      <a:pt x="62" y="42"/>
                      <a:pt x="62" y="42"/>
                    </a:cubicBezTo>
                    <a:cubicBezTo>
                      <a:pt x="61" y="42"/>
                      <a:pt x="60" y="41"/>
                      <a:pt x="60" y="40"/>
                    </a:cubicBezTo>
                    <a:cubicBezTo>
                      <a:pt x="60" y="39"/>
                      <a:pt x="60" y="39"/>
                      <a:pt x="61" y="38"/>
                    </a:cubicBezTo>
                    <a:cubicBezTo>
                      <a:pt x="61" y="35"/>
                      <a:pt x="63" y="30"/>
                      <a:pt x="62" y="26"/>
                    </a:cubicBezTo>
                    <a:cubicBezTo>
                      <a:pt x="61" y="24"/>
                      <a:pt x="57" y="22"/>
                      <a:pt x="51" y="22"/>
                    </a:cubicBezTo>
                    <a:cubicBezTo>
                      <a:pt x="45" y="22"/>
                      <a:pt x="41" y="24"/>
                      <a:pt x="40" y="26"/>
                    </a:cubicBezTo>
                    <a:cubicBezTo>
                      <a:pt x="40" y="28"/>
                      <a:pt x="39" y="28"/>
                      <a:pt x="38" y="28"/>
                    </a:cubicBezTo>
                    <a:cubicBezTo>
                      <a:pt x="37" y="28"/>
                      <a:pt x="35" y="28"/>
                      <a:pt x="35" y="28"/>
                    </a:cubicBezTo>
                    <a:cubicBezTo>
                      <a:pt x="33" y="30"/>
                      <a:pt x="35" y="36"/>
                      <a:pt x="36" y="38"/>
                    </a:cubicBezTo>
                    <a:cubicBezTo>
                      <a:pt x="36" y="39"/>
                      <a:pt x="36" y="40"/>
                      <a:pt x="36" y="40"/>
                    </a:cubicBezTo>
                    <a:cubicBezTo>
                      <a:pt x="36" y="41"/>
                      <a:pt x="35" y="42"/>
                      <a:pt x="34" y="42"/>
                    </a:cubicBezTo>
                    <a:cubicBezTo>
                      <a:pt x="34" y="42"/>
                      <a:pt x="34" y="43"/>
                      <a:pt x="34" y="44"/>
                    </a:cubicBezTo>
                    <a:cubicBezTo>
                      <a:pt x="34" y="45"/>
                      <a:pt x="34" y="46"/>
                      <a:pt x="34" y="46"/>
                    </a:cubicBezTo>
                    <a:cubicBezTo>
                      <a:pt x="35" y="46"/>
                      <a:pt x="36" y="47"/>
                      <a:pt x="36" y="48"/>
                    </a:cubicBezTo>
                    <a:cubicBezTo>
                      <a:pt x="36" y="56"/>
                      <a:pt x="40" y="58"/>
                      <a:pt x="41" y="58"/>
                    </a:cubicBezTo>
                    <a:cubicBezTo>
                      <a:pt x="41" y="58"/>
                      <a:pt x="42" y="59"/>
                      <a:pt x="42" y="60"/>
                    </a:cubicBezTo>
                    <a:cubicBezTo>
                      <a:pt x="42" y="70"/>
                      <a:pt x="42" y="70"/>
                      <a:pt x="42" y="70"/>
                    </a:cubicBezTo>
                    <a:cubicBezTo>
                      <a:pt x="42" y="71"/>
                      <a:pt x="41" y="72"/>
                      <a:pt x="41" y="72"/>
                    </a:cubicBezTo>
                    <a:cubicBezTo>
                      <a:pt x="39" y="73"/>
                      <a:pt x="37" y="73"/>
                      <a:pt x="35" y="74"/>
                    </a:cubicBezTo>
                    <a:cubicBezTo>
                      <a:pt x="28" y="77"/>
                      <a:pt x="20" y="79"/>
                      <a:pt x="16" y="82"/>
                    </a:cubicBezTo>
                    <a:cubicBezTo>
                      <a:pt x="16" y="82"/>
                      <a:pt x="16" y="82"/>
                      <a:pt x="15" y="82"/>
                    </a:cubicBezTo>
                    <a:close/>
                    <a:moveTo>
                      <a:pt x="48" y="4"/>
                    </a:moveTo>
                    <a:cubicBezTo>
                      <a:pt x="24" y="4"/>
                      <a:pt x="4" y="24"/>
                      <a:pt x="4" y="48"/>
                    </a:cubicBezTo>
                    <a:cubicBezTo>
                      <a:pt x="4" y="59"/>
                      <a:pt x="8" y="70"/>
                      <a:pt x="16" y="78"/>
                    </a:cubicBezTo>
                    <a:cubicBezTo>
                      <a:pt x="20" y="75"/>
                      <a:pt x="27" y="73"/>
                      <a:pt x="33" y="70"/>
                    </a:cubicBezTo>
                    <a:cubicBezTo>
                      <a:pt x="35" y="70"/>
                      <a:pt x="36" y="69"/>
                      <a:pt x="38" y="69"/>
                    </a:cubicBezTo>
                    <a:cubicBezTo>
                      <a:pt x="38" y="61"/>
                      <a:pt x="38" y="61"/>
                      <a:pt x="38" y="61"/>
                    </a:cubicBezTo>
                    <a:cubicBezTo>
                      <a:pt x="36" y="60"/>
                      <a:pt x="32" y="57"/>
                      <a:pt x="32" y="49"/>
                    </a:cubicBezTo>
                    <a:cubicBezTo>
                      <a:pt x="30" y="49"/>
                      <a:pt x="30" y="47"/>
                      <a:pt x="30" y="44"/>
                    </a:cubicBezTo>
                    <a:cubicBezTo>
                      <a:pt x="30" y="42"/>
                      <a:pt x="30" y="40"/>
                      <a:pt x="32" y="39"/>
                    </a:cubicBezTo>
                    <a:cubicBezTo>
                      <a:pt x="31" y="35"/>
                      <a:pt x="29" y="29"/>
                      <a:pt x="32" y="26"/>
                    </a:cubicBezTo>
                    <a:cubicBezTo>
                      <a:pt x="33" y="24"/>
                      <a:pt x="35" y="24"/>
                      <a:pt x="37" y="24"/>
                    </a:cubicBezTo>
                    <a:cubicBezTo>
                      <a:pt x="39" y="20"/>
                      <a:pt x="46" y="18"/>
                      <a:pt x="51" y="18"/>
                    </a:cubicBezTo>
                    <a:cubicBezTo>
                      <a:pt x="57" y="18"/>
                      <a:pt x="65" y="20"/>
                      <a:pt x="66" y="26"/>
                    </a:cubicBezTo>
                    <a:cubicBezTo>
                      <a:pt x="67" y="30"/>
                      <a:pt x="65" y="36"/>
                      <a:pt x="64" y="39"/>
                    </a:cubicBezTo>
                    <a:cubicBezTo>
                      <a:pt x="66" y="40"/>
                      <a:pt x="66" y="42"/>
                      <a:pt x="66" y="44"/>
                    </a:cubicBezTo>
                    <a:cubicBezTo>
                      <a:pt x="66" y="47"/>
                      <a:pt x="66" y="49"/>
                      <a:pt x="64" y="49"/>
                    </a:cubicBezTo>
                    <a:cubicBezTo>
                      <a:pt x="64" y="57"/>
                      <a:pt x="60" y="60"/>
                      <a:pt x="58" y="61"/>
                    </a:cubicBezTo>
                    <a:cubicBezTo>
                      <a:pt x="58" y="69"/>
                      <a:pt x="58" y="69"/>
                      <a:pt x="58" y="69"/>
                    </a:cubicBezTo>
                    <a:cubicBezTo>
                      <a:pt x="60" y="69"/>
                      <a:pt x="61" y="70"/>
                      <a:pt x="63" y="70"/>
                    </a:cubicBezTo>
                    <a:cubicBezTo>
                      <a:pt x="70" y="73"/>
                      <a:pt x="76" y="75"/>
                      <a:pt x="80" y="78"/>
                    </a:cubicBezTo>
                    <a:cubicBezTo>
                      <a:pt x="88" y="70"/>
                      <a:pt x="92" y="59"/>
                      <a:pt x="92" y="48"/>
                    </a:cubicBezTo>
                    <a:cubicBezTo>
                      <a:pt x="92" y="24"/>
                      <a:pt x="72" y="4"/>
                      <a:pt x="48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" name="Freeform 47">
                <a:extLst>
                  <a:ext uri="{FF2B5EF4-FFF2-40B4-BE49-F238E27FC236}">
                    <a16:creationId xmlns:a16="http://schemas.microsoft.com/office/drawing/2014/main" id="{67D2AC67-79B2-4FC2-98A8-3CB49FAC71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469900" y="3746501"/>
                <a:ext cx="265112" cy="65088"/>
              </a:xfrm>
              <a:custGeom>
                <a:avLst/>
                <a:gdLst>
                  <a:gd name="T0" fmla="*/ 34 w 68"/>
                  <a:gd name="T1" fmla="*/ 17 h 17"/>
                  <a:gd name="T2" fmla="*/ 0 w 68"/>
                  <a:gd name="T3" fmla="*/ 3 h 17"/>
                  <a:gd name="T4" fmla="*/ 3 w 68"/>
                  <a:gd name="T5" fmla="*/ 0 h 17"/>
                  <a:gd name="T6" fmla="*/ 34 w 68"/>
                  <a:gd name="T7" fmla="*/ 13 h 17"/>
                  <a:gd name="T8" fmla="*/ 65 w 68"/>
                  <a:gd name="T9" fmla="*/ 0 h 17"/>
                  <a:gd name="T10" fmla="*/ 68 w 68"/>
                  <a:gd name="T11" fmla="*/ 3 h 17"/>
                  <a:gd name="T12" fmla="*/ 34 w 68"/>
                  <a:gd name="T13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8" h="17">
                    <a:moveTo>
                      <a:pt x="34" y="17"/>
                    </a:moveTo>
                    <a:cubicBezTo>
                      <a:pt x="21" y="17"/>
                      <a:pt x="9" y="12"/>
                      <a:pt x="0" y="3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11" y="8"/>
                      <a:pt x="22" y="13"/>
                      <a:pt x="34" y="13"/>
                    </a:cubicBezTo>
                    <a:cubicBezTo>
                      <a:pt x="46" y="13"/>
                      <a:pt x="57" y="8"/>
                      <a:pt x="65" y="0"/>
                    </a:cubicBezTo>
                    <a:cubicBezTo>
                      <a:pt x="68" y="3"/>
                      <a:pt x="68" y="3"/>
                      <a:pt x="68" y="3"/>
                    </a:cubicBezTo>
                    <a:cubicBezTo>
                      <a:pt x="59" y="12"/>
                      <a:pt x="47" y="17"/>
                      <a:pt x="34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61B3BF31-A3E7-428A-AA5C-CA9936151361}"/>
              </a:ext>
            </a:extLst>
          </p:cNvPr>
          <p:cNvGrpSpPr/>
          <p:nvPr/>
        </p:nvGrpSpPr>
        <p:grpSpPr>
          <a:xfrm>
            <a:off x="737463" y="3327273"/>
            <a:ext cx="2085479" cy="215444"/>
            <a:chOff x="698361" y="3034373"/>
            <a:chExt cx="2085479" cy="215444"/>
          </a:xfrm>
        </p:grpSpPr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C6F65731-6003-4E2B-8CAA-066B5E03522D}"/>
                </a:ext>
              </a:extLst>
            </p:cNvPr>
            <p:cNvSpPr txBox="1"/>
            <p:nvPr/>
          </p:nvSpPr>
          <p:spPr>
            <a:xfrm>
              <a:off x="1022550" y="3034373"/>
              <a:ext cx="1761290" cy="215444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System Features</a:t>
              </a:r>
            </a:p>
          </p:txBody>
        </p:sp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5901D3A6-BF18-4F5D-BCD6-9EA2451F5E6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8361" y="3041295"/>
              <a:ext cx="152701" cy="201600"/>
              <a:chOff x="-582613" y="3649663"/>
              <a:chExt cx="282575" cy="373062"/>
            </a:xfr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2700000" scaled="0"/>
            </a:gradFill>
          </p:grpSpPr>
          <p:sp>
            <p:nvSpPr>
              <p:cNvPr id="155" name="Freeform 51">
                <a:extLst>
                  <a:ext uri="{FF2B5EF4-FFF2-40B4-BE49-F238E27FC236}">
                    <a16:creationId xmlns:a16="http://schemas.microsoft.com/office/drawing/2014/main" id="{E86D3BA9-73D0-4CBA-8925-AB4CA225057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582613" y="3649663"/>
                <a:ext cx="282575" cy="373062"/>
              </a:xfrm>
              <a:custGeom>
                <a:avLst/>
                <a:gdLst>
                  <a:gd name="T0" fmla="*/ 70 w 72"/>
                  <a:gd name="T1" fmla="*/ 96 h 96"/>
                  <a:gd name="T2" fmla="*/ 2 w 72"/>
                  <a:gd name="T3" fmla="*/ 96 h 96"/>
                  <a:gd name="T4" fmla="*/ 0 w 72"/>
                  <a:gd name="T5" fmla="*/ 94 h 96"/>
                  <a:gd name="T6" fmla="*/ 0 w 72"/>
                  <a:gd name="T7" fmla="*/ 2 h 96"/>
                  <a:gd name="T8" fmla="*/ 2 w 72"/>
                  <a:gd name="T9" fmla="*/ 0 h 96"/>
                  <a:gd name="T10" fmla="*/ 70 w 72"/>
                  <a:gd name="T11" fmla="*/ 0 h 96"/>
                  <a:gd name="T12" fmla="*/ 72 w 72"/>
                  <a:gd name="T13" fmla="*/ 2 h 96"/>
                  <a:gd name="T14" fmla="*/ 72 w 72"/>
                  <a:gd name="T15" fmla="*/ 94 h 96"/>
                  <a:gd name="T16" fmla="*/ 70 w 72"/>
                  <a:gd name="T17" fmla="*/ 96 h 96"/>
                  <a:gd name="T18" fmla="*/ 4 w 72"/>
                  <a:gd name="T19" fmla="*/ 92 h 96"/>
                  <a:gd name="T20" fmla="*/ 68 w 72"/>
                  <a:gd name="T21" fmla="*/ 92 h 96"/>
                  <a:gd name="T22" fmla="*/ 68 w 72"/>
                  <a:gd name="T23" fmla="*/ 4 h 96"/>
                  <a:gd name="T24" fmla="*/ 4 w 72"/>
                  <a:gd name="T25" fmla="*/ 4 h 96"/>
                  <a:gd name="T26" fmla="*/ 4 w 72"/>
                  <a:gd name="T27" fmla="*/ 92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2" h="96">
                    <a:moveTo>
                      <a:pt x="70" y="96"/>
                    </a:moveTo>
                    <a:cubicBezTo>
                      <a:pt x="2" y="96"/>
                      <a:pt x="2" y="96"/>
                      <a:pt x="2" y="96"/>
                    </a:cubicBezTo>
                    <a:cubicBezTo>
                      <a:pt x="1" y="96"/>
                      <a:pt x="0" y="95"/>
                      <a:pt x="0" y="94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70" y="0"/>
                      <a:pt x="70" y="0"/>
                      <a:pt x="70" y="0"/>
                    </a:cubicBezTo>
                    <a:cubicBezTo>
                      <a:pt x="71" y="0"/>
                      <a:pt x="72" y="1"/>
                      <a:pt x="72" y="2"/>
                    </a:cubicBezTo>
                    <a:cubicBezTo>
                      <a:pt x="72" y="94"/>
                      <a:pt x="72" y="94"/>
                      <a:pt x="72" y="94"/>
                    </a:cubicBezTo>
                    <a:cubicBezTo>
                      <a:pt x="72" y="95"/>
                      <a:pt x="71" y="96"/>
                      <a:pt x="70" y="96"/>
                    </a:cubicBezTo>
                    <a:close/>
                    <a:moveTo>
                      <a:pt x="4" y="92"/>
                    </a:moveTo>
                    <a:cubicBezTo>
                      <a:pt x="68" y="92"/>
                      <a:pt x="68" y="92"/>
                      <a:pt x="68" y="92"/>
                    </a:cubicBezTo>
                    <a:cubicBezTo>
                      <a:pt x="68" y="4"/>
                      <a:pt x="68" y="4"/>
                      <a:pt x="68" y="4"/>
                    </a:cubicBezTo>
                    <a:cubicBezTo>
                      <a:pt x="4" y="4"/>
                      <a:pt x="4" y="4"/>
                      <a:pt x="4" y="4"/>
                    </a:cubicBezTo>
                    <a:lnTo>
                      <a:pt x="4" y="9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" name="Freeform 52">
                <a:extLst>
                  <a:ext uri="{FF2B5EF4-FFF2-40B4-BE49-F238E27FC236}">
                    <a16:creationId xmlns:a16="http://schemas.microsoft.com/office/drawing/2014/main" id="{BBFFE739-4620-481B-8E2D-969BA6985D1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504826" y="3681413"/>
                <a:ext cx="127000" cy="92075"/>
              </a:xfrm>
              <a:custGeom>
                <a:avLst/>
                <a:gdLst>
                  <a:gd name="T0" fmla="*/ 30 w 32"/>
                  <a:gd name="T1" fmla="*/ 24 h 24"/>
                  <a:gd name="T2" fmla="*/ 2 w 32"/>
                  <a:gd name="T3" fmla="*/ 24 h 24"/>
                  <a:gd name="T4" fmla="*/ 0 w 32"/>
                  <a:gd name="T5" fmla="*/ 22 h 24"/>
                  <a:gd name="T6" fmla="*/ 0 w 32"/>
                  <a:gd name="T7" fmla="*/ 2 h 24"/>
                  <a:gd name="T8" fmla="*/ 2 w 32"/>
                  <a:gd name="T9" fmla="*/ 0 h 24"/>
                  <a:gd name="T10" fmla="*/ 30 w 32"/>
                  <a:gd name="T11" fmla="*/ 0 h 24"/>
                  <a:gd name="T12" fmla="*/ 32 w 32"/>
                  <a:gd name="T13" fmla="*/ 2 h 24"/>
                  <a:gd name="T14" fmla="*/ 32 w 32"/>
                  <a:gd name="T15" fmla="*/ 22 h 24"/>
                  <a:gd name="T16" fmla="*/ 30 w 32"/>
                  <a:gd name="T17" fmla="*/ 24 h 24"/>
                  <a:gd name="T18" fmla="*/ 4 w 32"/>
                  <a:gd name="T19" fmla="*/ 20 h 24"/>
                  <a:gd name="T20" fmla="*/ 28 w 32"/>
                  <a:gd name="T21" fmla="*/ 20 h 24"/>
                  <a:gd name="T22" fmla="*/ 28 w 32"/>
                  <a:gd name="T23" fmla="*/ 4 h 24"/>
                  <a:gd name="T24" fmla="*/ 4 w 32"/>
                  <a:gd name="T25" fmla="*/ 4 h 24"/>
                  <a:gd name="T26" fmla="*/ 4 w 32"/>
                  <a:gd name="T27" fmla="*/ 2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2" h="24">
                    <a:moveTo>
                      <a:pt x="30" y="24"/>
                    </a:moveTo>
                    <a:cubicBezTo>
                      <a:pt x="2" y="24"/>
                      <a:pt x="2" y="24"/>
                      <a:pt x="2" y="24"/>
                    </a:cubicBezTo>
                    <a:cubicBezTo>
                      <a:pt x="1" y="24"/>
                      <a:pt x="0" y="23"/>
                      <a:pt x="0" y="2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1" y="0"/>
                      <a:pt x="32" y="1"/>
                      <a:pt x="32" y="2"/>
                    </a:cubicBezTo>
                    <a:cubicBezTo>
                      <a:pt x="32" y="22"/>
                      <a:pt x="32" y="22"/>
                      <a:pt x="32" y="22"/>
                    </a:cubicBezTo>
                    <a:cubicBezTo>
                      <a:pt x="32" y="23"/>
                      <a:pt x="31" y="24"/>
                      <a:pt x="30" y="24"/>
                    </a:cubicBezTo>
                    <a:close/>
                    <a:moveTo>
                      <a:pt x="4" y="20"/>
                    </a:moveTo>
                    <a:cubicBezTo>
                      <a:pt x="28" y="20"/>
                      <a:pt x="28" y="20"/>
                      <a:pt x="28" y="20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4" y="4"/>
                      <a:pt x="4" y="4"/>
                      <a:pt x="4" y="4"/>
                    </a:cubicBezTo>
                    <a:lnTo>
                      <a:pt x="4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" name="Freeform 53">
                <a:extLst>
                  <a:ext uri="{FF2B5EF4-FFF2-40B4-BE49-F238E27FC236}">
                    <a16:creationId xmlns:a16="http://schemas.microsoft.com/office/drawing/2014/main" id="{4FE8EA05-6F9D-43B7-BB21-8DDFCDE825B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504826" y="3789363"/>
                <a:ext cx="127000" cy="93662"/>
              </a:xfrm>
              <a:custGeom>
                <a:avLst/>
                <a:gdLst>
                  <a:gd name="T0" fmla="*/ 30 w 32"/>
                  <a:gd name="T1" fmla="*/ 24 h 24"/>
                  <a:gd name="T2" fmla="*/ 2 w 32"/>
                  <a:gd name="T3" fmla="*/ 24 h 24"/>
                  <a:gd name="T4" fmla="*/ 0 w 32"/>
                  <a:gd name="T5" fmla="*/ 22 h 24"/>
                  <a:gd name="T6" fmla="*/ 0 w 32"/>
                  <a:gd name="T7" fmla="*/ 2 h 24"/>
                  <a:gd name="T8" fmla="*/ 2 w 32"/>
                  <a:gd name="T9" fmla="*/ 0 h 24"/>
                  <a:gd name="T10" fmla="*/ 30 w 32"/>
                  <a:gd name="T11" fmla="*/ 0 h 24"/>
                  <a:gd name="T12" fmla="*/ 32 w 32"/>
                  <a:gd name="T13" fmla="*/ 2 h 24"/>
                  <a:gd name="T14" fmla="*/ 32 w 32"/>
                  <a:gd name="T15" fmla="*/ 22 h 24"/>
                  <a:gd name="T16" fmla="*/ 30 w 32"/>
                  <a:gd name="T17" fmla="*/ 24 h 24"/>
                  <a:gd name="T18" fmla="*/ 4 w 32"/>
                  <a:gd name="T19" fmla="*/ 20 h 24"/>
                  <a:gd name="T20" fmla="*/ 28 w 32"/>
                  <a:gd name="T21" fmla="*/ 20 h 24"/>
                  <a:gd name="T22" fmla="*/ 28 w 32"/>
                  <a:gd name="T23" fmla="*/ 4 h 24"/>
                  <a:gd name="T24" fmla="*/ 4 w 32"/>
                  <a:gd name="T25" fmla="*/ 4 h 24"/>
                  <a:gd name="T26" fmla="*/ 4 w 32"/>
                  <a:gd name="T27" fmla="*/ 2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2" h="24">
                    <a:moveTo>
                      <a:pt x="30" y="24"/>
                    </a:moveTo>
                    <a:cubicBezTo>
                      <a:pt x="2" y="24"/>
                      <a:pt x="2" y="24"/>
                      <a:pt x="2" y="24"/>
                    </a:cubicBezTo>
                    <a:cubicBezTo>
                      <a:pt x="1" y="24"/>
                      <a:pt x="0" y="23"/>
                      <a:pt x="0" y="2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1" y="0"/>
                      <a:pt x="32" y="1"/>
                      <a:pt x="32" y="2"/>
                    </a:cubicBezTo>
                    <a:cubicBezTo>
                      <a:pt x="32" y="22"/>
                      <a:pt x="32" y="22"/>
                      <a:pt x="32" y="22"/>
                    </a:cubicBezTo>
                    <a:cubicBezTo>
                      <a:pt x="32" y="23"/>
                      <a:pt x="31" y="24"/>
                      <a:pt x="30" y="24"/>
                    </a:cubicBezTo>
                    <a:close/>
                    <a:moveTo>
                      <a:pt x="4" y="20"/>
                    </a:moveTo>
                    <a:cubicBezTo>
                      <a:pt x="28" y="20"/>
                      <a:pt x="28" y="20"/>
                      <a:pt x="28" y="20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4" y="4"/>
                      <a:pt x="4" y="4"/>
                      <a:pt x="4" y="4"/>
                    </a:cubicBezTo>
                    <a:lnTo>
                      <a:pt x="4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" name="Freeform 54">
                <a:extLst>
                  <a:ext uri="{FF2B5EF4-FFF2-40B4-BE49-F238E27FC236}">
                    <a16:creationId xmlns:a16="http://schemas.microsoft.com/office/drawing/2014/main" id="{DF427472-8E5C-495A-B2AD-7E79000EA41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504826" y="3898900"/>
                <a:ext cx="127000" cy="92075"/>
              </a:xfrm>
              <a:custGeom>
                <a:avLst/>
                <a:gdLst>
                  <a:gd name="T0" fmla="*/ 30 w 32"/>
                  <a:gd name="T1" fmla="*/ 24 h 24"/>
                  <a:gd name="T2" fmla="*/ 2 w 32"/>
                  <a:gd name="T3" fmla="*/ 24 h 24"/>
                  <a:gd name="T4" fmla="*/ 0 w 32"/>
                  <a:gd name="T5" fmla="*/ 22 h 24"/>
                  <a:gd name="T6" fmla="*/ 0 w 32"/>
                  <a:gd name="T7" fmla="*/ 2 h 24"/>
                  <a:gd name="T8" fmla="*/ 2 w 32"/>
                  <a:gd name="T9" fmla="*/ 0 h 24"/>
                  <a:gd name="T10" fmla="*/ 30 w 32"/>
                  <a:gd name="T11" fmla="*/ 0 h 24"/>
                  <a:gd name="T12" fmla="*/ 32 w 32"/>
                  <a:gd name="T13" fmla="*/ 2 h 24"/>
                  <a:gd name="T14" fmla="*/ 32 w 32"/>
                  <a:gd name="T15" fmla="*/ 22 h 24"/>
                  <a:gd name="T16" fmla="*/ 30 w 32"/>
                  <a:gd name="T17" fmla="*/ 24 h 24"/>
                  <a:gd name="T18" fmla="*/ 4 w 32"/>
                  <a:gd name="T19" fmla="*/ 20 h 24"/>
                  <a:gd name="T20" fmla="*/ 28 w 32"/>
                  <a:gd name="T21" fmla="*/ 20 h 24"/>
                  <a:gd name="T22" fmla="*/ 28 w 32"/>
                  <a:gd name="T23" fmla="*/ 4 h 24"/>
                  <a:gd name="T24" fmla="*/ 4 w 32"/>
                  <a:gd name="T25" fmla="*/ 4 h 24"/>
                  <a:gd name="T26" fmla="*/ 4 w 32"/>
                  <a:gd name="T27" fmla="*/ 2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2" h="24">
                    <a:moveTo>
                      <a:pt x="30" y="24"/>
                    </a:moveTo>
                    <a:cubicBezTo>
                      <a:pt x="2" y="24"/>
                      <a:pt x="2" y="24"/>
                      <a:pt x="2" y="24"/>
                    </a:cubicBezTo>
                    <a:cubicBezTo>
                      <a:pt x="1" y="24"/>
                      <a:pt x="0" y="23"/>
                      <a:pt x="0" y="2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1" y="0"/>
                      <a:pt x="32" y="1"/>
                      <a:pt x="32" y="2"/>
                    </a:cubicBezTo>
                    <a:cubicBezTo>
                      <a:pt x="32" y="22"/>
                      <a:pt x="32" y="22"/>
                      <a:pt x="32" y="22"/>
                    </a:cubicBezTo>
                    <a:cubicBezTo>
                      <a:pt x="32" y="23"/>
                      <a:pt x="31" y="24"/>
                      <a:pt x="30" y="24"/>
                    </a:cubicBezTo>
                    <a:close/>
                    <a:moveTo>
                      <a:pt x="4" y="20"/>
                    </a:moveTo>
                    <a:cubicBezTo>
                      <a:pt x="28" y="20"/>
                      <a:pt x="28" y="20"/>
                      <a:pt x="28" y="20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4" y="4"/>
                      <a:pt x="4" y="4"/>
                      <a:pt x="4" y="4"/>
                    </a:cubicBezTo>
                    <a:lnTo>
                      <a:pt x="4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" name="Freeform 55">
                <a:extLst>
                  <a:ext uri="{FF2B5EF4-FFF2-40B4-BE49-F238E27FC236}">
                    <a16:creationId xmlns:a16="http://schemas.microsoft.com/office/drawing/2014/main" id="{E10EC1A7-84A2-4CF3-B6A2-E85B1D7F29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50863" y="3681413"/>
                <a:ext cx="31750" cy="30162"/>
              </a:xfrm>
              <a:custGeom>
                <a:avLst/>
                <a:gdLst>
                  <a:gd name="T0" fmla="*/ 6 w 8"/>
                  <a:gd name="T1" fmla="*/ 8 h 8"/>
                  <a:gd name="T2" fmla="*/ 2 w 8"/>
                  <a:gd name="T3" fmla="*/ 8 h 8"/>
                  <a:gd name="T4" fmla="*/ 0 w 8"/>
                  <a:gd name="T5" fmla="*/ 6 h 8"/>
                  <a:gd name="T6" fmla="*/ 0 w 8"/>
                  <a:gd name="T7" fmla="*/ 2 h 8"/>
                  <a:gd name="T8" fmla="*/ 2 w 8"/>
                  <a:gd name="T9" fmla="*/ 0 h 8"/>
                  <a:gd name="T10" fmla="*/ 6 w 8"/>
                  <a:gd name="T11" fmla="*/ 0 h 8"/>
                  <a:gd name="T12" fmla="*/ 8 w 8"/>
                  <a:gd name="T13" fmla="*/ 2 h 8"/>
                  <a:gd name="T14" fmla="*/ 8 w 8"/>
                  <a:gd name="T15" fmla="*/ 6 h 8"/>
                  <a:gd name="T16" fmla="*/ 6 w 8"/>
                  <a:gd name="T17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8">
                    <a:moveTo>
                      <a:pt x="6" y="8"/>
                    </a:moveTo>
                    <a:cubicBezTo>
                      <a:pt x="2" y="8"/>
                      <a:pt x="2" y="8"/>
                      <a:pt x="2" y="8"/>
                    </a:cubicBezTo>
                    <a:cubicBezTo>
                      <a:pt x="1" y="8"/>
                      <a:pt x="0" y="7"/>
                      <a:pt x="0" y="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7" y="0"/>
                      <a:pt x="8" y="1"/>
                      <a:pt x="8" y="2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7"/>
                      <a:pt x="7" y="8"/>
                      <a:pt x="6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" name="Freeform 56">
                <a:extLst>
                  <a:ext uri="{FF2B5EF4-FFF2-40B4-BE49-F238E27FC236}">
                    <a16:creationId xmlns:a16="http://schemas.microsoft.com/office/drawing/2014/main" id="{5893021A-A8B5-473E-B7E9-E2AF095023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50863" y="3743325"/>
                <a:ext cx="31750" cy="30162"/>
              </a:xfrm>
              <a:custGeom>
                <a:avLst/>
                <a:gdLst>
                  <a:gd name="T0" fmla="*/ 6 w 8"/>
                  <a:gd name="T1" fmla="*/ 8 h 8"/>
                  <a:gd name="T2" fmla="*/ 2 w 8"/>
                  <a:gd name="T3" fmla="*/ 8 h 8"/>
                  <a:gd name="T4" fmla="*/ 0 w 8"/>
                  <a:gd name="T5" fmla="*/ 6 h 8"/>
                  <a:gd name="T6" fmla="*/ 0 w 8"/>
                  <a:gd name="T7" fmla="*/ 2 h 8"/>
                  <a:gd name="T8" fmla="*/ 2 w 8"/>
                  <a:gd name="T9" fmla="*/ 0 h 8"/>
                  <a:gd name="T10" fmla="*/ 6 w 8"/>
                  <a:gd name="T11" fmla="*/ 0 h 8"/>
                  <a:gd name="T12" fmla="*/ 8 w 8"/>
                  <a:gd name="T13" fmla="*/ 2 h 8"/>
                  <a:gd name="T14" fmla="*/ 8 w 8"/>
                  <a:gd name="T15" fmla="*/ 6 h 8"/>
                  <a:gd name="T16" fmla="*/ 6 w 8"/>
                  <a:gd name="T17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8">
                    <a:moveTo>
                      <a:pt x="6" y="8"/>
                    </a:moveTo>
                    <a:cubicBezTo>
                      <a:pt x="2" y="8"/>
                      <a:pt x="2" y="8"/>
                      <a:pt x="2" y="8"/>
                    </a:cubicBezTo>
                    <a:cubicBezTo>
                      <a:pt x="1" y="8"/>
                      <a:pt x="0" y="7"/>
                      <a:pt x="0" y="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7" y="0"/>
                      <a:pt x="8" y="1"/>
                      <a:pt x="8" y="2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7"/>
                      <a:pt x="7" y="8"/>
                      <a:pt x="6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" name="Freeform 57">
                <a:extLst>
                  <a:ext uri="{FF2B5EF4-FFF2-40B4-BE49-F238E27FC236}">
                    <a16:creationId xmlns:a16="http://schemas.microsoft.com/office/drawing/2014/main" id="{402A112C-6563-42CD-BC23-69BC990A8C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50863" y="3789363"/>
                <a:ext cx="31750" cy="31750"/>
              </a:xfrm>
              <a:custGeom>
                <a:avLst/>
                <a:gdLst>
                  <a:gd name="T0" fmla="*/ 6 w 8"/>
                  <a:gd name="T1" fmla="*/ 8 h 8"/>
                  <a:gd name="T2" fmla="*/ 2 w 8"/>
                  <a:gd name="T3" fmla="*/ 8 h 8"/>
                  <a:gd name="T4" fmla="*/ 0 w 8"/>
                  <a:gd name="T5" fmla="*/ 6 h 8"/>
                  <a:gd name="T6" fmla="*/ 0 w 8"/>
                  <a:gd name="T7" fmla="*/ 2 h 8"/>
                  <a:gd name="T8" fmla="*/ 2 w 8"/>
                  <a:gd name="T9" fmla="*/ 0 h 8"/>
                  <a:gd name="T10" fmla="*/ 6 w 8"/>
                  <a:gd name="T11" fmla="*/ 0 h 8"/>
                  <a:gd name="T12" fmla="*/ 8 w 8"/>
                  <a:gd name="T13" fmla="*/ 2 h 8"/>
                  <a:gd name="T14" fmla="*/ 8 w 8"/>
                  <a:gd name="T15" fmla="*/ 6 h 8"/>
                  <a:gd name="T16" fmla="*/ 6 w 8"/>
                  <a:gd name="T17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8">
                    <a:moveTo>
                      <a:pt x="6" y="8"/>
                    </a:moveTo>
                    <a:cubicBezTo>
                      <a:pt x="2" y="8"/>
                      <a:pt x="2" y="8"/>
                      <a:pt x="2" y="8"/>
                    </a:cubicBezTo>
                    <a:cubicBezTo>
                      <a:pt x="1" y="8"/>
                      <a:pt x="0" y="7"/>
                      <a:pt x="0" y="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7" y="0"/>
                      <a:pt x="8" y="1"/>
                      <a:pt x="8" y="2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7"/>
                      <a:pt x="7" y="8"/>
                      <a:pt x="6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" name="Freeform 58">
                <a:extLst>
                  <a:ext uri="{FF2B5EF4-FFF2-40B4-BE49-F238E27FC236}">
                    <a16:creationId xmlns:a16="http://schemas.microsoft.com/office/drawing/2014/main" id="{77119A48-50FE-4105-B01B-415FCE9B73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50863" y="3851275"/>
                <a:ext cx="31750" cy="31750"/>
              </a:xfrm>
              <a:custGeom>
                <a:avLst/>
                <a:gdLst>
                  <a:gd name="T0" fmla="*/ 6 w 8"/>
                  <a:gd name="T1" fmla="*/ 8 h 8"/>
                  <a:gd name="T2" fmla="*/ 2 w 8"/>
                  <a:gd name="T3" fmla="*/ 8 h 8"/>
                  <a:gd name="T4" fmla="*/ 0 w 8"/>
                  <a:gd name="T5" fmla="*/ 6 h 8"/>
                  <a:gd name="T6" fmla="*/ 0 w 8"/>
                  <a:gd name="T7" fmla="*/ 2 h 8"/>
                  <a:gd name="T8" fmla="*/ 2 w 8"/>
                  <a:gd name="T9" fmla="*/ 0 h 8"/>
                  <a:gd name="T10" fmla="*/ 6 w 8"/>
                  <a:gd name="T11" fmla="*/ 0 h 8"/>
                  <a:gd name="T12" fmla="*/ 8 w 8"/>
                  <a:gd name="T13" fmla="*/ 2 h 8"/>
                  <a:gd name="T14" fmla="*/ 8 w 8"/>
                  <a:gd name="T15" fmla="*/ 6 h 8"/>
                  <a:gd name="T16" fmla="*/ 6 w 8"/>
                  <a:gd name="T17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8">
                    <a:moveTo>
                      <a:pt x="6" y="8"/>
                    </a:moveTo>
                    <a:cubicBezTo>
                      <a:pt x="2" y="8"/>
                      <a:pt x="2" y="8"/>
                      <a:pt x="2" y="8"/>
                    </a:cubicBezTo>
                    <a:cubicBezTo>
                      <a:pt x="1" y="8"/>
                      <a:pt x="0" y="7"/>
                      <a:pt x="0" y="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7" y="0"/>
                      <a:pt x="8" y="1"/>
                      <a:pt x="8" y="2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7"/>
                      <a:pt x="7" y="8"/>
                      <a:pt x="6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" name="Freeform 59">
                <a:extLst>
                  <a:ext uri="{FF2B5EF4-FFF2-40B4-BE49-F238E27FC236}">
                    <a16:creationId xmlns:a16="http://schemas.microsoft.com/office/drawing/2014/main" id="{266FB4EA-D038-4C07-B66E-3870F6687A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50863" y="3898900"/>
                <a:ext cx="31750" cy="30162"/>
              </a:xfrm>
              <a:custGeom>
                <a:avLst/>
                <a:gdLst>
                  <a:gd name="T0" fmla="*/ 6 w 8"/>
                  <a:gd name="T1" fmla="*/ 8 h 8"/>
                  <a:gd name="T2" fmla="*/ 2 w 8"/>
                  <a:gd name="T3" fmla="*/ 8 h 8"/>
                  <a:gd name="T4" fmla="*/ 0 w 8"/>
                  <a:gd name="T5" fmla="*/ 6 h 8"/>
                  <a:gd name="T6" fmla="*/ 0 w 8"/>
                  <a:gd name="T7" fmla="*/ 2 h 8"/>
                  <a:gd name="T8" fmla="*/ 2 w 8"/>
                  <a:gd name="T9" fmla="*/ 0 h 8"/>
                  <a:gd name="T10" fmla="*/ 6 w 8"/>
                  <a:gd name="T11" fmla="*/ 0 h 8"/>
                  <a:gd name="T12" fmla="*/ 8 w 8"/>
                  <a:gd name="T13" fmla="*/ 2 h 8"/>
                  <a:gd name="T14" fmla="*/ 8 w 8"/>
                  <a:gd name="T15" fmla="*/ 6 h 8"/>
                  <a:gd name="T16" fmla="*/ 6 w 8"/>
                  <a:gd name="T17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8">
                    <a:moveTo>
                      <a:pt x="6" y="8"/>
                    </a:moveTo>
                    <a:cubicBezTo>
                      <a:pt x="2" y="8"/>
                      <a:pt x="2" y="8"/>
                      <a:pt x="2" y="8"/>
                    </a:cubicBezTo>
                    <a:cubicBezTo>
                      <a:pt x="1" y="8"/>
                      <a:pt x="0" y="7"/>
                      <a:pt x="0" y="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7" y="0"/>
                      <a:pt x="8" y="1"/>
                      <a:pt x="8" y="2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7"/>
                      <a:pt x="7" y="8"/>
                      <a:pt x="6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" name="Freeform 60">
                <a:extLst>
                  <a:ext uri="{FF2B5EF4-FFF2-40B4-BE49-F238E27FC236}">
                    <a16:creationId xmlns:a16="http://schemas.microsoft.com/office/drawing/2014/main" id="{585194A3-652F-41E9-A72C-E0AB7BB550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50863" y="3960813"/>
                <a:ext cx="31750" cy="30162"/>
              </a:xfrm>
              <a:custGeom>
                <a:avLst/>
                <a:gdLst>
                  <a:gd name="T0" fmla="*/ 6 w 8"/>
                  <a:gd name="T1" fmla="*/ 8 h 8"/>
                  <a:gd name="T2" fmla="*/ 2 w 8"/>
                  <a:gd name="T3" fmla="*/ 8 h 8"/>
                  <a:gd name="T4" fmla="*/ 0 w 8"/>
                  <a:gd name="T5" fmla="*/ 6 h 8"/>
                  <a:gd name="T6" fmla="*/ 0 w 8"/>
                  <a:gd name="T7" fmla="*/ 2 h 8"/>
                  <a:gd name="T8" fmla="*/ 2 w 8"/>
                  <a:gd name="T9" fmla="*/ 0 h 8"/>
                  <a:gd name="T10" fmla="*/ 6 w 8"/>
                  <a:gd name="T11" fmla="*/ 0 h 8"/>
                  <a:gd name="T12" fmla="*/ 8 w 8"/>
                  <a:gd name="T13" fmla="*/ 2 h 8"/>
                  <a:gd name="T14" fmla="*/ 8 w 8"/>
                  <a:gd name="T15" fmla="*/ 6 h 8"/>
                  <a:gd name="T16" fmla="*/ 6 w 8"/>
                  <a:gd name="T17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8">
                    <a:moveTo>
                      <a:pt x="6" y="8"/>
                    </a:moveTo>
                    <a:cubicBezTo>
                      <a:pt x="2" y="8"/>
                      <a:pt x="2" y="8"/>
                      <a:pt x="2" y="8"/>
                    </a:cubicBezTo>
                    <a:cubicBezTo>
                      <a:pt x="1" y="8"/>
                      <a:pt x="0" y="7"/>
                      <a:pt x="0" y="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7" y="0"/>
                      <a:pt x="8" y="1"/>
                      <a:pt x="8" y="2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7"/>
                      <a:pt x="7" y="8"/>
                      <a:pt x="6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" name="Freeform 61">
                <a:extLst>
                  <a:ext uri="{FF2B5EF4-FFF2-40B4-BE49-F238E27FC236}">
                    <a16:creationId xmlns:a16="http://schemas.microsoft.com/office/drawing/2014/main" id="{01CD788C-72C5-44D3-BB3D-F8C311A55C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63538" y="3681413"/>
                <a:ext cx="31750" cy="30162"/>
              </a:xfrm>
              <a:custGeom>
                <a:avLst/>
                <a:gdLst>
                  <a:gd name="T0" fmla="*/ 6 w 8"/>
                  <a:gd name="T1" fmla="*/ 8 h 8"/>
                  <a:gd name="T2" fmla="*/ 2 w 8"/>
                  <a:gd name="T3" fmla="*/ 8 h 8"/>
                  <a:gd name="T4" fmla="*/ 0 w 8"/>
                  <a:gd name="T5" fmla="*/ 6 h 8"/>
                  <a:gd name="T6" fmla="*/ 0 w 8"/>
                  <a:gd name="T7" fmla="*/ 2 h 8"/>
                  <a:gd name="T8" fmla="*/ 2 w 8"/>
                  <a:gd name="T9" fmla="*/ 0 h 8"/>
                  <a:gd name="T10" fmla="*/ 6 w 8"/>
                  <a:gd name="T11" fmla="*/ 0 h 8"/>
                  <a:gd name="T12" fmla="*/ 8 w 8"/>
                  <a:gd name="T13" fmla="*/ 2 h 8"/>
                  <a:gd name="T14" fmla="*/ 8 w 8"/>
                  <a:gd name="T15" fmla="*/ 6 h 8"/>
                  <a:gd name="T16" fmla="*/ 6 w 8"/>
                  <a:gd name="T17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8">
                    <a:moveTo>
                      <a:pt x="6" y="8"/>
                    </a:moveTo>
                    <a:cubicBezTo>
                      <a:pt x="2" y="8"/>
                      <a:pt x="2" y="8"/>
                      <a:pt x="2" y="8"/>
                    </a:cubicBezTo>
                    <a:cubicBezTo>
                      <a:pt x="1" y="8"/>
                      <a:pt x="0" y="7"/>
                      <a:pt x="0" y="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7" y="0"/>
                      <a:pt x="8" y="1"/>
                      <a:pt x="8" y="2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7"/>
                      <a:pt x="7" y="8"/>
                      <a:pt x="6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" name="Freeform 62">
                <a:extLst>
                  <a:ext uri="{FF2B5EF4-FFF2-40B4-BE49-F238E27FC236}">
                    <a16:creationId xmlns:a16="http://schemas.microsoft.com/office/drawing/2014/main" id="{DD08BFB3-C0E3-4A1B-B3B4-94222F3D1B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63538" y="3743325"/>
                <a:ext cx="31750" cy="30162"/>
              </a:xfrm>
              <a:custGeom>
                <a:avLst/>
                <a:gdLst>
                  <a:gd name="T0" fmla="*/ 6 w 8"/>
                  <a:gd name="T1" fmla="*/ 8 h 8"/>
                  <a:gd name="T2" fmla="*/ 2 w 8"/>
                  <a:gd name="T3" fmla="*/ 8 h 8"/>
                  <a:gd name="T4" fmla="*/ 0 w 8"/>
                  <a:gd name="T5" fmla="*/ 6 h 8"/>
                  <a:gd name="T6" fmla="*/ 0 w 8"/>
                  <a:gd name="T7" fmla="*/ 2 h 8"/>
                  <a:gd name="T8" fmla="*/ 2 w 8"/>
                  <a:gd name="T9" fmla="*/ 0 h 8"/>
                  <a:gd name="T10" fmla="*/ 6 w 8"/>
                  <a:gd name="T11" fmla="*/ 0 h 8"/>
                  <a:gd name="T12" fmla="*/ 8 w 8"/>
                  <a:gd name="T13" fmla="*/ 2 h 8"/>
                  <a:gd name="T14" fmla="*/ 8 w 8"/>
                  <a:gd name="T15" fmla="*/ 6 h 8"/>
                  <a:gd name="T16" fmla="*/ 6 w 8"/>
                  <a:gd name="T17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8">
                    <a:moveTo>
                      <a:pt x="6" y="8"/>
                    </a:moveTo>
                    <a:cubicBezTo>
                      <a:pt x="2" y="8"/>
                      <a:pt x="2" y="8"/>
                      <a:pt x="2" y="8"/>
                    </a:cubicBezTo>
                    <a:cubicBezTo>
                      <a:pt x="1" y="8"/>
                      <a:pt x="0" y="7"/>
                      <a:pt x="0" y="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7" y="0"/>
                      <a:pt x="8" y="1"/>
                      <a:pt x="8" y="2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7"/>
                      <a:pt x="7" y="8"/>
                      <a:pt x="6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" name="Freeform 63">
                <a:extLst>
                  <a:ext uri="{FF2B5EF4-FFF2-40B4-BE49-F238E27FC236}">
                    <a16:creationId xmlns:a16="http://schemas.microsoft.com/office/drawing/2014/main" id="{7370070C-8354-4944-826E-4F4706A099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63538" y="3789363"/>
                <a:ext cx="31750" cy="31750"/>
              </a:xfrm>
              <a:custGeom>
                <a:avLst/>
                <a:gdLst>
                  <a:gd name="T0" fmla="*/ 6 w 8"/>
                  <a:gd name="T1" fmla="*/ 8 h 8"/>
                  <a:gd name="T2" fmla="*/ 2 w 8"/>
                  <a:gd name="T3" fmla="*/ 8 h 8"/>
                  <a:gd name="T4" fmla="*/ 0 w 8"/>
                  <a:gd name="T5" fmla="*/ 6 h 8"/>
                  <a:gd name="T6" fmla="*/ 0 w 8"/>
                  <a:gd name="T7" fmla="*/ 2 h 8"/>
                  <a:gd name="T8" fmla="*/ 2 w 8"/>
                  <a:gd name="T9" fmla="*/ 0 h 8"/>
                  <a:gd name="T10" fmla="*/ 6 w 8"/>
                  <a:gd name="T11" fmla="*/ 0 h 8"/>
                  <a:gd name="T12" fmla="*/ 8 w 8"/>
                  <a:gd name="T13" fmla="*/ 2 h 8"/>
                  <a:gd name="T14" fmla="*/ 8 w 8"/>
                  <a:gd name="T15" fmla="*/ 6 h 8"/>
                  <a:gd name="T16" fmla="*/ 6 w 8"/>
                  <a:gd name="T17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8">
                    <a:moveTo>
                      <a:pt x="6" y="8"/>
                    </a:moveTo>
                    <a:cubicBezTo>
                      <a:pt x="2" y="8"/>
                      <a:pt x="2" y="8"/>
                      <a:pt x="2" y="8"/>
                    </a:cubicBezTo>
                    <a:cubicBezTo>
                      <a:pt x="1" y="8"/>
                      <a:pt x="0" y="7"/>
                      <a:pt x="0" y="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7" y="0"/>
                      <a:pt x="8" y="1"/>
                      <a:pt x="8" y="2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7"/>
                      <a:pt x="7" y="8"/>
                      <a:pt x="6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" name="Freeform 64">
                <a:extLst>
                  <a:ext uri="{FF2B5EF4-FFF2-40B4-BE49-F238E27FC236}">
                    <a16:creationId xmlns:a16="http://schemas.microsoft.com/office/drawing/2014/main" id="{CD40DB7B-BCF5-46F9-B4E8-6F842A68B6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63538" y="3851275"/>
                <a:ext cx="31750" cy="31750"/>
              </a:xfrm>
              <a:custGeom>
                <a:avLst/>
                <a:gdLst>
                  <a:gd name="T0" fmla="*/ 6 w 8"/>
                  <a:gd name="T1" fmla="*/ 8 h 8"/>
                  <a:gd name="T2" fmla="*/ 2 w 8"/>
                  <a:gd name="T3" fmla="*/ 8 h 8"/>
                  <a:gd name="T4" fmla="*/ 0 w 8"/>
                  <a:gd name="T5" fmla="*/ 6 h 8"/>
                  <a:gd name="T6" fmla="*/ 0 w 8"/>
                  <a:gd name="T7" fmla="*/ 2 h 8"/>
                  <a:gd name="T8" fmla="*/ 2 w 8"/>
                  <a:gd name="T9" fmla="*/ 0 h 8"/>
                  <a:gd name="T10" fmla="*/ 6 w 8"/>
                  <a:gd name="T11" fmla="*/ 0 h 8"/>
                  <a:gd name="T12" fmla="*/ 8 w 8"/>
                  <a:gd name="T13" fmla="*/ 2 h 8"/>
                  <a:gd name="T14" fmla="*/ 8 w 8"/>
                  <a:gd name="T15" fmla="*/ 6 h 8"/>
                  <a:gd name="T16" fmla="*/ 6 w 8"/>
                  <a:gd name="T17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8">
                    <a:moveTo>
                      <a:pt x="6" y="8"/>
                    </a:moveTo>
                    <a:cubicBezTo>
                      <a:pt x="2" y="8"/>
                      <a:pt x="2" y="8"/>
                      <a:pt x="2" y="8"/>
                    </a:cubicBezTo>
                    <a:cubicBezTo>
                      <a:pt x="1" y="8"/>
                      <a:pt x="0" y="7"/>
                      <a:pt x="0" y="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7" y="0"/>
                      <a:pt x="8" y="1"/>
                      <a:pt x="8" y="2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7"/>
                      <a:pt x="7" y="8"/>
                      <a:pt x="6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" name="Freeform 65">
                <a:extLst>
                  <a:ext uri="{FF2B5EF4-FFF2-40B4-BE49-F238E27FC236}">
                    <a16:creationId xmlns:a16="http://schemas.microsoft.com/office/drawing/2014/main" id="{C48FBC6F-2166-4F63-91E0-3286A6ADF5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63538" y="3898900"/>
                <a:ext cx="31750" cy="30162"/>
              </a:xfrm>
              <a:custGeom>
                <a:avLst/>
                <a:gdLst>
                  <a:gd name="T0" fmla="*/ 6 w 8"/>
                  <a:gd name="T1" fmla="*/ 8 h 8"/>
                  <a:gd name="T2" fmla="*/ 2 w 8"/>
                  <a:gd name="T3" fmla="*/ 8 h 8"/>
                  <a:gd name="T4" fmla="*/ 0 w 8"/>
                  <a:gd name="T5" fmla="*/ 6 h 8"/>
                  <a:gd name="T6" fmla="*/ 0 w 8"/>
                  <a:gd name="T7" fmla="*/ 2 h 8"/>
                  <a:gd name="T8" fmla="*/ 2 w 8"/>
                  <a:gd name="T9" fmla="*/ 0 h 8"/>
                  <a:gd name="T10" fmla="*/ 6 w 8"/>
                  <a:gd name="T11" fmla="*/ 0 h 8"/>
                  <a:gd name="T12" fmla="*/ 8 w 8"/>
                  <a:gd name="T13" fmla="*/ 2 h 8"/>
                  <a:gd name="T14" fmla="*/ 8 w 8"/>
                  <a:gd name="T15" fmla="*/ 6 h 8"/>
                  <a:gd name="T16" fmla="*/ 6 w 8"/>
                  <a:gd name="T17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8">
                    <a:moveTo>
                      <a:pt x="6" y="8"/>
                    </a:moveTo>
                    <a:cubicBezTo>
                      <a:pt x="2" y="8"/>
                      <a:pt x="2" y="8"/>
                      <a:pt x="2" y="8"/>
                    </a:cubicBezTo>
                    <a:cubicBezTo>
                      <a:pt x="1" y="8"/>
                      <a:pt x="0" y="7"/>
                      <a:pt x="0" y="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7" y="0"/>
                      <a:pt x="8" y="1"/>
                      <a:pt x="8" y="2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7"/>
                      <a:pt x="7" y="8"/>
                      <a:pt x="6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" name="Freeform 66">
                <a:extLst>
                  <a:ext uri="{FF2B5EF4-FFF2-40B4-BE49-F238E27FC236}">
                    <a16:creationId xmlns:a16="http://schemas.microsoft.com/office/drawing/2014/main" id="{C24DBFAF-D93E-491A-9316-96227C0513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63538" y="3960813"/>
                <a:ext cx="31750" cy="30162"/>
              </a:xfrm>
              <a:custGeom>
                <a:avLst/>
                <a:gdLst>
                  <a:gd name="T0" fmla="*/ 6 w 8"/>
                  <a:gd name="T1" fmla="*/ 8 h 8"/>
                  <a:gd name="T2" fmla="*/ 2 w 8"/>
                  <a:gd name="T3" fmla="*/ 8 h 8"/>
                  <a:gd name="T4" fmla="*/ 0 w 8"/>
                  <a:gd name="T5" fmla="*/ 6 h 8"/>
                  <a:gd name="T6" fmla="*/ 0 w 8"/>
                  <a:gd name="T7" fmla="*/ 2 h 8"/>
                  <a:gd name="T8" fmla="*/ 2 w 8"/>
                  <a:gd name="T9" fmla="*/ 0 h 8"/>
                  <a:gd name="T10" fmla="*/ 6 w 8"/>
                  <a:gd name="T11" fmla="*/ 0 h 8"/>
                  <a:gd name="T12" fmla="*/ 8 w 8"/>
                  <a:gd name="T13" fmla="*/ 2 h 8"/>
                  <a:gd name="T14" fmla="*/ 8 w 8"/>
                  <a:gd name="T15" fmla="*/ 6 h 8"/>
                  <a:gd name="T16" fmla="*/ 6 w 8"/>
                  <a:gd name="T17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8">
                    <a:moveTo>
                      <a:pt x="6" y="8"/>
                    </a:moveTo>
                    <a:cubicBezTo>
                      <a:pt x="2" y="8"/>
                      <a:pt x="2" y="8"/>
                      <a:pt x="2" y="8"/>
                    </a:cubicBezTo>
                    <a:cubicBezTo>
                      <a:pt x="1" y="8"/>
                      <a:pt x="0" y="7"/>
                      <a:pt x="0" y="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7" y="0"/>
                      <a:pt x="8" y="1"/>
                      <a:pt x="8" y="2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7"/>
                      <a:pt x="7" y="8"/>
                      <a:pt x="6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37F6E39B-C53B-469A-8808-9309240C513A}"/>
              </a:ext>
            </a:extLst>
          </p:cNvPr>
          <p:cNvGrpSpPr/>
          <p:nvPr/>
        </p:nvGrpSpPr>
        <p:grpSpPr>
          <a:xfrm>
            <a:off x="707348" y="3829765"/>
            <a:ext cx="2115594" cy="215444"/>
            <a:chOff x="668246" y="3522227"/>
            <a:chExt cx="2115594" cy="215444"/>
          </a:xfrm>
        </p:grpSpPr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7C6C2B63-B002-4F4E-9AFC-EC4BFAC167C1}"/>
                </a:ext>
              </a:extLst>
            </p:cNvPr>
            <p:cNvSpPr txBox="1"/>
            <p:nvPr/>
          </p:nvSpPr>
          <p:spPr>
            <a:xfrm>
              <a:off x="1022550" y="3522227"/>
              <a:ext cx="1761290" cy="215444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Modeling Phase 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2F914102-1485-4844-A855-5F0116BD7B5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68246" y="3523029"/>
              <a:ext cx="212930" cy="213840"/>
              <a:chOff x="-596900" y="3533775"/>
              <a:chExt cx="371475" cy="373063"/>
            </a:xfr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2700000" scaled="0"/>
            </a:gradFill>
          </p:grpSpPr>
          <p:sp>
            <p:nvSpPr>
              <p:cNvPr id="184" name="Freeform 70">
                <a:extLst>
                  <a:ext uri="{FF2B5EF4-FFF2-40B4-BE49-F238E27FC236}">
                    <a16:creationId xmlns:a16="http://schemas.microsoft.com/office/drawing/2014/main" id="{F4C6C0AB-C743-4ABA-940F-52C8EBEEC8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476250" y="3622675"/>
                <a:ext cx="130175" cy="117475"/>
              </a:xfrm>
              <a:custGeom>
                <a:avLst/>
                <a:gdLst>
                  <a:gd name="T0" fmla="*/ 12 w 34"/>
                  <a:gd name="T1" fmla="*/ 30 h 30"/>
                  <a:gd name="T2" fmla="*/ 11 w 34"/>
                  <a:gd name="T3" fmla="*/ 29 h 30"/>
                  <a:gd name="T4" fmla="*/ 0 w 34"/>
                  <a:gd name="T5" fmla="*/ 18 h 30"/>
                  <a:gd name="T6" fmla="*/ 0 w 34"/>
                  <a:gd name="T7" fmla="*/ 16 h 30"/>
                  <a:gd name="T8" fmla="*/ 3 w 34"/>
                  <a:gd name="T9" fmla="*/ 16 h 30"/>
                  <a:gd name="T10" fmla="*/ 12 w 34"/>
                  <a:gd name="T11" fmla="*/ 25 h 30"/>
                  <a:gd name="T12" fmla="*/ 31 w 34"/>
                  <a:gd name="T13" fmla="*/ 1 h 30"/>
                  <a:gd name="T14" fmla="*/ 33 w 34"/>
                  <a:gd name="T15" fmla="*/ 1 h 30"/>
                  <a:gd name="T16" fmla="*/ 34 w 34"/>
                  <a:gd name="T17" fmla="*/ 4 h 30"/>
                  <a:gd name="T18" fmla="*/ 14 w 34"/>
                  <a:gd name="T19" fmla="*/ 29 h 30"/>
                  <a:gd name="T20" fmla="*/ 13 w 34"/>
                  <a:gd name="T21" fmla="*/ 30 h 30"/>
                  <a:gd name="T22" fmla="*/ 12 w 34"/>
                  <a:gd name="T23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4" h="30">
                    <a:moveTo>
                      <a:pt x="12" y="30"/>
                    </a:moveTo>
                    <a:cubicBezTo>
                      <a:pt x="12" y="30"/>
                      <a:pt x="11" y="29"/>
                      <a:pt x="11" y="29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18"/>
                      <a:pt x="0" y="16"/>
                      <a:pt x="0" y="16"/>
                    </a:cubicBezTo>
                    <a:cubicBezTo>
                      <a:pt x="1" y="15"/>
                      <a:pt x="2" y="15"/>
                      <a:pt x="3" y="16"/>
                    </a:cubicBezTo>
                    <a:cubicBezTo>
                      <a:pt x="12" y="25"/>
                      <a:pt x="12" y="25"/>
                      <a:pt x="12" y="25"/>
                    </a:cubicBezTo>
                    <a:cubicBezTo>
                      <a:pt x="31" y="1"/>
                      <a:pt x="31" y="1"/>
                      <a:pt x="31" y="1"/>
                    </a:cubicBezTo>
                    <a:cubicBezTo>
                      <a:pt x="31" y="0"/>
                      <a:pt x="33" y="0"/>
                      <a:pt x="33" y="1"/>
                    </a:cubicBezTo>
                    <a:cubicBezTo>
                      <a:pt x="34" y="2"/>
                      <a:pt x="34" y="3"/>
                      <a:pt x="34" y="4"/>
                    </a:cubicBezTo>
                    <a:cubicBezTo>
                      <a:pt x="14" y="29"/>
                      <a:pt x="14" y="29"/>
                      <a:pt x="14" y="29"/>
                    </a:cubicBezTo>
                    <a:cubicBezTo>
                      <a:pt x="14" y="29"/>
                      <a:pt x="13" y="30"/>
                      <a:pt x="13" y="30"/>
                    </a:cubicBezTo>
                    <a:cubicBezTo>
                      <a:pt x="12" y="30"/>
                      <a:pt x="12" y="30"/>
                      <a:pt x="12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" name="Freeform 71">
                <a:extLst>
                  <a:ext uri="{FF2B5EF4-FFF2-40B4-BE49-F238E27FC236}">
                    <a16:creationId xmlns:a16="http://schemas.microsoft.com/office/drawing/2014/main" id="{3AE7E8A1-5458-4F89-88D9-A34414634D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96900" y="3748088"/>
                <a:ext cx="147638" cy="158750"/>
              </a:xfrm>
              <a:custGeom>
                <a:avLst/>
                <a:gdLst>
                  <a:gd name="T0" fmla="*/ 23 w 38"/>
                  <a:gd name="T1" fmla="*/ 41 h 41"/>
                  <a:gd name="T2" fmla="*/ 23 w 38"/>
                  <a:gd name="T3" fmla="*/ 41 h 41"/>
                  <a:gd name="T4" fmla="*/ 21 w 38"/>
                  <a:gd name="T5" fmla="*/ 40 h 41"/>
                  <a:gd name="T6" fmla="*/ 16 w 38"/>
                  <a:gd name="T7" fmla="*/ 27 h 41"/>
                  <a:gd name="T8" fmla="*/ 2 w 38"/>
                  <a:gd name="T9" fmla="*/ 29 h 41"/>
                  <a:gd name="T10" fmla="*/ 0 w 38"/>
                  <a:gd name="T11" fmla="*/ 28 h 41"/>
                  <a:gd name="T12" fmla="*/ 0 w 38"/>
                  <a:gd name="T13" fmla="*/ 26 h 41"/>
                  <a:gd name="T14" fmla="*/ 15 w 38"/>
                  <a:gd name="T15" fmla="*/ 0 h 41"/>
                  <a:gd name="T16" fmla="*/ 19 w 38"/>
                  <a:gd name="T17" fmla="*/ 2 h 41"/>
                  <a:gd name="T18" fmla="*/ 6 w 38"/>
                  <a:gd name="T19" fmla="*/ 24 h 41"/>
                  <a:gd name="T20" fmla="*/ 17 w 38"/>
                  <a:gd name="T21" fmla="*/ 22 h 41"/>
                  <a:gd name="T22" fmla="*/ 19 w 38"/>
                  <a:gd name="T23" fmla="*/ 24 h 41"/>
                  <a:gd name="T24" fmla="*/ 23 w 38"/>
                  <a:gd name="T25" fmla="*/ 34 h 41"/>
                  <a:gd name="T26" fmla="*/ 34 w 38"/>
                  <a:gd name="T27" fmla="*/ 16 h 41"/>
                  <a:gd name="T28" fmla="*/ 38 w 38"/>
                  <a:gd name="T29" fmla="*/ 18 h 41"/>
                  <a:gd name="T30" fmla="*/ 24 w 38"/>
                  <a:gd name="T31" fmla="*/ 40 h 41"/>
                  <a:gd name="T32" fmla="*/ 23 w 38"/>
                  <a:gd name="T33" fmla="*/ 4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8" h="41">
                    <a:moveTo>
                      <a:pt x="23" y="41"/>
                    </a:moveTo>
                    <a:cubicBezTo>
                      <a:pt x="23" y="41"/>
                      <a:pt x="23" y="41"/>
                      <a:pt x="23" y="41"/>
                    </a:cubicBezTo>
                    <a:cubicBezTo>
                      <a:pt x="22" y="41"/>
                      <a:pt x="21" y="40"/>
                      <a:pt x="21" y="40"/>
                    </a:cubicBezTo>
                    <a:cubicBezTo>
                      <a:pt x="16" y="27"/>
                      <a:pt x="16" y="27"/>
                      <a:pt x="16" y="27"/>
                    </a:cubicBezTo>
                    <a:cubicBezTo>
                      <a:pt x="2" y="29"/>
                      <a:pt x="2" y="29"/>
                      <a:pt x="2" y="29"/>
                    </a:cubicBezTo>
                    <a:cubicBezTo>
                      <a:pt x="2" y="29"/>
                      <a:pt x="1" y="29"/>
                      <a:pt x="0" y="28"/>
                    </a:cubicBezTo>
                    <a:cubicBezTo>
                      <a:pt x="0" y="27"/>
                      <a:pt x="0" y="27"/>
                      <a:pt x="0" y="26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9" y="23"/>
                      <a:pt x="19" y="24"/>
                    </a:cubicBezTo>
                    <a:cubicBezTo>
                      <a:pt x="23" y="34"/>
                      <a:pt x="23" y="34"/>
                      <a:pt x="23" y="34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8" y="18"/>
                      <a:pt x="38" y="18"/>
                      <a:pt x="38" y="18"/>
                    </a:cubicBezTo>
                    <a:cubicBezTo>
                      <a:pt x="24" y="40"/>
                      <a:pt x="24" y="40"/>
                      <a:pt x="24" y="40"/>
                    </a:cubicBezTo>
                    <a:cubicBezTo>
                      <a:pt x="24" y="41"/>
                      <a:pt x="23" y="41"/>
                      <a:pt x="23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" name="Freeform 72">
                <a:extLst>
                  <a:ext uri="{FF2B5EF4-FFF2-40B4-BE49-F238E27FC236}">
                    <a16:creationId xmlns:a16="http://schemas.microsoft.com/office/drawing/2014/main" id="{EF12CCA8-D2C0-448B-B024-2C5985EE92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73063" y="3748088"/>
                <a:ext cx="147638" cy="158750"/>
              </a:xfrm>
              <a:custGeom>
                <a:avLst/>
                <a:gdLst>
                  <a:gd name="T0" fmla="*/ 15 w 38"/>
                  <a:gd name="T1" fmla="*/ 41 h 41"/>
                  <a:gd name="T2" fmla="*/ 14 w 38"/>
                  <a:gd name="T3" fmla="*/ 40 h 41"/>
                  <a:gd name="T4" fmla="*/ 0 w 38"/>
                  <a:gd name="T5" fmla="*/ 18 h 41"/>
                  <a:gd name="T6" fmla="*/ 4 w 38"/>
                  <a:gd name="T7" fmla="*/ 16 h 41"/>
                  <a:gd name="T8" fmla="*/ 15 w 38"/>
                  <a:gd name="T9" fmla="*/ 34 h 41"/>
                  <a:gd name="T10" fmla="*/ 19 w 38"/>
                  <a:gd name="T11" fmla="*/ 24 h 41"/>
                  <a:gd name="T12" fmla="*/ 21 w 38"/>
                  <a:gd name="T13" fmla="*/ 22 h 41"/>
                  <a:gd name="T14" fmla="*/ 32 w 38"/>
                  <a:gd name="T15" fmla="*/ 24 h 41"/>
                  <a:gd name="T16" fmla="*/ 19 w 38"/>
                  <a:gd name="T17" fmla="*/ 2 h 41"/>
                  <a:gd name="T18" fmla="*/ 23 w 38"/>
                  <a:gd name="T19" fmla="*/ 0 h 41"/>
                  <a:gd name="T20" fmla="*/ 38 w 38"/>
                  <a:gd name="T21" fmla="*/ 26 h 41"/>
                  <a:gd name="T22" fmla="*/ 38 w 38"/>
                  <a:gd name="T23" fmla="*/ 28 h 41"/>
                  <a:gd name="T24" fmla="*/ 36 w 38"/>
                  <a:gd name="T25" fmla="*/ 29 h 41"/>
                  <a:gd name="T26" fmla="*/ 22 w 38"/>
                  <a:gd name="T27" fmla="*/ 27 h 41"/>
                  <a:gd name="T28" fmla="*/ 17 w 38"/>
                  <a:gd name="T29" fmla="*/ 40 h 41"/>
                  <a:gd name="T30" fmla="*/ 15 w 38"/>
                  <a:gd name="T31" fmla="*/ 41 h 41"/>
                  <a:gd name="T32" fmla="*/ 15 w 38"/>
                  <a:gd name="T33" fmla="*/ 4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8" h="41">
                    <a:moveTo>
                      <a:pt x="15" y="41"/>
                    </a:moveTo>
                    <a:cubicBezTo>
                      <a:pt x="15" y="41"/>
                      <a:pt x="14" y="41"/>
                      <a:pt x="14" y="40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15" y="34"/>
                      <a:pt x="15" y="34"/>
                      <a:pt x="15" y="34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9" y="23"/>
                      <a:pt x="20" y="22"/>
                      <a:pt x="21" y="22"/>
                    </a:cubicBezTo>
                    <a:cubicBezTo>
                      <a:pt x="32" y="24"/>
                      <a:pt x="32" y="24"/>
                      <a:pt x="32" y="24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38" y="26"/>
                      <a:pt x="38" y="26"/>
                      <a:pt x="38" y="26"/>
                    </a:cubicBezTo>
                    <a:cubicBezTo>
                      <a:pt x="38" y="27"/>
                      <a:pt x="38" y="27"/>
                      <a:pt x="38" y="28"/>
                    </a:cubicBezTo>
                    <a:cubicBezTo>
                      <a:pt x="37" y="29"/>
                      <a:pt x="36" y="29"/>
                      <a:pt x="36" y="29"/>
                    </a:cubicBezTo>
                    <a:cubicBezTo>
                      <a:pt x="22" y="27"/>
                      <a:pt x="22" y="27"/>
                      <a:pt x="22" y="27"/>
                    </a:cubicBezTo>
                    <a:cubicBezTo>
                      <a:pt x="17" y="40"/>
                      <a:pt x="17" y="40"/>
                      <a:pt x="17" y="40"/>
                    </a:cubicBezTo>
                    <a:cubicBezTo>
                      <a:pt x="17" y="40"/>
                      <a:pt x="16" y="41"/>
                      <a:pt x="15" y="41"/>
                    </a:cubicBezTo>
                    <a:cubicBezTo>
                      <a:pt x="15" y="41"/>
                      <a:pt x="15" y="41"/>
                      <a:pt x="15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" name="Freeform 73">
                <a:extLst>
                  <a:ext uri="{FF2B5EF4-FFF2-40B4-BE49-F238E27FC236}">
                    <a16:creationId xmlns:a16="http://schemas.microsoft.com/office/drawing/2014/main" id="{70F860E1-2A34-477F-B583-4B12DFF61A9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558800" y="3533775"/>
                <a:ext cx="295275" cy="295275"/>
              </a:xfrm>
              <a:custGeom>
                <a:avLst/>
                <a:gdLst>
                  <a:gd name="T0" fmla="*/ 38 w 76"/>
                  <a:gd name="T1" fmla="*/ 76 h 76"/>
                  <a:gd name="T2" fmla="*/ 0 w 76"/>
                  <a:gd name="T3" fmla="*/ 38 h 76"/>
                  <a:gd name="T4" fmla="*/ 38 w 76"/>
                  <a:gd name="T5" fmla="*/ 0 h 76"/>
                  <a:gd name="T6" fmla="*/ 76 w 76"/>
                  <a:gd name="T7" fmla="*/ 38 h 76"/>
                  <a:gd name="T8" fmla="*/ 38 w 76"/>
                  <a:gd name="T9" fmla="*/ 76 h 76"/>
                  <a:gd name="T10" fmla="*/ 38 w 76"/>
                  <a:gd name="T11" fmla="*/ 4 h 76"/>
                  <a:gd name="T12" fmla="*/ 4 w 76"/>
                  <a:gd name="T13" fmla="*/ 38 h 76"/>
                  <a:gd name="T14" fmla="*/ 38 w 76"/>
                  <a:gd name="T15" fmla="*/ 72 h 76"/>
                  <a:gd name="T16" fmla="*/ 72 w 76"/>
                  <a:gd name="T17" fmla="*/ 38 h 76"/>
                  <a:gd name="T18" fmla="*/ 38 w 76"/>
                  <a:gd name="T19" fmla="*/ 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6" h="76">
                    <a:moveTo>
                      <a:pt x="38" y="76"/>
                    </a:moveTo>
                    <a:cubicBezTo>
                      <a:pt x="17" y="76"/>
                      <a:pt x="0" y="59"/>
                      <a:pt x="0" y="38"/>
                    </a:cubicBezTo>
                    <a:cubicBezTo>
                      <a:pt x="0" y="17"/>
                      <a:pt x="17" y="0"/>
                      <a:pt x="38" y="0"/>
                    </a:cubicBezTo>
                    <a:cubicBezTo>
                      <a:pt x="59" y="0"/>
                      <a:pt x="76" y="17"/>
                      <a:pt x="76" y="38"/>
                    </a:cubicBezTo>
                    <a:cubicBezTo>
                      <a:pt x="76" y="59"/>
                      <a:pt x="59" y="76"/>
                      <a:pt x="38" y="76"/>
                    </a:cubicBezTo>
                    <a:close/>
                    <a:moveTo>
                      <a:pt x="38" y="4"/>
                    </a:moveTo>
                    <a:cubicBezTo>
                      <a:pt x="19" y="4"/>
                      <a:pt x="4" y="19"/>
                      <a:pt x="4" y="38"/>
                    </a:cubicBezTo>
                    <a:cubicBezTo>
                      <a:pt x="4" y="57"/>
                      <a:pt x="19" y="72"/>
                      <a:pt x="38" y="72"/>
                    </a:cubicBezTo>
                    <a:cubicBezTo>
                      <a:pt x="57" y="72"/>
                      <a:pt x="72" y="57"/>
                      <a:pt x="72" y="38"/>
                    </a:cubicBezTo>
                    <a:cubicBezTo>
                      <a:pt x="72" y="19"/>
                      <a:pt x="57" y="4"/>
                      <a:pt x="38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D910657B-369E-4D15-9BD1-CA8EA9430E95}"/>
              </a:ext>
            </a:extLst>
          </p:cNvPr>
          <p:cNvGrpSpPr/>
          <p:nvPr/>
        </p:nvGrpSpPr>
        <p:grpSpPr>
          <a:xfrm>
            <a:off x="733158" y="4342779"/>
            <a:ext cx="2066666" cy="430887"/>
            <a:chOff x="694056" y="4012105"/>
            <a:chExt cx="2066666" cy="430887"/>
          </a:xfrm>
        </p:grpSpPr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4DEEBC8C-7500-493F-A4FC-FDEA58A5405D}"/>
                </a:ext>
              </a:extLst>
            </p:cNvPr>
            <p:cNvSpPr txBox="1"/>
            <p:nvPr/>
          </p:nvSpPr>
          <p:spPr>
            <a:xfrm>
              <a:off x="999432" y="4012105"/>
              <a:ext cx="1761290" cy="430887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User </a:t>
              </a:r>
              <a:r>
                <a:rPr lang="en-US" sz="1400" dirty="0" smtClean="0">
                  <a:solidFill>
                    <a:schemeClr val="bg1"/>
                  </a:solidFill>
                </a:rPr>
                <a:t>Interference</a:t>
              </a:r>
              <a:endParaRPr lang="en-US" sz="1400" dirty="0">
                <a:solidFill>
                  <a:schemeClr val="bg1"/>
                </a:solidFill>
              </a:endParaRPr>
            </a:p>
            <a:p>
              <a:endParaRPr lang="en-US" sz="1400" dirty="0">
                <a:solidFill>
                  <a:schemeClr val="bg1"/>
                </a:solidFill>
              </a:endParaRPr>
            </a:p>
          </p:txBody>
        </p:sp>
        <p:grpSp>
          <p:nvGrpSpPr>
            <p:cNvPr id="190" name="Group 189">
              <a:extLst>
                <a:ext uri="{FF2B5EF4-FFF2-40B4-BE49-F238E27FC236}">
                  <a16:creationId xmlns:a16="http://schemas.microsoft.com/office/drawing/2014/main" id="{F61D7388-5C53-4C9C-A9AF-A3876EE0B79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4056" y="4012105"/>
              <a:ext cx="161311" cy="194400"/>
              <a:chOff x="-395288" y="3805238"/>
              <a:chExt cx="309563" cy="373062"/>
            </a:xfr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2700000" scaled="0"/>
            </a:gradFill>
          </p:grpSpPr>
          <p:sp>
            <p:nvSpPr>
              <p:cNvPr id="191" name="Freeform 77">
                <a:extLst>
                  <a:ext uri="{FF2B5EF4-FFF2-40B4-BE49-F238E27FC236}">
                    <a16:creationId xmlns:a16="http://schemas.microsoft.com/office/drawing/2014/main" id="{4D8069C1-27EC-4E6E-BC96-BC70BE42B7A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95288" y="3805238"/>
                <a:ext cx="309563" cy="373062"/>
              </a:xfrm>
              <a:custGeom>
                <a:avLst/>
                <a:gdLst>
                  <a:gd name="T0" fmla="*/ 40 w 80"/>
                  <a:gd name="T1" fmla="*/ 96 h 96"/>
                  <a:gd name="T2" fmla="*/ 0 w 80"/>
                  <a:gd name="T3" fmla="*/ 58 h 96"/>
                  <a:gd name="T4" fmla="*/ 0 w 80"/>
                  <a:gd name="T5" fmla="*/ 56 h 96"/>
                  <a:gd name="T6" fmla="*/ 14 w 80"/>
                  <a:gd name="T7" fmla="*/ 25 h 96"/>
                  <a:gd name="T8" fmla="*/ 16 w 80"/>
                  <a:gd name="T9" fmla="*/ 25 h 96"/>
                  <a:gd name="T10" fmla="*/ 18 w 80"/>
                  <a:gd name="T11" fmla="*/ 26 h 96"/>
                  <a:gd name="T12" fmla="*/ 23 w 80"/>
                  <a:gd name="T13" fmla="*/ 37 h 96"/>
                  <a:gd name="T14" fmla="*/ 26 w 80"/>
                  <a:gd name="T15" fmla="*/ 22 h 96"/>
                  <a:gd name="T16" fmla="*/ 26 w 80"/>
                  <a:gd name="T17" fmla="*/ 20 h 96"/>
                  <a:gd name="T18" fmla="*/ 21 w 80"/>
                  <a:gd name="T19" fmla="*/ 4 h 96"/>
                  <a:gd name="T20" fmla="*/ 21 w 80"/>
                  <a:gd name="T21" fmla="*/ 1 h 96"/>
                  <a:gd name="T22" fmla="*/ 23 w 80"/>
                  <a:gd name="T23" fmla="*/ 1 h 96"/>
                  <a:gd name="T24" fmla="*/ 55 w 80"/>
                  <a:gd name="T25" fmla="*/ 19 h 96"/>
                  <a:gd name="T26" fmla="*/ 66 w 80"/>
                  <a:gd name="T27" fmla="*/ 49 h 96"/>
                  <a:gd name="T28" fmla="*/ 75 w 80"/>
                  <a:gd name="T29" fmla="*/ 44 h 96"/>
                  <a:gd name="T30" fmla="*/ 77 w 80"/>
                  <a:gd name="T31" fmla="*/ 43 h 96"/>
                  <a:gd name="T32" fmla="*/ 78 w 80"/>
                  <a:gd name="T33" fmla="*/ 45 h 96"/>
                  <a:gd name="T34" fmla="*/ 80 w 80"/>
                  <a:gd name="T35" fmla="*/ 56 h 96"/>
                  <a:gd name="T36" fmla="*/ 40 w 80"/>
                  <a:gd name="T37" fmla="*/ 96 h 96"/>
                  <a:gd name="T38" fmla="*/ 15 w 80"/>
                  <a:gd name="T39" fmla="*/ 30 h 96"/>
                  <a:gd name="T40" fmla="*/ 4 w 80"/>
                  <a:gd name="T41" fmla="*/ 56 h 96"/>
                  <a:gd name="T42" fmla="*/ 4 w 80"/>
                  <a:gd name="T43" fmla="*/ 58 h 96"/>
                  <a:gd name="T44" fmla="*/ 40 w 80"/>
                  <a:gd name="T45" fmla="*/ 92 h 96"/>
                  <a:gd name="T46" fmla="*/ 76 w 80"/>
                  <a:gd name="T47" fmla="*/ 56 h 96"/>
                  <a:gd name="T48" fmla="*/ 75 w 80"/>
                  <a:gd name="T49" fmla="*/ 49 h 96"/>
                  <a:gd name="T50" fmla="*/ 65 w 80"/>
                  <a:gd name="T51" fmla="*/ 54 h 96"/>
                  <a:gd name="T52" fmla="*/ 63 w 80"/>
                  <a:gd name="T53" fmla="*/ 54 h 96"/>
                  <a:gd name="T54" fmla="*/ 62 w 80"/>
                  <a:gd name="T55" fmla="*/ 52 h 96"/>
                  <a:gd name="T56" fmla="*/ 62 w 80"/>
                  <a:gd name="T57" fmla="*/ 51 h 96"/>
                  <a:gd name="T58" fmla="*/ 52 w 80"/>
                  <a:gd name="T59" fmla="*/ 22 h 96"/>
                  <a:gd name="T60" fmla="*/ 26 w 80"/>
                  <a:gd name="T61" fmla="*/ 5 h 96"/>
                  <a:gd name="T62" fmla="*/ 30 w 80"/>
                  <a:gd name="T63" fmla="*/ 20 h 96"/>
                  <a:gd name="T64" fmla="*/ 30 w 80"/>
                  <a:gd name="T65" fmla="*/ 22 h 96"/>
                  <a:gd name="T66" fmla="*/ 25 w 80"/>
                  <a:gd name="T67" fmla="*/ 42 h 96"/>
                  <a:gd name="T68" fmla="*/ 23 w 80"/>
                  <a:gd name="T69" fmla="*/ 43 h 96"/>
                  <a:gd name="T70" fmla="*/ 22 w 80"/>
                  <a:gd name="T71" fmla="*/ 42 h 96"/>
                  <a:gd name="T72" fmla="*/ 15 w 80"/>
                  <a:gd name="T73" fmla="*/ 3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80" h="96">
                    <a:moveTo>
                      <a:pt x="40" y="96"/>
                    </a:moveTo>
                    <a:cubicBezTo>
                      <a:pt x="19" y="96"/>
                      <a:pt x="1" y="79"/>
                      <a:pt x="0" y="58"/>
                    </a:cubicBezTo>
                    <a:cubicBezTo>
                      <a:pt x="0" y="57"/>
                      <a:pt x="0" y="57"/>
                      <a:pt x="0" y="56"/>
                    </a:cubicBezTo>
                    <a:cubicBezTo>
                      <a:pt x="0" y="44"/>
                      <a:pt x="5" y="33"/>
                      <a:pt x="14" y="25"/>
                    </a:cubicBezTo>
                    <a:cubicBezTo>
                      <a:pt x="15" y="25"/>
                      <a:pt x="16" y="25"/>
                      <a:pt x="16" y="25"/>
                    </a:cubicBezTo>
                    <a:cubicBezTo>
                      <a:pt x="17" y="25"/>
                      <a:pt x="17" y="26"/>
                      <a:pt x="18" y="26"/>
                    </a:cubicBezTo>
                    <a:cubicBezTo>
                      <a:pt x="19" y="30"/>
                      <a:pt x="20" y="34"/>
                      <a:pt x="23" y="37"/>
                    </a:cubicBezTo>
                    <a:cubicBezTo>
                      <a:pt x="25" y="32"/>
                      <a:pt x="26" y="27"/>
                      <a:pt x="26" y="22"/>
                    </a:cubicBezTo>
                    <a:cubicBezTo>
                      <a:pt x="26" y="21"/>
                      <a:pt x="26" y="21"/>
                      <a:pt x="26" y="20"/>
                    </a:cubicBezTo>
                    <a:cubicBezTo>
                      <a:pt x="26" y="14"/>
                      <a:pt x="24" y="9"/>
                      <a:pt x="21" y="4"/>
                    </a:cubicBezTo>
                    <a:cubicBezTo>
                      <a:pt x="21" y="3"/>
                      <a:pt x="21" y="2"/>
                      <a:pt x="21" y="1"/>
                    </a:cubicBezTo>
                    <a:cubicBezTo>
                      <a:pt x="22" y="1"/>
                      <a:pt x="22" y="0"/>
                      <a:pt x="23" y="1"/>
                    </a:cubicBezTo>
                    <a:cubicBezTo>
                      <a:pt x="36" y="3"/>
                      <a:pt x="47" y="9"/>
                      <a:pt x="55" y="19"/>
                    </a:cubicBezTo>
                    <a:cubicBezTo>
                      <a:pt x="62" y="28"/>
                      <a:pt x="66" y="38"/>
                      <a:pt x="66" y="49"/>
                    </a:cubicBezTo>
                    <a:cubicBezTo>
                      <a:pt x="69" y="48"/>
                      <a:pt x="72" y="46"/>
                      <a:pt x="75" y="44"/>
                    </a:cubicBezTo>
                    <a:cubicBezTo>
                      <a:pt x="76" y="43"/>
                      <a:pt x="76" y="43"/>
                      <a:pt x="77" y="43"/>
                    </a:cubicBezTo>
                    <a:cubicBezTo>
                      <a:pt x="78" y="43"/>
                      <a:pt x="78" y="44"/>
                      <a:pt x="78" y="45"/>
                    </a:cubicBezTo>
                    <a:cubicBezTo>
                      <a:pt x="79" y="48"/>
                      <a:pt x="80" y="52"/>
                      <a:pt x="80" y="56"/>
                    </a:cubicBezTo>
                    <a:cubicBezTo>
                      <a:pt x="80" y="78"/>
                      <a:pt x="62" y="96"/>
                      <a:pt x="40" y="96"/>
                    </a:cubicBezTo>
                    <a:close/>
                    <a:moveTo>
                      <a:pt x="15" y="30"/>
                    </a:moveTo>
                    <a:cubicBezTo>
                      <a:pt x="8" y="37"/>
                      <a:pt x="4" y="46"/>
                      <a:pt x="4" y="56"/>
                    </a:cubicBezTo>
                    <a:cubicBezTo>
                      <a:pt x="4" y="57"/>
                      <a:pt x="4" y="57"/>
                      <a:pt x="4" y="58"/>
                    </a:cubicBezTo>
                    <a:cubicBezTo>
                      <a:pt x="5" y="77"/>
                      <a:pt x="21" y="92"/>
                      <a:pt x="40" y="92"/>
                    </a:cubicBezTo>
                    <a:cubicBezTo>
                      <a:pt x="60" y="92"/>
                      <a:pt x="76" y="76"/>
                      <a:pt x="76" y="56"/>
                    </a:cubicBezTo>
                    <a:cubicBezTo>
                      <a:pt x="76" y="53"/>
                      <a:pt x="76" y="51"/>
                      <a:pt x="75" y="49"/>
                    </a:cubicBezTo>
                    <a:cubicBezTo>
                      <a:pt x="72" y="51"/>
                      <a:pt x="68" y="53"/>
                      <a:pt x="65" y="54"/>
                    </a:cubicBezTo>
                    <a:cubicBezTo>
                      <a:pt x="64" y="54"/>
                      <a:pt x="63" y="54"/>
                      <a:pt x="63" y="54"/>
                    </a:cubicBezTo>
                    <a:cubicBezTo>
                      <a:pt x="62" y="53"/>
                      <a:pt x="62" y="53"/>
                      <a:pt x="62" y="52"/>
                    </a:cubicBezTo>
                    <a:cubicBezTo>
                      <a:pt x="62" y="52"/>
                      <a:pt x="62" y="51"/>
                      <a:pt x="62" y="51"/>
                    </a:cubicBezTo>
                    <a:cubicBezTo>
                      <a:pt x="62" y="40"/>
                      <a:pt x="58" y="30"/>
                      <a:pt x="52" y="22"/>
                    </a:cubicBezTo>
                    <a:cubicBezTo>
                      <a:pt x="45" y="14"/>
                      <a:pt x="36" y="8"/>
                      <a:pt x="26" y="5"/>
                    </a:cubicBezTo>
                    <a:cubicBezTo>
                      <a:pt x="28" y="10"/>
                      <a:pt x="30" y="15"/>
                      <a:pt x="30" y="20"/>
                    </a:cubicBezTo>
                    <a:cubicBezTo>
                      <a:pt x="30" y="21"/>
                      <a:pt x="30" y="21"/>
                      <a:pt x="30" y="22"/>
                    </a:cubicBezTo>
                    <a:cubicBezTo>
                      <a:pt x="30" y="29"/>
                      <a:pt x="28" y="36"/>
                      <a:pt x="25" y="42"/>
                    </a:cubicBezTo>
                    <a:cubicBezTo>
                      <a:pt x="25" y="42"/>
                      <a:pt x="24" y="43"/>
                      <a:pt x="23" y="43"/>
                    </a:cubicBezTo>
                    <a:cubicBezTo>
                      <a:pt x="23" y="43"/>
                      <a:pt x="22" y="42"/>
                      <a:pt x="22" y="42"/>
                    </a:cubicBezTo>
                    <a:cubicBezTo>
                      <a:pt x="19" y="39"/>
                      <a:pt x="16" y="35"/>
                      <a:pt x="15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" name="Freeform 78">
                <a:extLst>
                  <a:ext uri="{FF2B5EF4-FFF2-40B4-BE49-F238E27FC236}">
                    <a16:creationId xmlns:a16="http://schemas.microsoft.com/office/drawing/2014/main" id="{FD842128-F9F4-48DA-8420-FD9B4F55600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11150" y="3987800"/>
                <a:ext cx="141288" cy="190500"/>
              </a:xfrm>
              <a:custGeom>
                <a:avLst/>
                <a:gdLst>
                  <a:gd name="T0" fmla="*/ 18 w 36"/>
                  <a:gd name="T1" fmla="*/ 49 h 49"/>
                  <a:gd name="T2" fmla="*/ 0 w 36"/>
                  <a:gd name="T3" fmla="*/ 31 h 49"/>
                  <a:gd name="T4" fmla="*/ 24 w 36"/>
                  <a:gd name="T5" fmla="*/ 0 h 49"/>
                  <a:gd name="T6" fmla="*/ 26 w 36"/>
                  <a:gd name="T7" fmla="*/ 1 h 49"/>
                  <a:gd name="T8" fmla="*/ 26 w 36"/>
                  <a:gd name="T9" fmla="*/ 3 h 49"/>
                  <a:gd name="T10" fmla="*/ 21 w 36"/>
                  <a:gd name="T11" fmla="*/ 19 h 49"/>
                  <a:gd name="T12" fmla="*/ 23 w 36"/>
                  <a:gd name="T13" fmla="*/ 16 h 49"/>
                  <a:gd name="T14" fmla="*/ 24 w 36"/>
                  <a:gd name="T15" fmla="*/ 14 h 49"/>
                  <a:gd name="T16" fmla="*/ 25 w 36"/>
                  <a:gd name="T17" fmla="*/ 14 h 49"/>
                  <a:gd name="T18" fmla="*/ 36 w 36"/>
                  <a:gd name="T19" fmla="*/ 31 h 49"/>
                  <a:gd name="T20" fmla="*/ 18 w 36"/>
                  <a:gd name="T21" fmla="*/ 49 h 49"/>
                  <a:gd name="T22" fmla="*/ 18 w 36"/>
                  <a:gd name="T23" fmla="*/ 6 h 49"/>
                  <a:gd name="T24" fmla="*/ 4 w 36"/>
                  <a:gd name="T25" fmla="*/ 31 h 49"/>
                  <a:gd name="T26" fmla="*/ 18 w 36"/>
                  <a:gd name="T27" fmla="*/ 45 h 49"/>
                  <a:gd name="T28" fmla="*/ 32 w 36"/>
                  <a:gd name="T29" fmla="*/ 31 h 49"/>
                  <a:gd name="T30" fmla="*/ 26 w 36"/>
                  <a:gd name="T31" fmla="*/ 19 h 49"/>
                  <a:gd name="T32" fmla="*/ 22 w 36"/>
                  <a:gd name="T33" fmla="*/ 24 h 49"/>
                  <a:gd name="T34" fmla="*/ 20 w 36"/>
                  <a:gd name="T35" fmla="*/ 24 h 49"/>
                  <a:gd name="T36" fmla="*/ 19 w 36"/>
                  <a:gd name="T37" fmla="*/ 23 h 49"/>
                  <a:gd name="T38" fmla="*/ 18 w 36"/>
                  <a:gd name="T39" fmla="*/ 6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6" h="49">
                    <a:moveTo>
                      <a:pt x="18" y="49"/>
                    </a:moveTo>
                    <a:cubicBezTo>
                      <a:pt x="8" y="49"/>
                      <a:pt x="0" y="41"/>
                      <a:pt x="0" y="31"/>
                    </a:cubicBezTo>
                    <a:cubicBezTo>
                      <a:pt x="0" y="16"/>
                      <a:pt x="10" y="3"/>
                      <a:pt x="24" y="0"/>
                    </a:cubicBezTo>
                    <a:cubicBezTo>
                      <a:pt x="25" y="0"/>
                      <a:pt x="26" y="0"/>
                      <a:pt x="26" y="1"/>
                    </a:cubicBezTo>
                    <a:cubicBezTo>
                      <a:pt x="27" y="2"/>
                      <a:pt x="27" y="3"/>
                      <a:pt x="26" y="3"/>
                    </a:cubicBezTo>
                    <a:cubicBezTo>
                      <a:pt x="20" y="7"/>
                      <a:pt x="20" y="15"/>
                      <a:pt x="21" y="19"/>
                    </a:cubicBezTo>
                    <a:cubicBezTo>
                      <a:pt x="22" y="18"/>
                      <a:pt x="23" y="17"/>
                      <a:pt x="23" y="16"/>
                    </a:cubicBezTo>
                    <a:cubicBezTo>
                      <a:pt x="23" y="15"/>
                      <a:pt x="23" y="15"/>
                      <a:pt x="24" y="14"/>
                    </a:cubicBezTo>
                    <a:cubicBezTo>
                      <a:pt x="24" y="14"/>
                      <a:pt x="25" y="14"/>
                      <a:pt x="25" y="14"/>
                    </a:cubicBezTo>
                    <a:cubicBezTo>
                      <a:pt x="32" y="17"/>
                      <a:pt x="36" y="23"/>
                      <a:pt x="36" y="31"/>
                    </a:cubicBezTo>
                    <a:cubicBezTo>
                      <a:pt x="36" y="41"/>
                      <a:pt x="28" y="49"/>
                      <a:pt x="18" y="49"/>
                    </a:cubicBezTo>
                    <a:close/>
                    <a:moveTo>
                      <a:pt x="18" y="6"/>
                    </a:moveTo>
                    <a:cubicBezTo>
                      <a:pt x="10" y="11"/>
                      <a:pt x="4" y="20"/>
                      <a:pt x="4" y="31"/>
                    </a:cubicBezTo>
                    <a:cubicBezTo>
                      <a:pt x="4" y="39"/>
                      <a:pt x="10" y="45"/>
                      <a:pt x="18" y="45"/>
                    </a:cubicBezTo>
                    <a:cubicBezTo>
                      <a:pt x="26" y="45"/>
                      <a:pt x="32" y="39"/>
                      <a:pt x="32" y="31"/>
                    </a:cubicBezTo>
                    <a:cubicBezTo>
                      <a:pt x="32" y="27"/>
                      <a:pt x="31" y="22"/>
                      <a:pt x="26" y="19"/>
                    </a:cubicBezTo>
                    <a:cubicBezTo>
                      <a:pt x="25" y="21"/>
                      <a:pt x="23" y="23"/>
                      <a:pt x="22" y="24"/>
                    </a:cubicBezTo>
                    <a:cubicBezTo>
                      <a:pt x="21" y="24"/>
                      <a:pt x="21" y="24"/>
                      <a:pt x="20" y="24"/>
                    </a:cubicBezTo>
                    <a:cubicBezTo>
                      <a:pt x="20" y="24"/>
                      <a:pt x="19" y="24"/>
                      <a:pt x="19" y="23"/>
                    </a:cubicBezTo>
                    <a:cubicBezTo>
                      <a:pt x="16" y="19"/>
                      <a:pt x="16" y="12"/>
                      <a:pt x="18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402E847D-3311-42A2-95D0-B52451098952}"/>
              </a:ext>
            </a:extLst>
          </p:cNvPr>
          <p:cNvGrpSpPr/>
          <p:nvPr/>
        </p:nvGrpSpPr>
        <p:grpSpPr>
          <a:xfrm>
            <a:off x="716613" y="4845271"/>
            <a:ext cx="2083211" cy="229615"/>
            <a:chOff x="677511" y="4495710"/>
            <a:chExt cx="2083211" cy="229615"/>
          </a:xfrm>
        </p:grpSpPr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454FF9A8-3A3A-4AD4-BDAC-F54FE61CC697}"/>
                </a:ext>
              </a:extLst>
            </p:cNvPr>
            <p:cNvSpPr txBox="1"/>
            <p:nvPr/>
          </p:nvSpPr>
          <p:spPr>
            <a:xfrm>
              <a:off x="999432" y="4509881"/>
              <a:ext cx="1761290" cy="215444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Database Connectivity</a:t>
              </a:r>
            </a:p>
          </p:txBody>
        </p:sp>
        <p:grpSp>
          <p:nvGrpSpPr>
            <p:cNvPr id="195" name="Group 194">
              <a:extLst>
                <a:ext uri="{FF2B5EF4-FFF2-40B4-BE49-F238E27FC236}">
                  <a16:creationId xmlns:a16="http://schemas.microsoft.com/office/drawing/2014/main" id="{90990404-4453-4681-9B77-AC011C053C5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7511" y="4495710"/>
              <a:ext cx="194400" cy="194400"/>
              <a:chOff x="-774700" y="4160838"/>
              <a:chExt cx="357187" cy="357187"/>
            </a:xfr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2700000" scaled="0"/>
            </a:gradFill>
          </p:grpSpPr>
          <p:sp>
            <p:nvSpPr>
              <p:cNvPr id="196" name="Freeform 82">
                <a:extLst>
                  <a:ext uri="{FF2B5EF4-FFF2-40B4-BE49-F238E27FC236}">
                    <a16:creationId xmlns:a16="http://schemas.microsoft.com/office/drawing/2014/main" id="{CB5B57D4-D4AF-43AE-A416-78935C60FDC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774700" y="4160838"/>
                <a:ext cx="357187" cy="357187"/>
              </a:xfrm>
              <a:custGeom>
                <a:avLst/>
                <a:gdLst>
                  <a:gd name="T0" fmla="*/ 46 w 92"/>
                  <a:gd name="T1" fmla="*/ 92 h 92"/>
                  <a:gd name="T2" fmla="*/ 0 w 92"/>
                  <a:gd name="T3" fmla="*/ 46 h 92"/>
                  <a:gd name="T4" fmla="*/ 46 w 92"/>
                  <a:gd name="T5" fmla="*/ 0 h 92"/>
                  <a:gd name="T6" fmla="*/ 92 w 92"/>
                  <a:gd name="T7" fmla="*/ 46 h 92"/>
                  <a:gd name="T8" fmla="*/ 46 w 92"/>
                  <a:gd name="T9" fmla="*/ 92 h 92"/>
                  <a:gd name="T10" fmla="*/ 46 w 92"/>
                  <a:gd name="T11" fmla="*/ 4 h 92"/>
                  <a:gd name="T12" fmla="*/ 4 w 92"/>
                  <a:gd name="T13" fmla="*/ 46 h 92"/>
                  <a:gd name="T14" fmla="*/ 46 w 92"/>
                  <a:gd name="T15" fmla="*/ 88 h 92"/>
                  <a:gd name="T16" fmla="*/ 88 w 92"/>
                  <a:gd name="T17" fmla="*/ 46 h 92"/>
                  <a:gd name="T18" fmla="*/ 46 w 92"/>
                  <a:gd name="T19" fmla="*/ 4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2" h="92">
                    <a:moveTo>
                      <a:pt x="46" y="92"/>
                    </a:moveTo>
                    <a:cubicBezTo>
                      <a:pt x="21" y="92"/>
                      <a:pt x="0" y="71"/>
                      <a:pt x="0" y="46"/>
                    </a:cubicBezTo>
                    <a:cubicBezTo>
                      <a:pt x="0" y="21"/>
                      <a:pt x="21" y="0"/>
                      <a:pt x="46" y="0"/>
                    </a:cubicBezTo>
                    <a:cubicBezTo>
                      <a:pt x="71" y="0"/>
                      <a:pt x="92" y="21"/>
                      <a:pt x="92" y="46"/>
                    </a:cubicBezTo>
                    <a:cubicBezTo>
                      <a:pt x="92" y="71"/>
                      <a:pt x="71" y="92"/>
                      <a:pt x="46" y="92"/>
                    </a:cubicBezTo>
                    <a:close/>
                    <a:moveTo>
                      <a:pt x="46" y="4"/>
                    </a:moveTo>
                    <a:cubicBezTo>
                      <a:pt x="23" y="4"/>
                      <a:pt x="4" y="23"/>
                      <a:pt x="4" y="46"/>
                    </a:cubicBezTo>
                    <a:cubicBezTo>
                      <a:pt x="4" y="69"/>
                      <a:pt x="23" y="88"/>
                      <a:pt x="46" y="88"/>
                    </a:cubicBezTo>
                    <a:cubicBezTo>
                      <a:pt x="69" y="88"/>
                      <a:pt x="88" y="69"/>
                      <a:pt x="88" y="46"/>
                    </a:cubicBezTo>
                    <a:cubicBezTo>
                      <a:pt x="88" y="23"/>
                      <a:pt x="69" y="4"/>
                      <a:pt x="4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7" name="Freeform 83">
                <a:extLst>
                  <a:ext uri="{FF2B5EF4-FFF2-40B4-BE49-F238E27FC236}">
                    <a16:creationId xmlns:a16="http://schemas.microsoft.com/office/drawing/2014/main" id="{85A23CFC-4F02-4BA9-8659-73F1ECDCE8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650875" y="4246563"/>
                <a:ext cx="109537" cy="155575"/>
              </a:xfrm>
              <a:custGeom>
                <a:avLst/>
                <a:gdLst>
                  <a:gd name="T0" fmla="*/ 14 w 28"/>
                  <a:gd name="T1" fmla="*/ 40 h 40"/>
                  <a:gd name="T2" fmla="*/ 12 w 28"/>
                  <a:gd name="T3" fmla="*/ 38 h 40"/>
                  <a:gd name="T4" fmla="*/ 12 w 28"/>
                  <a:gd name="T5" fmla="*/ 26 h 40"/>
                  <a:gd name="T6" fmla="*/ 14 w 28"/>
                  <a:gd name="T7" fmla="*/ 24 h 40"/>
                  <a:gd name="T8" fmla="*/ 24 w 28"/>
                  <a:gd name="T9" fmla="*/ 14 h 40"/>
                  <a:gd name="T10" fmla="*/ 14 w 28"/>
                  <a:gd name="T11" fmla="*/ 4 h 40"/>
                  <a:gd name="T12" fmla="*/ 4 w 28"/>
                  <a:gd name="T13" fmla="*/ 14 h 40"/>
                  <a:gd name="T14" fmla="*/ 2 w 28"/>
                  <a:gd name="T15" fmla="*/ 16 h 40"/>
                  <a:gd name="T16" fmla="*/ 0 w 28"/>
                  <a:gd name="T17" fmla="*/ 14 h 40"/>
                  <a:gd name="T18" fmla="*/ 14 w 28"/>
                  <a:gd name="T19" fmla="*/ 0 h 40"/>
                  <a:gd name="T20" fmla="*/ 28 w 28"/>
                  <a:gd name="T21" fmla="*/ 14 h 40"/>
                  <a:gd name="T22" fmla="*/ 16 w 28"/>
                  <a:gd name="T23" fmla="*/ 28 h 40"/>
                  <a:gd name="T24" fmla="*/ 16 w 28"/>
                  <a:gd name="T25" fmla="*/ 38 h 40"/>
                  <a:gd name="T26" fmla="*/ 14 w 28"/>
                  <a:gd name="T27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8" h="40">
                    <a:moveTo>
                      <a:pt x="14" y="40"/>
                    </a:moveTo>
                    <a:cubicBezTo>
                      <a:pt x="13" y="40"/>
                      <a:pt x="12" y="39"/>
                      <a:pt x="12" y="38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12" y="25"/>
                      <a:pt x="13" y="24"/>
                      <a:pt x="14" y="24"/>
                    </a:cubicBezTo>
                    <a:cubicBezTo>
                      <a:pt x="20" y="24"/>
                      <a:pt x="24" y="20"/>
                      <a:pt x="24" y="14"/>
                    </a:cubicBezTo>
                    <a:cubicBezTo>
                      <a:pt x="24" y="8"/>
                      <a:pt x="20" y="4"/>
                      <a:pt x="14" y="4"/>
                    </a:cubicBezTo>
                    <a:cubicBezTo>
                      <a:pt x="8" y="4"/>
                      <a:pt x="4" y="8"/>
                      <a:pt x="4" y="14"/>
                    </a:cubicBezTo>
                    <a:cubicBezTo>
                      <a:pt x="4" y="15"/>
                      <a:pt x="3" y="16"/>
                      <a:pt x="2" y="16"/>
                    </a:cubicBezTo>
                    <a:cubicBezTo>
                      <a:pt x="1" y="16"/>
                      <a:pt x="0" y="15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ubicBezTo>
                      <a:pt x="28" y="21"/>
                      <a:pt x="23" y="27"/>
                      <a:pt x="16" y="28"/>
                    </a:cubicBezTo>
                    <a:cubicBezTo>
                      <a:pt x="16" y="38"/>
                      <a:pt x="16" y="38"/>
                      <a:pt x="16" y="38"/>
                    </a:cubicBezTo>
                    <a:cubicBezTo>
                      <a:pt x="16" y="39"/>
                      <a:pt x="15" y="40"/>
                      <a:pt x="14" y="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8" name="Oval 84">
                <a:extLst>
                  <a:ext uri="{FF2B5EF4-FFF2-40B4-BE49-F238E27FC236}">
                    <a16:creationId xmlns:a16="http://schemas.microsoft.com/office/drawing/2014/main" id="{7E1D8B11-73DD-4CE1-BCB3-ECC4484250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611188" y="4416425"/>
                <a:ext cx="30162" cy="3175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DBBF0E5F-2747-42A3-9FC7-8191EE2E535D}"/>
              </a:ext>
            </a:extLst>
          </p:cNvPr>
          <p:cNvGrpSpPr/>
          <p:nvPr/>
        </p:nvGrpSpPr>
        <p:grpSpPr>
          <a:xfrm>
            <a:off x="729187" y="5319357"/>
            <a:ext cx="2093755" cy="232523"/>
            <a:chOff x="690085" y="4950915"/>
            <a:chExt cx="2093755" cy="232523"/>
          </a:xfrm>
        </p:grpSpPr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04C2DBCB-15D3-4363-A92F-E1A509676B5A}"/>
                </a:ext>
              </a:extLst>
            </p:cNvPr>
            <p:cNvSpPr txBox="1"/>
            <p:nvPr/>
          </p:nvSpPr>
          <p:spPr>
            <a:xfrm>
              <a:off x="1022550" y="4950915"/>
              <a:ext cx="1761290" cy="215444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Implementation </a:t>
              </a:r>
            </a:p>
          </p:txBody>
        </p:sp>
        <p:grpSp>
          <p:nvGrpSpPr>
            <p:cNvPr id="201" name="Group 200">
              <a:extLst>
                <a:ext uri="{FF2B5EF4-FFF2-40B4-BE49-F238E27FC236}">
                  <a16:creationId xmlns:a16="http://schemas.microsoft.com/office/drawing/2014/main" id="{044CBBF4-751B-4A07-9B95-67CEA879676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85" y="4969598"/>
              <a:ext cx="169252" cy="213840"/>
              <a:chOff x="-536575" y="4772025"/>
              <a:chExt cx="295274" cy="373063"/>
            </a:xfr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2700000" scaled="0"/>
            </a:gradFill>
          </p:grpSpPr>
          <p:sp>
            <p:nvSpPr>
              <p:cNvPr id="202" name="Freeform 88">
                <a:extLst>
                  <a:ext uri="{FF2B5EF4-FFF2-40B4-BE49-F238E27FC236}">
                    <a16:creationId xmlns:a16="http://schemas.microsoft.com/office/drawing/2014/main" id="{98961F3B-AD5C-47A1-8157-117BE0BCF99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506413" y="4787900"/>
                <a:ext cx="265112" cy="247650"/>
              </a:xfrm>
              <a:custGeom>
                <a:avLst/>
                <a:gdLst>
                  <a:gd name="T0" fmla="*/ 66 w 68"/>
                  <a:gd name="T1" fmla="*/ 64 h 64"/>
                  <a:gd name="T2" fmla="*/ 14 w 68"/>
                  <a:gd name="T3" fmla="*/ 64 h 64"/>
                  <a:gd name="T4" fmla="*/ 12 w 68"/>
                  <a:gd name="T5" fmla="*/ 62 h 64"/>
                  <a:gd name="T6" fmla="*/ 19 w 68"/>
                  <a:gd name="T7" fmla="*/ 52 h 64"/>
                  <a:gd name="T8" fmla="*/ 2 w 68"/>
                  <a:gd name="T9" fmla="*/ 52 h 64"/>
                  <a:gd name="T10" fmla="*/ 0 w 68"/>
                  <a:gd name="T11" fmla="*/ 50 h 64"/>
                  <a:gd name="T12" fmla="*/ 0 w 68"/>
                  <a:gd name="T13" fmla="*/ 2 h 64"/>
                  <a:gd name="T14" fmla="*/ 2 w 68"/>
                  <a:gd name="T15" fmla="*/ 0 h 64"/>
                  <a:gd name="T16" fmla="*/ 30 w 68"/>
                  <a:gd name="T17" fmla="*/ 0 h 64"/>
                  <a:gd name="T18" fmla="*/ 32 w 68"/>
                  <a:gd name="T19" fmla="*/ 2 h 64"/>
                  <a:gd name="T20" fmla="*/ 32 w 68"/>
                  <a:gd name="T21" fmla="*/ 12 h 64"/>
                  <a:gd name="T22" fmla="*/ 66 w 68"/>
                  <a:gd name="T23" fmla="*/ 12 h 64"/>
                  <a:gd name="T24" fmla="*/ 68 w 68"/>
                  <a:gd name="T25" fmla="*/ 14 h 64"/>
                  <a:gd name="T26" fmla="*/ 68 w 68"/>
                  <a:gd name="T27" fmla="*/ 62 h 64"/>
                  <a:gd name="T28" fmla="*/ 66 w 68"/>
                  <a:gd name="T29" fmla="*/ 64 h 64"/>
                  <a:gd name="T30" fmla="*/ 16 w 68"/>
                  <a:gd name="T31" fmla="*/ 60 h 64"/>
                  <a:gd name="T32" fmla="*/ 64 w 68"/>
                  <a:gd name="T33" fmla="*/ 60 h 64"/>
                  <a:gd name="T34" fmla="*/ 64 w 68"/>
                  <a:gd name="T35" fmla="*/ 16 h 64"/>
                  <a:gd name="T36" fmla="*/ 30 w 68"/>
                  <a:gd name="T37" fmla="*/ 16 h 64"/>
                  <a:gd name="T38" fmla="*/ 28 w 68"/>
                  <a:gd name="T39" fmla="*/ 14 h 64"/>
                  <a:gd name="T40" fmla="*/ 28 w 68"/>
                  <a:gd name="T41" fmla="*/ 4 h 64"/>
                  <a:gd name="T42" fmla="*/ 4 w 68"/>
                  <a:gd name="T43" fmla="*/ 4 h 64"/>
                  <a:gd name="T44" fmla="*/ 4 w 68"/>
                  <a:gd name="T45" fmla="*/ 48 h 64"/>
                  <a:gd name="T46" fmla="*/ 30 w 68"/>
                  <a:gd name="T47" fmla="*/ 48 h 64"/>
                  <a:gd name="T48" fmla="*/ 32 w 68"/>
                  <a:gd name="T49" fmla="*/ 50 h 64"/>
                  <a:gd name="T50" fmla="*/ 30 w 68"/>
                  <a:gd name="T51" fmla="*/ 52 h 64"/>
                  <a:gd name="T52" fmla="*/ 16 w 68"/>
                  <a:gd name="T53" fmla="*/ 6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68" h="64">
                    <a:moveTo>
                      <a:pt x="66" y="64"/>
                    </a:moveTo>
                    <a:cubicBezTo>
                      <a:pt x="14" y="64"/>
                      <a:pt x="14" y="64"/>
                      <a:pt x="14" y="64"/>
                    </a:cubicBezTo>
                    <a:cubicBezTo>
                      <a:pt x="13" y="64"/>
                      <a:pt x="12" y="63"/>
                      <a:pt x="12" y="62"/>
                    </a:cubicBezTo>
                    <a:cubicBezTo>
                      <a:pt x="12" y="57"/>
                      <a:pt x="15" y="54"/>
                      <a:pt x="19" y="52"/>
                    </a:cubicBezTo>
                    <a:cubicBezTo>
                      <a:pt x="2" y="52"/>
                      <a:pt x="2" y="52"/>
                      <a:pt x="2" y="52"/>
                    </a:cubicBezTo>
                    <a:cubicBezTo>
                      <a:pt x="1" y="52"/>
                      <a:pt x="0" y="51"/>
                      <a:pt x="0" y="5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1" y="0"/>
                      <a:pt x="32" y="1"/>
                      <a:pt x="32" y="2"/>
                    </a:cubicBezTo>
                    <a:cubicBezTo>
                      <a:pt x="32" y="12"/>
                      <a:pt x="32" y="12"/>
                      <a:pt x="32" y="12"/>
                    </a:cubicBezTo>
                    <a:cubicBezTo>
                      <a:pt x="66" y="12"/>
                      <a:pt x="66" y="12"/>
                      <a:pt x="66" y="12"/>
                    </a:cubicBezTo>
                    <a:cubicBezTo>
                      <a:pt x="67" y="12"/>
                      <a:pt x="68" y="13"/>
                      <a:pt x="68" y="14"/>
                    </a:cubicBezTo>
                    <a:cubicBezTo>
                      <a:pt x="68" y="62"/>
                      <a:pt x="68" y="62"/>
                      <a:pt x="68" y="62"/>
                    </a:cubicBezTo>
                    <a:cubicBezTo>
                      <a:pt x="68" y="63"/>
                      <a:pt x="67" y="64"/>
                      <a:pt x="66" y="64"/>
                    </a:cubicBezTo>
                    <a:close/>
                    <a:moveTo>
                      <a:pt x="16" y="60"/>
                    </a:moveTo>
                    <a:cubicBezTo>
                      <a:pt x="64" y="60"/>
                      <a:pt x="64" y="60"/>
                      <a:pt x="64" y="60"/>
                    </a:cubicBezTo>
                    <a:cubicBezTo>
                      <a:pt x="64" y="16"/>
                      <a:pt x="64" y="16"/>
                      <a:pt x="64" y="16"/>
                    </a:cubicBezTo>
                    <a:cubicBezTo>
                      <a:pt x="30" y="16"/>
                      <a:pt x="30" y="16"/>
                      <a:pt x="30" y="16"/>
                    </a:cubicBezTo>
                    <a:cubicBezTo>
                      <a:pt x="29" y="16"/>
                      <a:pt x="28" y="15"/>
                      <a:pt x="28" y="14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8"/>
                      <a:pt x="4" y="48"/>
                      <a:pt x="4" y="48"/>
                    </a:cubicBezTo>
                    <a:cubicBezTo>
                      <a:pt x="30" y="48"/>
                      <a:pt x="30" y="48"/>
                      <a:pt x="30" y="48"/>
                    </a:cubicBezTo>
                    <a:cubicBezTo>
                      <a:pt x="31" y="48"/>
                      <a:pt x="32" y="49"/>
                      <a:pt x="32" y="50"/>
                    </a:cubicBezTo>
                    <a:cubicBezTo>
                      <a:pt x="32" y="51"/>
                      <a:pt x="31" y="52"/>
                      <a:pt x="30" y="52"/>
                    </a:cubicBezTo>
                    <a:cubicBezTo>
                      <a:pt x="27" y="53"/>
                      <a:pt x="18" y="55"/>
                      <a:pt x="16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3" name="Freeform 89">
                <a:extLst>
                  <a:ext uri="{FF2B5EF4-FFF2-40B4-BE49-F238E27FC236}">
                    <a16:creationId xmlns:a16="http://schemas.microsoft.com/office/drawing/2014/main" id="{1A46E264-8C84-4E78-B38E-A1D84F88F3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96875" y="4833938"/>
                <a:ext cx="15875" cy="155575"/>
              </a:xfrm>
              <a:custGeom>
                <a:avLst/>
                <a:gdLst>
                  <a:gd name="T0" fmla="*/ 2 w 4"/>
                  <a:gd name="T1" fmla="*/ 40 h 40"/>
                  <a:gd name="T2" fmla="*/ 0 w 4"/>
                  <a:gd name="T3" fmla="*/ 38 h 40"/>
                  <a:gd name="T4" fmla="*/ 0 w 4"/>
                  <a:gd name="T5" fmla="*/ 2 h 40"/>
                  <a:gd name="T6" fmla="*/ 2 w 4"/>
                  <a:gd name="T7" fmla="*/ 0 h 40"/>
                  <a:gd name="T8" fmla="*/ 4 w 4"/>
                  <a:gd name="T9" fmla="*/ 2 h 40"/>
                  <a:gd name="T10" fmla="*/ 4 w 4"/>
                  <a:gd name="T11" fmla="*/ 38 h 40"/>
                  <a:gd name="T12" fmla="*/ 2 w 4"/>
                  <a:gd name="T13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" h="40">
                    <a:moveTo>
                      <a:pt x="2" y="40"/>
                    </a:moveTo>
                    <a:cubicBezTo>
                      <a:pt x="1" y="40"/>
                      <a:pt x="0" y="39"/>
                      <a:pt x="0" y="38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3" y="0"/>
                      <a:pt x="4" y="1"/>
                      <a:pt x="4" y="2"/>
                    </a:cubicBezTo>
                    <a:cubicBezTo>
                      <a:pt x="4" y="38"/>
                      <a:pt x="4" y="38"/>
                      <a:pt x="4" y="38"/>
                    </a:cubicBezTo>
                    <a:cubicBezTo>
                      <a:pt x="4" y="39"/>
                      <a:pt x="3" y="40"/>
                      <a:pt x="2" y="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" name="Freeform 90">
                <a:extLst>
                  <a:ext uri="{FF2B5EF4-FFF2-40B4-BE49-F238E27FC236}">
                    <a16:creationId xmlns:a16="http://schemas.microsoft.com/office/drawing/2014/main" id="{1FF48CAD-57B5-4309-B2E7-F80F42AFFD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36575" y="4772025"/>
                <a:ext cx="14287" cy="373063"/>
              </a:xfrm>
              <a:custGeom>
                <a:avLst/>
                <a:gdLst>
                  <a:gd name="T0" fmla="*/ 2 w 4"/>
                  <a:gd name="T1" fmla="*/ 96 h 96"/>
                  <a:gd name="T2" fmla="*/ 0 w 4"/>
                  <a:gd name="T3" fmla="*/ 94 h 96"/>
                  <a:gd name="T4" fmla="*/ 0 w 4"/>
                  <a:gd name="T5" fmla="*/ 2 h 96"/>
                  <a:gd name="T6" fmla="*/ 2 w 4"/>
                  <a:gd name="T7" fmla="*/ 0 h 96"/>
                  <a:gd name="T8" fmla="*/ 4 w 4"/>
                  <a:gd name="T9" fmla="*/ 2 h 96"/>
                  <a:gd name="T10" fmla="*/ 4 w 4"/>
                  <a:gd name="T11" fmla="*/ 94 h 96"/>
                  <a:gd name="T12" fmla="*/ 2 w 4"/>
                  <a:gd name="T13" fmla="*/ 96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" h="96">
                    <a:moveTo>
                      <a:pt x="2" y="96"/>
                    </a:moveTo>
                    <a:cubicBezTo>
                      <a:pt x="1" y="96"/>
                      <a:pt x="0" y="95"/>
                      <a:pt x="0" y="94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3" y="0"/>
                      <a:pt x="4" y="1"/>
                      <a:pt x="4" y="2"/>
                    </a:cubicBezTo>
                    <a:cubicBezTo>
                      <a:pt x="4" y="94"/>
                      <a:pt x="4" y="94"/>
                      <a:pt x="4" y="94"/>
                    </a:cubicBezTo>
                    <a:cubicBezTo>
                      <a:pt x="4" y="95"/>
                      <a:pt x="3" y="96"/>
                      <a:pt x="2" y="9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" name="Rectangle 91">
                <a:extLst>
                  <a:ext uri="{FF2B5EF4-FFF2-40B4-BE49-F238E27FC236}">
                    <a16:creationId xmlns:a16="http://schemas.microsoft.com/office/drawing/2014/main" id="{879A781F-301C-4D78-B0A9-4111E3E264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458788" y="4981575"/>
                <a:ext cx="14287" cy="476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06" name="TextBox 205">
            <a:extLst>
              <a:ext uri="{FF2B5EF4-FFF2-40B4-BE49-F238E27FC236}">
                <a16:creationId xmlns:a16="http://schemas.microsoft.com/office/drawing/2014/main" id="{04C2DBCB-15D3-4363-A92F-E1A509676B5A}"/>
              </a:ext>
            </a:extLst>
          </p:cNvPr>
          <p:cNvSpPr txBox="1"/>
          <p:nvPr/>
        </p:nvSpPr>
        <p:spPr>
          <a:xfrm>
            <a:off x="1061652" y="5779272"/>
            <a:ext cx="1761290" cy="215444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Maintenance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07" name="Freeform 88">
            <a:extLst>
              <a:ext uri="{FF2B5EF4-FFF2-40B4-BE49-F238E27FC236}">
                <a16:creationId xmlns:a16="http://schemas.microsoft.com/office/drawing/2014/main" id="{98961F3B-AD5C-47A1-8157-117BE0BCF99F}"/>
              </a:ext>
            </a:extLst>
          </p:cNvPr>
          <p:cNvSpPr>
            <a:spLocks noEditPoints="1"/>
          </p:cNvSpPr>
          <p:nvPr/>
        </p:nvSpPr>
        <p:spPr bwMode="auto">
          <a:xfrm>
            <a:off x="746476" y="5789174"/>
            <a:ext cx="151963" cy="141953"/>
          </a:xfrm>
          <a:custGeom>
            <a:avLst/>
            <a:gdLst>
              <a:gd name="T0" fmla="*/ 66 w 68"/>
              <a:gd name="T1" fmla="*/ 64 h 64"/>
              <a:gd name="T2" fmla="*/ 14 w 68"/>
              <a:gd name="T3" fmla="*/ 64 h 64"/>
              <a:gd name="T4" fmla="*/ 12 w 68"/>
              <a:gd name="T5" fmla="*/ 62 h 64"/>
              <a:gd name="T6" fmla="*/ 19 w 68"/>
              <a:gd name="T7" fmla="*/ 52 h 64"/>
              <a:gd name="T8" fmla="*/ 2 w 68"/>
              <a:gd name="T9" fmla="*/ 52 h 64"/>
              <a:gd name="T10" fmla="*/ 0 w 68"/>
              <a:gd name="T11" fmla="*/ 50 h 64"/>
              <a:gd name="T12" fmla="*/ 0 w 68"/>
              <a:gd name="T13" fmla="*/ 2 h 64"/>
              <a:gd name="T14" fmla="*/ 2 w 68"/>
              <a:gd name="T15" fmla="*/ 0 h 64"/>
              <a:gd name="T16" fmla="*/ 30 w 68"/>
              <a:gd name="T17" fmla="*/ 0 h 64"/>
              <a:gd name="T18" fmla="*/ 32 w 68"/>
              <a:gd name="T19" fmla="*/ 2 h 64"/>
              <a:gd name="T20" fmla="*/ 32 w 68"/>
              <a:gd name="T21" fmla="*/ 12 h 64"/>
              <a:gd name="T22" fmla="*/ 66 w 68"/>
              <a:gd name="T23" fmla="*/ 12 h 64"/>
              <a:gd name="T24" fmla="*/ 68 w 68"/>
              <a:gd name="T25" fmla="*/ 14 h 64"/>
              <a:gd name="T26" fmla="*/ 68 w 68"/>
              <a:gd name="T27" fmla="*/ 62 h 64"/>
              <a:gd name="T28" fmla="*/ 66 w 68"/>
              <a:gd name="T29" fmla="*/ 64 h 64"/>
              <a:gd name="T30" fmla="*/ 16 w 68"/>
              <a:gd name="T31" fmla="*/ 60 h 64"/>
              <a:gd name="T32" fmla="*/ 64 w 68"/>
              <a:gd name="T33" fmla="*/ 60 h 64"/>
              <a:gd name="T34" fmla="*/ 64 w 68"/>
              <a:gd name="T35" fmla="*/ 16 h 64"/>
              <a:gd name="T36" fmla="*/ 30 w 68"/>
              <a:gd name="T37" fmla="*/ 16 h 64"/>
              <a:gd name="T38" fmla="*/ 28 w 68"/>
              <a:gd name="T39" fmla="*/ 14 h 64"/>
              <a:gd name="T40" fmla="*/ 28 w 68"/>
              <a:gd name="T41" fmla="*/ 4 h 64"/>
              <a:gd name="T42" fmla="*/ 4 w 68"/>
              <a:gd name="T43" fmla="*/ 4 h 64"/>
              <a:gd name="T44" fmla="*/ 4 w 68"/>
              <a:gd name="T45" fmla="*/ 48 h 64"/>
              <a:gd name="T46" fmla="*/ 30 w 68"/>
              <a:gd name="T47" fmla="*/ 48 h 64"/>
              <a:gd name="T48" fmla="*/ 32 w 68"/>
              <a:gd name="T49" fmla="*/ 50 h 64"/>
              <a:gd name="T50" fmla="*/ 30 w 68"/>
              <a:gd name="T51" fmla="*/ 52 h 64"/>
              <a:gd name="T52" fmla="*/ 16 w 68"/>
              <a:gd name="T53" fmla="*/ 6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68" h="64">
                <a:moveTo>
                  <a:pt x="66" y="64"/>
                </a:moveTo>
                <a:cubicBezTo>
                  <a:pt x="14" y="64"/>
                  <a:pt x="14" y="64"/>
                  <a:pt x="14" y="64"/>
                </a:cubicBezTo>
                <a:cubicBezTo>
                  <a:pt x="13" y="64"/>
                  <a:pt x="12" y="63"/>
                  <a:pt x="12" y="62"/>
                </a:cubicBezTo>
                <a:cubicBezTo>
                  <a:pt x="12" y="57"/>
                  <a:pt x="15" y="54"/>
                  <a:pt x="19" y="52"/>
                </a:cubicBezTo>
                <a:cubicBezTo>
                  <a:pt x="2" y="52"/>
                  <a:pt x="2" y="52"/>
                  <a:pt x="2" y="52"/>
                </a:cubicBezTo>
                <a:cubicBezTo>
                  <a:pt x="1" y="52"/>
                  <a:pt x="0" y="51"/>
                  <a:pt x="0" y="50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1" y="0"/>
                  <a:pt x="32" y="1"/>
                  <a:pt x="32" y="2"/>
                </a:cubicBezTo>
                <a:cubicBezTo>
                  <a:pt x="32" y="12"/>
                  <a:pt x="32" y="12"/>
                  <a:pt x="32" y="12"/>
                </a:cubicBezTo>
                <a:cubicBezTo>
                  <a:pt x="66" y="12"/>
                  <a:pt x="66" y="12"/>
                  <a:pt x="66" y="12"/>
                </a:cubicBezTo>
                <a:cubicBezTo>
                  <a:pt x="67" y="12"/>
                  <a:pt x="68" y="13"/>
                  <a:pt x="68" y="14"/>
                </a:cubicBezTo>
                <a:cubicBezTo>
                  <a:pt x="68" y="62"/>
                  <a:pt x="68" y="62"/>
                  <a:pt x="68" y="62"/>
                </a:cubicBezTo>
                <a:cubicBezTo>
                  <a:pt x="68" y="63"/>
                  <a:pt x="67" y="64"/>
                  <a:pt x="66" y="64"/>
                </a:cubicBezTo>
                <a:close/>
                <a:moveTo>
                  <a:pt x="16" y="60"/>
                </a:moveTo>
                <a:cubicBezTo>
                  <a:pt x="64" y="60"/>
                  <a:pt x="64" y="60"/>
                  <a:pt x="64" y="60"/>
                </a:cubicBezTo>
                <a:cubicBezTo>
                  <a:pt x="64" y="16"/>
                  <a:pt x="64" y="16"/>
                  <a:pt x="64" y="16"/>
                </a:cubicBezTo>
                <a:cubicBezTo>
                  <a:pt x="30" y="16"/>
                  <a:pt x="30" y="16"/>
                  <a:pt x="30" y="16"/>
                </a:cubicBezTo>
                <a:cubicBezTo>
                  <a:pt x="29" y="16"/>
                  <a:pt x="28" y="15"/>
                  <a:pt x="28" y="14"/>
                </a:cubicBezTo>
                <a:cubicBezTo>
                  <a:pt x="28" y="4"/>
                  <a:pt x="28" y="4"/>
                  <a:pt x="28" y="4"/>
                </a:cubicBezTo>
                <a:cubicBezTo>
                  <a:pt x="4" y="4"/>
                  <a:pt x="4" y="4"/>
                  <a:pt x="4" y="4"/>
                </a:cubicBezTo>
                <a:cubicBezTo>
                  <a:pt x="4" y="48"/>
                  <a:pt x="4" y="48"/>
                  <a:pt x="4" y="48"/>
                </a:cubicBezTo>
                <a:cubicBezTo>
                  <a:pt x="30" y="48"/>
                  <a:pt x="30" y="48"/>
                  <a:pt x="30" y="48"/>
                </a:cubicBezTo>
                <a:cubicBezTo>
                  <a:pt x="31" y="48"/>
                  <a:pt x="32" y="49"/>
                  <a:pt x="32" y="50"/>
                </a:cubicBezTo>
                <a:cubicBezTo>
                  <a:pt x="32" y="51"/>
                  <a:pt x="31" y="52"/>
                  <a:pt x="30" y="52"/>
                </a:cubicBezTo>
                <a:cubicBezTo>
                  <a:pt x="27" y="53"/>
                  <a:pt x="18" y="55"/>
                  <a:pt x="16" y="6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27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1274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8AD93755-FD6A-4B3F-B29C-1FB584CCDED5}"/>
              </a:ext>
            </a:extLst>
          </p:cNvPr>
          <p:cNvSpPr/>
          <p:nvPr/>
        </p:nvSpPr>
        <p:spPr>
          <a:xfrm>
            <a:off x="-19413" y="31302"/>
            <a:ext cx="2842355" cy="6858000"/>
          </a:xfrm>
          <a:prstGeom prst="rect">
            <a:avLst/>
          </a:prstGeom>
          <a:gradFill>
            <a:gsLst>
              <a:gs pos="0">
                <a:srgbClr val="172041"/>
              </a:gs>
              <a:gs pos="100000">
                <a:srgbClr val="172041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EAF5AEEF-D1CD-44A5-90FD-81E1A589A454}"/>
              </a:ext>
            </a:extLst>
          </p:cNvPr>
          <p:cNvGrpSpPr/>
          <p:nvPr/>
        </p:nvGrpSpPr>
        <p:grpSpPr>
          <a:xfrm>
            <a:off x="5982890" y="471136"/>
            <a:ext cx="602457" cy="57150"/>
            <a:chOff x="10806101" y="5722143"/>
            <a:chExt cx="602457" cy="57150"/>
          </a:xfrm>
        </p:grpSpPr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886D5364-6813-46FC-AB1F-36C6D80875A0}"/>
                </a:ext>
              </a:extLst>
            </p:cNvPr>
            <p:cNvSpPr/>
            <p:nvPr/>
          </p:nvSpPr>
          <p:spPr>
            <a:xfrm>
              <a:off x="11351408" y="5722143"/>
              <a:ext cx="57150" cy="5715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0CF49D4F-B83E-4D0B-9E29-855FC12C8247}"/>
                </a:ext>
              </a:extLst>
            </p:cNvPr>
            <p:cNvSpPr/>
            <p:nvPr/>
          </p:nvSpPr>
          <p:spPr>
            <a:xfrm>
              <a:off x="11169639" y="5722143"/>
              <a:ext cx="57150" cy="5715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BCB5CC74-8A09-40F9-A0DB-F92ADDEB1464}"/>
                </a:ext>
              </a:extLst>
            </p:cNvPr>
            <p:cNvSpPr/>
            <p:nvPr/>
          </p:nvSpPr>
          <p:spPr>
            <a:xfrm>
              <a:off x="10987870" y="5722143"/>
              <a:ext cx="57150" cy="57150"/>
            </a:xfrm>
            <a:prstGeom prst="ellipse">
              <a:avLst/>
            </a:prstGeom>
            <a:solidFill>
              <a:schemeClr val="accent1">
                <a:alpha val="2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5B4CDACE-E69C-4180-B368-6EB2AC7884CF}"/>
                </a:ext>
              </a:extLst>
            </p:cNvPr>
            <p:cNvSpPr/>
            <p:nvPr/>
          </p:nvSpPr>
          <p:spPr>
            <a:xfrm>
              <a:off x="10806101" y="5722143"/>
              <a:ext cx="57150" cy="57150"/>
            </a:xfrm>
            <a:prstGeom prst="ellipse">
              <a:avLst/>
            </a:prstGeom>
            <a:solidFill>
              <a:schemeClr val="accent1">
                <a:alpha val="2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112D09B7-E76A-48E0-89F8-EA857D978483}"/>
              </a:ext>
            </a:extLst>
          </p:cNvPr>
          <p:cNvGrpSpPr/>
          <p:nvPr/>
        </p:nvGrpSpPr>
        <p:grpSpPr>
          <a:xfrm>
            <a:off x="376238" y="382125"/>
            <a:ext cx="2466116" cy="1174880"/>
            <a:chOff x="376239" y="1549789"/>
            <a:chExt cx="2466116" cy="768879"/>
          </a:xfrm>
        </p:grpSpPr>
        <p:sp>
          <p:nvSpPr>
            <p:cNvPr id="122" name="Rectangle: Top Corners Rounded 187">
              <a:extLst>
                <a:ext uri="{FF2B5EF4-FFF2-40B4-BE49-F238E27FC236}">
                  <a16:creationId xmlns:a16="http://schemas.microsoft.com/office/drawing/2014/main" id="{64238EC8-053C-4A7B-AE44-3C9AD781896A}"/>
                </a:ext>
              </a:extLst>
            </p:cNvPr>
            <p:cNvSpPr/>
            <p:nvPr/>
          </p:nvSpPr>
          <p:spPr>
            <a:xfrm rot="16200000">
              <a:off x="1360019" y="702250"/>
              <a:ext cx="498555" cy="246611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90E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Freeform 95">
              <a:extLst>
                <a:ext uri="{FF2B5EF4-FFF2-40B4-BE49-F238E27FC236}">
                  <a16:creationId xmlns:a16="http://schemas.microsoft.com/office/drawing/2014/main" id="{64ADCABE-A594-4600-956A-733BBF14D8F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4030" y="1549789"/>
              <a:ext cx="138324" cy="137848"/>
            </a:xfrm>
            <a:custGeom>
              <a:avLst/>
              <a:gdLst>
                <a:gd name="T0" fmla="*/ 610 w 610"/>
                <a:gd name="T1" fmla="*/ 0 h 608"/>
                <a:gd name="T2" fmla="*/ 610 w 610"/>
                <a:gd name="T3" fmla="*/ 608 h 608"/>
                <a:gd name="T4" fmla="*/ 0 w 610"/>
                <a:gd name="T5" fmla="*/ 608 h 608"/>
                <a:gd name="T6" fmla="*/ 0 w 610"/>
                <a:gd name="T7" fmla="*/ 607 h 608"/>
                <a:gd name="T8" fmla="*/ 610 w 610"/>
                <a:gd name="T9" fmla="*/ 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0" h="608">
                  <a:moveTo>
                    <a:pt x="610" y="0"/>
                  </a:moveTo>
                  <a:cubicBezTo>
                    <a:pt x="610" y="608"/>
                    <a:pt x="610" y="608"/>
                    <a:pt x="610" y="608"/>
                  </a:cubicBezTo>
                  <a:cubicBezTo>
                    <a:pt x="0" y="608"/>
                    <a:pt x="0" y="608"/>
                    <a:pt x="0" y="608"/>
                  </a:cubicBezTo>
                  <a:cubicBezTo>
                    <a:pt x="0" y="607"/>
                    <a:pt x="0" y="607"/>
                    <a:pt x="0" y="607"/>
                  </a:cubicBezTo>
                  <a:cubicBezTo>
                    <a:pt x="291" y="519"/>
                    <a:pt x="521" y="290"/>
                    <a:pt x="610" y="0"/>
                  </a:cubicBezTo>
                  <a:close/>
                </a:path>
              </a:pathLst>
            </a:custGeom>
            <a:solidFill>
              <a:srgbClr val="090E21"/>
            </a:solidFill>
            <a:ln w="158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95">
              <a:extLst>
                <a:ext uri="{FF2B5EF4-FFF2-40B4-BE49-F238E27FC236}">
                  <a16:creationId xmlns:a16="http://schemas.microsoft.com/office/drawing/2014/main" id="{77823DE5-92D6-4B78-834B-674025137976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704030" y="2180820"/>
              <a:ext cx="138324" cy="137848"/>
            </a:xfrm>
            <a:custGeom>
              <a:avLst/>
              <a:gdLst>
                <a:gd name="T0" fmla="*/ 610 w 610"/>
                <a:gd name="T1" fmla="*/ 0 h 608"/>
                <a:gd name="T2" fmla="*/ 610 w 610"/>
                <a:gd name="T3" fmla="*/ 608 h 608"/>
                <a:gd name="T4" fmla="*/ 0 w 610"/>
                <a:gd name="T5" fmla="*/ 608 h 608"/>
                <a:gd name="T6" fmla="*/ 0 w 610"/>
                <a:gd name="T7" fmla="*/ 607 h 608"/>
                <a:gd name="T8" fmla="*/ 610 w 610"/>
                <a:gd name="T9" fmla="*/ 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0" h="608">
                  <a:moveTo>
                    <a:pt x="610" y="0"/>
                  </a:moveTo>
                  <a:cubicBezTo>
                    <a:pt x="610" y="608"/>
                    <a:pt x="610" y="608"/>
                    <a:pt x="610" y="608"/>
                  </a:cubicBezTo>
                  <a:cubicBezTo>
                    <a:pt x="0" y="608"/>
                    <a:pt x="0" y="608"/>
                    <a:pt x="0" y="608"/>
                  </a:cubicBezTo>
                  <a:cubicBezTo>
                    <a:pt x="0" y="607"/>
                    <a:pt x="0" y="607"/>
                    <a:pt x="0" y="607"/>
                  </a:cubicBezTo>
                  <a:cubicBezTo>
                    <a:pt x="291" y="519"/>
                    <a:pt x="521" y="290"/>
                    <a:pt x="610" y="0"/>
                  </a:cubicBezTo>
                  <a:close/>
                </a:path>
              </a:pathLst>
            </a:custGeom>
            <a:solidFill>
              <a:srgbClr val="090E21"/>
            </a:solidFill>
            <a:ln w="158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056" name="TextBox 2055">
            <a:extLst>
              <a:ext uri="{FF2B5EF4-FFF2-40B4-BE49-F238E27FC236}">
                <a16:creationId xmlns:a16="http://schemas.microsoft.com/office/drawing/2014/main" id="{52EEAFF4-DAC7-44E9-8AFB-B2AA4DA32BAF}"/>
              </a:ext>
            </a:extLst>
          </p:cNvPr>
          <p:cNvSpPr txBox="1"/>
          <p:nvPr/>
        </p:nvSpPr>
        <p:spPr>
          <a:xfrm>
            <a:off x="348600" y="814880"/>
            <a:ext cx="2709348" cy="307777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b="1" spc="300" dirty="0" smtClean="0">
                <a:solidFill>
                  <a:schemeClr val="bg1"/>
                </a:solidFill>
                <a:latin typeface="+mj-lt"/>
              </a:rPr>
              <a:t>Registration</a:t>
            </a:r>
          </a:p>
        </p:txBody>
      </p: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112D09B7-E76A-48E0-89F8-EA857D978483}"/>
              </a:ext>
            </a:extLst>
          </p:cNvPr>
          <p:cNvGrpSpPr/>
          <p:nvPr/>
        </p:nvGrpSpPr>
        <p:grpSpPr>
          <a:xfrm>
            <a:off x="470216" y="2552393"/>
            <a:ext cx="2466116" cy="768879"/>
            <a:chOff x="376239" y="1549789"/>
            <a:chExt cx="2466116" cy="768879"/>
          </a:xfrm>
        </p:grpSpPr>
        <p:sp>
          <p:nvSpPr>
            <p:cNvPr id="149" name="Rectangle: Top Corners Rounded 187">
              <a:extLst>
                <a:ext uri="{FF2B5EF4-FFF2-40B4-BE49-F238E27FC236}">
                  <a16:creationId xmlns:a16="http://schemas.microsoft.com/office/drawing/2014/main" id="{64238EC8-053C-4A7B-AE44-3C9AD781896A}"/>
                </a:ext>
              </a:extLst>
            </p:cNvPr>
            <p:cNvSpPr/>
            <p:nvPr/>
          </p:nvSpPr>
          <p:spPr>
            <a:xfrm rot="16200000">
              <a:off x="1360019" y="702250"/>
              <a:ext cx="498555" cy="246611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90E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Freeform 95">
              <a:extLst>
                <a:ext uri="{FF2B5EF4-FFF2-40B4-BE49-F238E27FC236}">
                  <a16:creationId xmlns:a16="http://schemas.microsoft.com/office/drawing/2014/main" id="{64ADCABE-A594-4600-956A-733BBF14D8F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4030" y="1549789"/>
              <a:ext cx="138324" cy="137848"/>
            </a:xfrm>
            <a:custGeom>
              <a:avLst/>
              <a:gdLst>
                <a:gd name="T0" fmla="*/ 610 w 610"/>
                <a:gd name="T1" fmla="*/ 0 h 608"/>
                <a:gd name="T2" fmla="*/ 610 w 610"/>
                <a:gd name="T3" fmla="*/ 608 h 608"/>
                <a:gd name="T4" fmla="*/ 0 w 610"/>
                <a:gd name="T5" fmla="*/ 608 h 608"/>
                <a:gd name="T6" fmla="*/ 0 w 610"/>
                <a:gd name="T7" fmla="*/ 607 h 608"/>
                <a:gd name="T8" fmla="*/ 610 w 610"/>
                <a:gd name="T9" fmla="*/ 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0" h="608">
                  <a:moveTo>
                    <a:pt x="610" y="0"/>
                  </a:moveTo>
                  <a:cubicBezTo>
                    <a:pt x="610" y="608"/>
                    <a:pt x="610" y="608"/>
                    <a:pt x="610" y="608"/>
                  </a:cubicBezTo>
                  <a:cubicBezTo>
                    <a:pt x="0" y="608"/>
                    <a:pt x="0" y="608"/>
                    <a:pt x="0" y="608"/>
                  </a:cubicBezTo>
                  <a:cubicBezTo>
                    <a:pt x="0" y="607"/>
                    <a:pt x="0" y="607"/>
                    <a:pt x="0" y="607"/>
                  </a:cubicBezTo>
                  <a:cubicBezTo>
                    <a:pt x="291" y="519"/>
                    <a:pt x="521" y="290"/>
                    <a:pt x="610" y="0"/>
                  </a:cubicBezTo>
                  <a:close/>
                </a:path>
              </a:pathLst>
            </a:custGeom>
            <a:solidFill>
              <a:srgbClr val="090E21"/>
            </a:solidFill>
            <a:ln w="158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95">
              <a:extLst>
                <a:ext uri="{FF2B5EF4-FFF2-40B4-BE49-F238E27FC236}">
                  <a16:creationId xmlns:a16="http://schemas.microsoft.com/office/drawing/2014/main" id="{77823DE5-92D6-4B78-834B-674025137976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704030" y="2180820"/>
              <a:ext cx="138324" cy="137848"/>
            </a:xfrm>
            <a:custGeom>
              <a:avLst/>
              <a:gdLst>
                <a:gd name="T0" fmla="*/ 610 w 610"/>
                <a:gd name="T1" fmla="*/ 0 h 608"/>
                <a:gd name="T2" fmla="*/ 610 w 610"/>
                <a:gd name="T3" fmla="*/ 608 h 608"/>
                <a:gd name="T4" fmla="*/ 0 w 610"/>
                <a:gd name="T5" fmla="*/ 608 h 608"/>
                <a:gd name="T6" fmla="*/ 0 w 610"/>
                <a:gd name="T7" fmla="*/ 607 h 608"/>
                <a:gd name="T8" fmla="*/ 610 w 610"/>
                <a:gd name="T9" fmla="*/ 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0" h="608">
                  <a:moveTo>
                    <a:pt x="610" y="0"/>
                  </a:moveTo>
                  <a:cubicBezTo>
                    <a:pt x="610" y="608"/>
                    <a:pt x="610" y="608"/>
                    <a:pt x="610" y="608"/>
                  </a:cubicBezTo>
                  <a:cubicBezTo>
                    <a:pt x="0" y="608"/>
                    <a:pt x="0" y="608"/>
                    <a:pt x="0" y="608"/>
                  </a:cubicBezTo>
                  <a:cubicBezTo>
                    <a:pt x="0" y="607"/>
                    <a:pt x="0" y="607"/>
                    <a:pt x="0" y="607"/>
                  </a:cubicBezTo>
                  <a:cubicBezTo>
                    <a:pt x="291" y="519"/>
                    <a:pt x="521" y="290"/>
                    <a:pt x="610" y="0"/>
                  </a:cubicBezTo>
                  <a:close/>
                </a:path>
              </a:pathLst>
            </a:custGeom>
            <a:solidFill>
              <a:srgbClr val="090E21"/>
            </a:solidFill>
            <a:ln w="158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9" name="Footer Placeholder 15">
            <a:extLst>
              <a:ext uri="{FF2B5EF4-FFF2-40B4-BE49-F238E27FC236}">
                <a16:creationId xmlns:a16="http://schemas.microsoft.com/office/drawing/2014/main" id="{E4383B3B-C795-4E26-93F2-2A329ECAD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5938" y="6308725"/>
            <a:ext cx="4114800" cy="169277"/>
          </a:xfrm>
        </p:spPr>
        <p:txBody>
          <a:bodyPr/>
          <a:lstStyle/>
          <a:p>
            <a:r>
              <a:rPr lang="en-US" i="0" dirty="0" smtClean="0"/>
              <a:t>Semester Project </a:t>
            </a:r>
            <a:endParaRPr lang="en-US" i="0" dirty="0"/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112D09B7-E76A-48E0-89F8-EA857D978483}"/>
              </a:ext>
            </a:extLst>
          </p:cNvPr>
          <p:cNvGrpSpPr/>
          <p:nvPr/>
        </p:nvGrpSpPr>
        <p:grpSpPr>
          <a:xfrm rot="10800000">
            <a:off x="10548945" y="129248"/>
            <a:ext cx="1623828" cy="1174880"/>
            <a:chOff x="376239" y="1549789"/>
            <a:chExt cx="2466116" cy="768879"/>
          </a:xfrm>
        </p:grpSpPr>
        <p:sp>
          <p:nvSpPr>
            <p:cNvPr id="92" name="Rectangle: Top Corners Rounded 187">
              <a:extLst>
                <a:ext uri="{FF2B5EF4-FFF2-40B4-BE49-F238E27FC236}">
                  <a16:creationId xmlns:a16="http://schemas.microsoft.com/office/drawing/2014/main" id="{64238EC8-053C-4A7B-AE44-3C9AD781896A}"/>
                </a:ext>
              </a:extLst>
            </p:cNvPr>
            <p:cNvSpPr/>
            <p:nvPr/>
          </p:nvSpPr>
          <p:spPr>
            <a:xfrm rot="16200000">
              <a:off x="1360019" y="702250"/>
              <a:ext cx="498555" cy="246611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90E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Freeform 95">
              <a:extLst>
                <a:ext uri="{FF2B5EF4-FFF2-40B4-BE49-F238E27FC236}">
                  <a16:creationId xmlns:a16="http://schemas.microsoft.com/office/drawing/2014/main" id="{64ADCABE-A594-4600-956A-733BBF14D8F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4030" y="1549789"/>
              <a:ext cx="138324" cy="137848"/>
            </a:xfrm>
            <a:custGeom>
              <a:avLst/>
              <a:gdLst>
                <a:gd name="T0" fmla="*/ 610 w 610"/>
                <a:gd name="T1" fmla="*/ 0 h 608"/>
                <a:gd name="T2" fmla="*/ 610 w 610"/>
                <a:gd name="T3" fmla="*/ 608 h 608"/>
                <a:gd name="T4" fmla="*/ 0 w 610"/>
                <a:gd name="T5" fmla="*/ 608 h 608"/>
                <a:gd name="T6" fmla="*/ 0 w 610"/>
                <a:gd name="T7" fmla="*/ 607 h 608"/>
                <a:gd name="T8" fmla="*/ 610 w 610"/>
                <a:gd name="T9" fmla="*/ 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0" h="608">
                  <a:moveTo>
                    <a:pt x="610" y="0"/>
                  </a:moveTo>
                  <a:cubicBezTo>
                    <a:pt x="610" y="608"/>
                    <a:pt x="610" y="608"/>
                    <a:pt x="610" y="608"/>
                  </a:cubicBezTo>
                  <a:cubicBezTo>
                    <a:pt x="0" y="608"/>
                    <a:pt x="0" y="608"/>
                    <a:pt x="0" y="608"/>
                  </a:cubicBezTo>
                  <a:cubicBezTo>
                    <a:pt x="0" y="607"/>
                    <a:pt x="0" y="607"/>
                    <a:pt x="0" y="607"/>
                  </a:cubicBezTo>
                  <a:cubicBezTo>
                    <a:pt x="291" y="519"/>
                    <a:pt x="521" y="290"/>
                    <a:pt x="610" y="0"/>
                  </a:cubicBezTo>
                  <a:close/>
                </a:path>
              </a:pathLst>
            </a:custGeom>
            <a:solidFill>
              <a:srgbClr val="090E21"/>
            </a:solidFill>
            <a:ln w="158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95">
              <a:extLst>
                <a:ext uri="{FF2B5EF4-FFF2-40B4-BE49-F238E27FC236}">
                  <a16:creationId xmlns:a16="http://schemas.microsoft.com/office/drawing/2014/main" id="{77823DE5-92D6-4B78-834B-674025137976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704030" y="2180820"/>
              <a:ext cx="138324" cy="137848"/>
            </a:xfrm>
            <a:custGeom>
              <a:avLst/>
              <a:gdLst>
                <a:gd name="T0" fmla="*/ 610 w 610"/>
                <a:gd name="T1" fmla="*/ 0 h 608"/>
                <a:gd name="T2" fmla="*/ 610 w 610"/>
                <a:gd name="T3" fmla="*/ 608 h 608"/>
                <a:gd name="T4" fmla="*/ 0 w 610"/>
                <a:gd name="T5" fmla="*/ 608 h 608"/>
                <a:gd name="T6" fmla="*/ 0 w 610"/>
                <a:gd name="T7" fmla="*/ 607 h 608"/>
                <a:gd name="T8" fmla="*/ 610 w 610"/>
                <a:gd name="T9" fmla="*/ 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0" h="608">
                  <a:moveTo>
                    <a:pt x="610" y="0"/>
                  </a:moveTo>
                  <a:cubicBezTo>
                    <a:pt x="610" y="608"/>
                    <a:pt x="610" y="608"/>
                    <a:pt x="610" y="608"/>
                  </a:cubicBezTo>
                  <a:cubicBezTo>
                    <a:pt x="0" y="608"/>
                    <a:pt x="0" y="608"/>
                    <a:pt x="0" y="608"/>
                  </a:cubicBezTo>
                  <a:cubicBezTo>
                    <a:pt x="0" y="607"/>
                    <a:pt x="0" y="607"/>
                    <a:pt x="0" y="607"/>
                  </a:cubicBezTo>
                  <a:cubicBezTo>
                    <a:pt x="291" y="519"/>
                    <a:pt x="521" y="290"/>
                    <a:pt x="610" y="0"/>
                  </a:cubicBezTo>
                  <a:close/>
                </a:path>
              </a:pathLst>
            </a:custGeom>
            <a:solidFill>
              <a:srgbClr val="090E21"/>
            </a:solidFill>
            <a:ln w="158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D4C6C895-2D6F-47F0-A411-0F964B4C0C80}"/>
              </a:ext>
            </a:extLst>
          </p:cNvPr>
          <p:cNvSpPr txBox="1"/>
          <p:nvPr/>
        </p:nvSpPr>
        <p:spPr>
          <a:xfrm>
            <a:off x="3248251" y="1304128"/>
            <a:ext cx="8272316" cy="3693319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pPr marL="342900" indent="-342900"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bg1"/>
                </a:solidFill>
              </a:rPr>
              <a:t>Tool-assisted editing</a:t>
            </a:r>
          </a:p>
          <a:p>
            <a:pPr>
              <a:buClr>
                <a:schemeClr val="accent2">
                  <a:lumMod val="60000"/>
                  <a:lumOff val="40000"/>
                </a:schemeClr>
              </a:buClr>
            </a:pPr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bg1"/>
                </a:solidFill>
              </a:rPr>
              <a:t>Student </a:t>
            </a:r>
            <a:r>
              <a:rPr lang="en-US" sz="2000" dirty="0">
                <a:solidFill>
                  <a:schemeClr val="bg1"/>
                </a:solidFill>
              </a:rPr>
              <a:t>and </a:t>
            </a:r>
            <a:r>
              <a:rPr lang="en-US" sz="2000" dirty="0" smtClean="0">
                <a:solidFill>
                  <a:schemeClr val="bg1"/>
                </a:solidFill>
              </a:rPr>
              <a:t>Admin access</a:t>
            </a:r>
          </a:p>
          <a:p>
            <a:pPr>
              <a:buClr>
                <a:schemeClr val="accent2">
                  <a:lumMod val="60000"/>
                  <a:lumOff val="40000"/>
                </a:schemeClr>
              </a:buClr>
            </a:pPr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bg1"/>
                </a:solidFill>
              </a:rPr>
              <a:t>Registration </a:t>
            </a:r>
            <a:r>
              <a:rPr lang="en-US" sz="2000" dirty="0">
                <a:solidFill>
                  <a:schemeClr val="bg1"/>
                </a:solidFill>
              </a:rPr>
              <a:t>or subscription </a:t>
            </a:r>
            <a:r>
              <a:rPr lang="en-US" sz="2000" dirty="0" smtClean="0">
                <a:solidFill>
                  <a:schemeClr val="bg1"/>
                </a:solidFill>
              </a:rPr>
              <a:t>management</a:t>
            </a:r>
          </a:p>
          <a:p>
            <a:pPr>
              <a:buClr>
                <a:schemeClr val="accent2">
                  <a:lumMod val="60000"/>
                  <a:lumOff val="40000"/>
                </a:schemeClr>
              </a:buClr>
            </a:pPr>
            <a:r>
              <a:rPr lang="en-US" sz="2000" dirty="0">
                <a:solidFill>
                  <a:schemeClr val="bg1"/>
                </a:solidFill>
              </a:rPr>
              <a:t>	</a:t>
            </a:r>
          </a:p>
          <a:p>
            <a:pPr marL="342900" indent="-342900">
              <a:buClr>
                <a:schemeClr val="accent2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Add/Update/Delete </a:t>
            </a:r>
            <a:r>
              <a:rPr lang="en-US" sz="2000" dirty="0">
                <a:solidFill>
                  <a:schemeClr val="bg1"/>
                </a:solidFill>
              </a:rPr>
              <a:t>Student </a:t>
            </a:r>
            <a:r>
              <a:rPr lang="en-US" sz="2000" dirty="0" smtClean="0">
                <a:solidFill>
                  <a:schemeClr val="bg1"/>
                </a:solidFill>
              </a:rPr>
              <a:t>Information</a:t>
            </a:r>
          </a:p>
          <a:p>
            <a:pPr marL="342900" indent="-342900">
              <a:buClr>
                <a:schemeClr val="accent2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buClr>
                <a:schemeClr val="accent2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Add/Update/Delete </a:t>
            </a:r>
            <a:r>
              <a:rPr lang="en-US" sz="2000" dirty="0">
                <a:solidFill>
                  <a:schemeClr val="bg1"/>
                </a:solidFill>
              </a:rPr>
              <a:t>Subject </a:t>
            </a:r>
            <a:r>
              <a:rPr lang="en-US" sz="2000" dirty="0" smtClean="0">
                <a:solidFill>
                  <a:schemeClr val="bg1"/>
                </a:solidFill>
              </a:rPr>
              <a:t>Information &amp; field </a:t>
            </a:r>
            <a:r>
              <a:rPr lang="en-US" sz="2000" dirty="0">
                <a:solidFill>
                  <a:schemeClr val="bg1"/>
                </a:solidFill>
              </a:rPr>
              <a:t>choice </a:t>
            </a:r>
            <a:r>
              <a:rPr lang="en-US" sz="2000" dirty="0" smtClean="0">
                <a:solidFill>
                  <a:schemeClr val="bg1"/>
                </a:solidFill>
              </a:rPr>
              <a:t>Information.</a:t>
            </a:r>
          </a:p>
          <a:p>
            <a:pPr>
              <a:buClr>
                <a:schemeClr val="accent2">
                  <a:lumMod val="60000"/>
                  <a:lumOff val="40000"/>
                </a:schemeClr>
              </a:buClr>
            </a:pPr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buClr>
                <a:schemeClr val="accent2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Create/Delete </a:t>
            </a:r>
            <a:r>
              <a:rPr lang="en-US" sz="2000" dirty="0" smtClean="0">
                <a:solidFill>
                  <a:schemeClr val="bg1"/>
                </a:solidFill>
              </a:rPr>
              <a:t>Student and Admin Accounts</a:t>
            </a:r>
            <a:endParaRPr lang="en-US" sz="2000" dirty="0">
              <a:solidFill>
                <a:schemeClr val="bg1"/>
              </a:solidFill>
            </a:endParaRPr>
          </a:p>
          <a:p>
            <a:pPr>
              <a:buClr>
                <a:schemeClr val="accent2">
                  <a:lumMod val="60000"/>
                  <a:lumOff val="40000"/>
                </a:schemeClr>
              </a:buClr>
            </a:pPr>
            <a:endParaRPr lang="en-US" sz="2000" dirty="0">
              <a:solidFill>
                <a:schemeClr val="bg1"/>
              </a:solidFill>
            </a:endParaRP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99958637-625B-4257-9F51-B26D34BCFC08}"/>
              </a:ext>
            </a:extLst>
          </p:cNvPr>
          <p:cNvGrpSpPr/>
          <p:nvPr/>
        </p:nvGrpSpPr>
        <p:grpSpPr>
          <a:xfrm>
            <a:off x="708060" y="2824781"/>
            <a:ext cx="2114882" cy="215444"/>
            <a:chOff x="668958" y="2550768"/>
            <a:chExt cx="2114882" cy="215444"/>
          </a:xfrm>
        </p:grpSpPr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4F64B31A-C1F3-4C3E-A5D5-EA5BDDF9D9F1}"/>
                </a:ext>
              </a:extLst>
            </p:cNvPr>
            <p:cNvGrpSpPr/>
            <p:nvPr/>
          </p:nvGrpSpPr>
          <p:grpSpPr>
            <a:xfrm>
              <a:off x="668958" y="2560871"/>
              <a:ext cx="211507" cy="195238"/>
              <a:chOff x="519113" y="1628775"/>
              <a:chExt cx="371475" cy="342900"/>
            </a:xfr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2700000" scaled="0"/>
            </a:gradFill>
          </p:grpSpPr>
          <p:sp>
            <p:nvSpPr>
              <p:cNvPr id="103" name="Freeform 28">
                <a:extLst>
                  <a:ext uri="{FF2B5EF4-FFF2-40B4-BE49-F238E27FC236}">
                    <a16:creationId xmlns:a16="http://schemas.microsoft.com/office/drawing/2014/main" id="{8FDB1A53-33BB-475A-BF26-644AD890578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19113" y="1736725"/>
                <a:ext cx="371475" cy="234950"/>
              </a:xfrm>
              <a:custGeom>
                <a:avLst/>
                <a:gdLst>
                  <a:gd name="T0" fmla="*/ 88 w 96"/>
                  <a:gd name="T1" fmla="*/ 60 h 60"/>
                  <a:gd name="T2" fmla="*/ 8 w 96"/>
                  <a:gd name="T3" fmla="*/ 60 h 60"/>
                  <a:gd name="T4" fmla="*/ 0 w 96"/>
                  <a:gd name="T5" fmla="*/ 52 h 60"/>
                  <a:gd name="T6" fmla="*/ 0 w 96"/>
                  <a:gd name="T7" fmla="*/ 2 h 60"/>
                  <a:gd name="T8" fmla="*/ 2 w 96"/>
                  <a:gd name="T9" fmla="*/ 0 h 60"/>
                  <a:gd name="T10" fmla="*/ 94 w 96"/>
                  <a:gd name="T11" fmla="*/ 0 h 60"/>
                  <a:gd name="T12" fmla="*/ 96 w 96"/>
                  <a:gd name="T13" fmla="*/ 2 h 60"/>
                  <a:gd name="T14" fmla="*/ 96 w 96"/>
                  <a:gd name="T15" fmla="*/ 52 h 60"/>
                  <a:gd name="T16" fmla="*/ 88 w 96"/>
                  <a:gd name="T17" fmla="*/ 60 h 60"/>
                  <a:gd name="T18" fmla="*/ 4 w 96"/>
                  <a:gd name="T19" fmla="*/ 4 h 60"/>
                  <a:gd name="T20" fmla="*/ 4 w 96"/>
                  <a:gd name="T21" fmla="*/ 52 h 60"/>
                  <a:gd name="T22" fmla="*/ 8 w 96"/>
                  <a:gd name="T23" fmla="*/ 56 h 60"/>
                  <a:gd name="T24" fmla="*/ 88 w 96"/>
                  <a:gd name="T25" fmla="*/ 56 h 60"/>
                  <a:gd name="T26" fmla="*/ 92 w 96"/>
                  <a:gd name="T27" fmla="*/ 52 h 60"/>
                  <a:gd name="T28" fmla="*/ 92 w 96"/>
                  <a:gd name="T29" fmla="*/ 4 h 60"/>
                  <a:gd name="T30" fmla="*/ 4 w 96"/>
                  <a:gd name="T31" fmla="*/ 4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96" h="60">
                    <a:moveTo>
                      <a:pt x="88" y="60"/>
                    </a:moveTo>
                    <a:cubicBezTo>
                      <a:pt x="8" y="60"/>
                      <a:pt x="8" y="60"/>
                      <a:pt x="8" y="60"/>
                    </a:cubicBezTo>
                    <a:cubicBezTo>
                      <a:pt x="3" y="60"/>
                      <a:pt x="0" y="57"/>
                      <a:pt x="0" y="5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0"/>
                      <a:pt x="96" y="1"/>
                      <a:pt x="96" y="2"/>
                    </a:cubicBezTo>
                    <a:cubicBezTo>
                      <a:pt x="96" y="52"/>
                      <a:pt x="96" y="52"/>
                      <a:pt x="96" y="52"/>
                    </a:cubicBezTo>
                    <a:cubicBezTo>
                      <a:pt x="96" y="57"/>
                      <a:pt x="93" y="60"/>
                      <a:pt x="88" y="60"/>
                    </a:cubicBezTo>
                    <a:close/>
                    <a:moveTo>
                      <a:pt x="4" y="4"/>
                    </a:moveTo>
                    <a:cubicBezTo>
                      <a:pt x="4" y="52"/>
                      <a:pt x="4" y="52"/>
                      <a:pt x="4" y="52"/>
                    </a:cubicBezTo>
                    <a:cubicBezTo>
                      <a:pt x="4" y="54"/>
                      <a:pt x="6" y="56"/>
                      <a:pt x="8" y="56"/>
                    </a:cubicBezTo>
                    <a:cubicBezTo>
                      <a:pt x="88" y="56"/>
                      <a:pt x="88" y="56"/>
                      <a:pt x="88" y="56"/>
                    </a:cubicBezTo>
                    <a:cubicBezTo>
                      <a:pt x="90" y="56"/>
                      <a:pt x="92" y="54"/>
                      <a:pt x="92" y="52"/>
                    </a:cubicBezTo>
                    <a:cubicBezTo>
                      <a:pt x="92" y="4"/>
                      <a:pt x="92" y="4"/>
                      <a:pt x="92" y="4"/>
                    </a:cubicBezTo>
                    <a:lnTo>
                      <a:pt x="4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" name="Freeform 29">
                <a:extLst>
                  <a:ext uri="{FF2B5EF4-FFF2-40B4-BE49-F238E27FC236}">
                    <a16:creationId xmlns:a16="http://schemas.microsoft.com/office/drawing/2014/main" id="{563049A2-5C9B-4836-A3C4-CE88B48FCA5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42938" y="1784350"/>
                <a:ext cx="139700" cy="139700"/>
              </a:xfrm>
              <a:custGeom>
                <a:avLst/>
                <a:gdLst>
                  <a:gd name="T0" fmla="*/ 2 w 36"/>
                  <a:gd name="T1" fmla="*/ 36 h 36"/>
                  <a:gd name="T2" fmla="*/ 1 w 36"/>
                  <a:gd name="T3" fmla="*/ 36 h 36"/>
                  <a:gd name="T4" fmla="*/ 0 w 36"/>
                  <a:gd name="T5" fmla="*/ 34 h 36"/>
                  <a:gd name="T6" fmla="*/ 0 w 36"/>
                  <a:gd name="T7" fmla="*/ 2 h 36"/>
                  <a:gd name="T8" fmla="*/ 1 w 36"/>
                  <a:gd name="T9" fmla="*/ 0 h 36"/>
                  <a:gd name="T10" fmla="*/ 3 w 36"/>
                  <a:gd name="T11" fmla="*/ 0 h 36"/>
                  <a:gd name="T12" fmla="*/ 35 w 36"/>
                  <a:gd name="T13" fmla="*/ 16 h 36"/>
                  <a:gd name="T14" fmla="*/ 36 w 36"/>
                  <a:gd name="T15" fmla="*/ 18 h 36"/>
                  <a:gd name="T16" fmla="*/ 35 w 36"/>
                  <a:gd name="T17" fmla="*/ 20 h 36"/>
                  <a:gd name="T18" fmla="*/ 3 w 36"/>
                  <a:gd name="T19" fmla="*/ 36 h 36"/>
                  <a:gd name="T20" fmla="*/ 2 w 36"/>
                  <a:gd name="T21" fmla="*/ 36 h 36"/>
                  <a:gd name="T22" fmla="*/ 4 w 36"/>
                  <a:gd name="T23" fmla="*/ 5 h 36"/>
                  <a:gd name="T24" fmla="*/ 4 w 36"/>
                  <a:gd name="T25" fmla="*/ 31 h 36"/>
                  <a:gd name="T26" fmla="*/ 30 w 36"/>
                  <a:gd name="T27" fmla="*/ 18 h 36"/>
                  <a:gd name="T28" fmla="*/ 4 w 36"/>
                  <a:gd name="T29" fmla="*/ 5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6" h="36">
                    <a:moveTo>
                      <a:pt x="2" y="36"/>
                    </a:moveTo>
                    <a:cubicBezTo>
                      <a:pt x="2" y="36"/>
                      <a:pt x="1" y="36"/>
                      <a:pt x="1" y="36"/>
                    </a:cubicBezTo>
                    <a:cubicBezTo>
                      <a:pt x="0" y="35"/>
                      <a:pt x="0" y="35"/>
                      <a:pt x="0" y="34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0" y="1"/>
                      <a:pt x="1" y="0"/>
                    </a:cubicBezTo>
                    <a:cubicBezTo>
                      <a:pt x="2" y="0"/>
                      <a:pt x="2" y="0"/>
                      <a:pt x="3" y="0"/>
                    </a:cubicBezTo>
                    <a:cubicBezTo>
                      <a:pt x="35" y="16"/>
                      <a:pt x="35" y="16"/>
                      <a:pt x="35" y="16"/>
                    </a:cubicBezTo>
                    <a:cubicBezTo>
                      <a:pt x="36" y="17"/>
                      <a:pt x="36" y="17"/>
                      <a:pt x="36" y="18"/>
                    </a:cubicBezTo>
                    <a:cubicBezTo>
                      <a:pt x="36" y="19"/>
                      <a:pt x="36" y="19"/>
                      <a:pt x="35" y="20"/>
                    </a:cubicBezTo>
                    <a:cubicBezTo>
                      <a:pt x="3" y="36"/>
                      <a:pt x="3" y="36"/>
                      <a:pt x="3" y="36"/>
                    </a:cubicBezTo>
                    <a:cubicBezTo>
                      <a:pt x="3" y="36"/>
                      <a:pt x="2" y="36"/>
                      <a:pt x="2" y="36"/>
                    </a:cubicBezTo>
                    <a:close/>
                    <a:moveTo>
                      <a:pt x="4" y="5"/>
                    </a:moveTo>
                    <a:cubicBezTo>
                      <a:pt x="4" y="31"/>
                      <a:pt x="4" y="31"/>
                      <a:pt x="4" y="31"/>
                    </a:cubicBezTo>
                    <a:cubicBezTo>
                      <a:pt x="30" y="18"/>
                      <a:pt x="30" y="18"/>
                      <a:pt x="30" y="18"/>
                    </a:cubicBezTo>
                    <a:lnTo>
                      <a:pt x="4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" name="Freeform 30">
                <a:extLst>
                  <a:ext uri="{FF2B5EF4-FFF2-40B4-BE49-F238E27FC236}">
                    <a16:creationId xmlns:a16="http://schemas.microsoft.com/office/drawing/2014/main" id="{913840AB-EA76-4ED8-8987-65B13CD79D7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19113" y="1628775"/>
                <a:ext cx="371475" cy="92075"/>
              </a:xfrm>
              <a:custGeom>
                <a:avLst/>
                <a:gdLst>
                  <a:gd name="T0" fmla="*/ 94 w 96"/>
                  <a:gd name="T1" fmla="*/ 24 h 24"/>
                  <a:gd name="T2" fmla="*/ 2 w 96"/>
                  <a:gd name="T3" fmla="*/ 24 h 24"/>
                  <a:gd name="T4" fmla="*/ 0 w 96"/>
                  <a:gd name="T5" fmla="*/ 22 h 24"/>
                  <a:gd name="T6" fmla="*/ 0 w 96"/>
                  <a:gd name="T7" fmla="*/ 6 h 24"/>
                  <a:gd name="T8" fmla="*/ 6 w 96"/>
                  <a:gd name="T9" fmla="*/ 0 h 24"/>
                  <a:gd name="T10" fmla="*/ 90 w 96"/>
                  <a:gd name="T11" fmla="*/ 0 h 24"/>
                  <a:gd name="T12" fmla="*/ 96 w 96"/>
                  <a:gd name="T13" fmla="*/ 6 h 24"/>
                  <a:gd name="T14" fmla="*/ 96 w 96"/>
                  <a:gd name="T15" fmla="*/ 22 h 24"/>
                  <a:gd name="T16" fmla="*/ 94 w 96"/>
                  <a:gd name="T17" fmla="*/ 24 h 24"/>
                  <a:gd name="T18" fmla="*/ 4 w 96"/>
                  <a:gd name="T19" fmla="*/ 20 h 24"/>
                  <a:gd name="T20" fmla="*/ 92 w 96"/>
                  <a:gd name="T21" fmla="*/ 20 h 24"/>
                  <a:gd name="T22" fmla="*/ 92 w 96"/>
                  <a:gd name="T23" fmla="*/ 6 h 24"/>
                  <a:gd name="T24" fmla="*/ 90 w 96"/>
                  <a:gd name="T25" fmla="*/ 4 h 24"/>
                  <a:gd name="T26" fmla="*/ 6 w 96"/>
                  <a:gd name="T27" fmla="*/ 4 h 24"/>
                  <a:gd name="T28" fmla="*/ 4 w 96"/>
                  <a:gd name="T29" fmla="*/ 6 h 24"/>
                  <a:gd name="T30" fmla="*/ 4 w 96"/>
                  <a:gd name="T31" fmla="*/ 2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96" h="24">
                    <a:moveTo>
                      <a:pt x="94" y="24"/>
                    </a:moveTo>
                    <a:cubicBezTo>
                      <a:pt x="2" y="24"/>
                      <a:pt x="2" y="24"/>
                      <a:pt x="2" y="24"/>
                    </a:cubicBezTo>
                    <a:cubicBezTo>
                      <a:pt x="1" y="24"/>
                      <a:pt x="0" y="23"/>
                      <a:pt x="0" y="22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90" y="0"/>
                      <a:pt x="90" y="0"/>
                      <a:pt x="90" y="0"/>
                    </a:cubicBezTo>
                    <a:cubicBezTo>
                      <a:pt x="93" y="0"/>
                      <a:pt x="96" y="3"/>
                      <a:pt x="96" y="6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3"/>
                      <a:pt x="95" y="24"/>
                      <a:pt x="94" y="24"/>
                    </a:cubicBezTo>
                    <a:close/>
                    <a:moveTo>
                      <a:pt x="4" y="20"/>
                    </a:moveTo>
                    <a:cubicBezTo>
                      <a:pt x="92" y="20"/>
                      <a:pt x="92" y="20"/>
                      <a:pt x="92" y="20"/>
                    </a:cubicBezTo>
                    <a:cubicBezTo>
                      <a:pt x="92" y="6"/>
                      <a:pt x="92" y="6"/>
                      <a:pt x="92" y="6"/>
                    </a:cubicBezTo>
                    <a:cubicBezTo>
                      <a:pt x="92" y="5"/>
                      <a:pt x="91" y="4"/>
                      <a:pt x="90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5" y="4"/>
                      <a:pt x="4" y="5"/>
                      <a:pt x="4" y="6"/>
                    </a:cubicBezTo>
                    <a:lnTo>
                      <a:pt x="4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" name="Freeform 31">
                <a:extLst>
                  <a:ext uri="{FF2B5EF4-FFF2-40B4-BE49-F238E27FC236}">
                    <a16:creationId xmlns:a16="http://schemas.microsoft.com/office/drawing/2014/main" id="{2F84762E-3244-4BAE-B483-9CE2BD379C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2288" y="1631950"/>
                <a:ext cx="77788" cy="77787"/>
              </a:xfrm>
              <a:custGeom>
                <a:avLst/>
                <a:gdLst>
                  <a:gd name="T0" fmla="*/ 5 w 49"/>
                  <a:gd name="T1" fmla="*/ 49 h 49"/>
                  <a:gd name="T2" fmla="*/ 0 w 49"/>
                  <a:gd name="T3" fmla="*/ 44 h 49"/>
                  <a:gd name="T4" fmla="*/ 44 w 49"/>
                  <a:gd name="T5" fmla="*/ 0 h 49"/>
                  <a:gd name="T6" fmla="*/ 49 w 49"/>
                  <a:gd name="T7" fmla="*/ 5 h 49"/>
                  <a:gd name="T8" fmla="*/ 5 w 49"/>
                  <a:gd name="T9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49">
                    <a:moveTo>
                      <a:pt x="5" y="49"/>
                    </a:moveTo>
                    <a:lnTo>
                      <a:pt x="0" y="44"/>
                    </a:lnTo>
                    <a:lnTo>
                      <a:pt x="44" y="0"/>
                    </a:lnTo>
                    <a:lnTo>
                      <a:pt x="49" y="5"/>
                    </a:lnTo>
                    <a:lnTo>
                      <a:pt x="5" y="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" name="Freeform 32">
                <a:extLst>
                  <a:ext uri="{FF2B5EF4-FFF2-40B4-BE49-F238E27FC236}">
                    <a16:creationId xmlns:a16="http://schemas.microsoft.com/office/drawing/2014/main" id="{C7503F4A-FD76-411F-89B9-CDB61E95C9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9913" y="1631950"/>
                <a:ext cx="84138" cy="85725"/>
              </a:xfrm>
              <a:custGeom>
                <a:avLst/>
                <a:gdLst>
                  <a:gd name="T0" fmla="*/ 5 w 53"/>
                  <a:gd name="T1" fmla="*/ 54 h 54"/>
                  <a:gd name="T2" fmla="*/ 0 w 53"/>
                  <a:gd name="T3" fmla="*/ 49 h 54"/>
                  <a:gd name="T4" fmla="*/ 48 w 53"/>
                  <a:gd name="T5" fmla="*/ 0 h 54"/>
                  <a:gd name="T6" fmla="*/ 53 w 53"/>
                  <a:gd name="T7" fmla="*/ 5 h 54"/>
                  <a:gd name="T8" fmla="*/ 5 w 53"/>
                  <a:gd name="T9" fmla="*/ 5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3" h="54">
                    <a:moveTo>
                      <a:pt x="5" y="54"/>
                    </a:moveTo>
                    <a:lnTo>
                      <a:pt x="0" y="49"/>
                    </a:lnTo>
                    <a:lnTo>
                      <a:pt x="48" y="0"/>
                    </a:lnTo>
                    <a:lnTo>
                      <a:pt x="53" y="5"/>
                    </a:lnTo>
                    <a:lnTo>
                      <a:pt x="5" y="5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" name="Freeform 33">
                <a:extLst>
                  <a:ext uri="{FF2B5EF4-FFF2-40B4-BE49-F238E27FC236}">
                    <a16:creationId xmlns:a16="http://schemas.microsoft.com/office/drawing/2014/main" id="{E21A373E-1AB2-47DA-9F91-CFC4A10E48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1826" y="1631950"/>
                <a:ext cx="84138" cy="85725"/>
              </a:xfrm>
              <a:custGeom>
                <a:avLst/>
                <a:gdLst>
                  <a:gd name="T0" fmla="*/ 5 w 53"/>
                  <a:gd name="T1" fmla="*/ 54 h 54"/>
                  <a:gd name="T2" fmla="*/ 0 w 53"/>
                  <a:gd name="T3" fmla="*/ 49 h 54"/>
                  <a:gd name="T4" fmla="*/ 48 w 53"/>
                  <a:gd name="T5" fmla="*/ 0 h 54"/>
                  <a:gd name="T6" fmla="*/ 53 w 53"/>
                  <a:gd name="T7" fmla="*/ 5 h 54"/>
                  <a:gd name="T8" fmla="*/ 5 w 53"/>
                  <a:gd name="T9" fmla="*/ 5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3" h="54">
                    <a:moveTo>
                      <a:pt x="5" y="54"/>
                    </a:moveTo>
                    <a:lnTo>
                      <a:pt x="0" y="49"/>
                    </a:lnTo>
                    <a:lnTo>
                      <a:pt x="48" y="0"/>
                    </a:lnTo>
                    <a:lnTo>
                      <a:pt x="53" y="5"/>
                    </a:lnTo>
                    <a:lnTo>
                      <a:pt x="5" y="5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" name="Freeform 34">
                <a:extLst>
                  <a:ext uri="{FF2B5EF4-FFF2-40B4-BE49-F238E27FC236}">
                    <a16:creationId xmlns:a16="http://schemas.microsoft.com/office/drawing/2014/main" id="{9F8AE030-7DF2-49F5-A2BF-79F8D3F359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3738" y="1631950"/>
                <a:ext cx="84138" cy="85725"/>
              </a:xfrm>
              <a:custGeom>
                <a:avLst/>
                <a:gdLst>
                  <a:gd name="T0" fmla="*/ 5 w 53"/>
                  <a:gd name="T1" fmla="*/ 54 h 54"/>
                  <a:gd name="T2" fmla="*/ 0 w 53"/>
                  <a:gd name="T3" fmla="*/ 49 h 54"/>
                  <a:gd name="T4" fmla="*/ 48 w 53"/>
                  <a:gd name="T5" fmla="*/ 0 h 54"/>
                  <a:gd name="T6" fmla="*/ 53 w 53"/>
                  <a:gd name="T7" fmla="*/ 5 h 54"/>
                  <a:gd name="T8" fmla="*/ 5 w 53"/>
                  <a:gd name="T9" fmla="*/ 5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3" h="54">
                    <a:moveTo>
                      <a:pt x="5" y="54"/>
                    </a:moveTo>
                    <a:lnTo>
                      <a:pt x="0" y="49"/>
                    </a:lnTo>
                    <a:lnTo>
                      <a:pt x="48" y="0"/>
                    </a:lnTo>
                    <a:lnTo>
                      <a:pt x="53" y="5"/>
                    </a:lnTo>
                    <a:lnTo>
                      <a:pt x="5" y="5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" name="Freeform 35">
                <a:extLst>
                  <a:ext uri="{FF2B5EF4-FFF2-40B4-BE49-F238E27FC236}">
                    <a16:creationId xmlns:a16="http://schemas.microsoft.com/office/drawing/2014/main" id="{75A014CB-52C2-4CAC-92B1-039250C931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5651" y="1631950"/>
                <a:ext cx="84138" cy="85725"/>
              </a:xfrm>
              <a:custGeom>
                <a:avLst/>
                <a:gdLst>
                  <a:gd name="T0" fmla="*/ 5 w 53"/>
                  <a:gd name="T1" fmla="*/ 54 h 54"/>
                  <a:gd name="T2" fmla="*/ 0 w 53"/>
                  <a:gd name="T3" fmla="*/ 49 h 54"/>
                  <a:gd name="T4" fmla="*/ 48 w 53"/>
                  <a:gd name="T5" fmla="*/ 0 h 54"/>
                  <a:gd name="T6" fmla="*/ 53 w 53"/>
                  <a:gd name="T7" fmla="*/ 5 h 54"/>
                  <a:gd name="T8" fmla="*/ 5 w 53"/>
                  <a:gd name="T9" fmla="*/ 5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3" h="54">
                    <a:moveTo>
                      <a:pt x="5" y="54"/>
                    </a:moveTo>
                    <a:lnTo>
                      <a:pt x="0" y="49"/>
                    </a:lnTo>
                    <a:lnTo>
                      <a:pt x="48" y="0"/>
                    </a:lnTo>
                    <a:lnTo>
                      <a:pt x="53" y="5"/>
                    </a:lnTo>
                    <a:lnTo>
                      <a:pt x="5" y="5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" name="Freeform 36">
                <a:extLst>
                  <a:ext uri="{FF2B5EF4-FFF2-40B4-BE49-F238E27FC236}">
                    <a16:creationId xmlns:a16="http://schemas.microsoft.com/office/drawing/2014/main" id="{38C98745-0FA1-4770-98C3-6BFA0B5BE6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7563" y="1647825"/>
                <a:ext cx="69850" cy="69850"/>
              </a:xfrm>
              <a:custGeom>
                <a:avLst/>
                <a:gdLst>
                  <a:gd name="T0" fmla="*/ 5 w 44"/>
                  <a:gd name="T1" fmla="*/ 44 h 44"/>
                  <a:gd name="T2" fmla="*/ 0 w 44"/>
                  <a:gd name="T3" fmla="*/ 39 h 44"/>
                  <a:gd name="T4" fmla="*/ 39 w 44"/>
                  <a:gd name="T5" fmla="*/ 0 h 44"/>
                  <a:gd name="T6" fmla="*/ 44 w 44"/>
                  <a:gd name="T7" fmla="*/ 5 h 44"/>
                  <a:gd name="T8" fmla="*/ 5 w 44"/>
                  <a:gd name="T9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44">
                    <a:moveTo>
                      <a:pt x="5" y="44"/>
                    </a:moveTo>
                    <a:lnTo>
                      <a:pt x="0" y="39"/>
                    </a:lnTo>
                    <a:lnTo>
                      <a:pt x="39" y="0"/>
                    </a:lnTo>
                    <a:lnTo>
                      <a:pt x="44" y="5"/>
                    </a:lnTo>
                    <a:lnTo>
                      <a:pt x="5" y="4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467DF15F-1E58-4CE6-A513-EA5E427E84B5}"/>
                </a:ext>
              </a:extLst>
            </p:cNvPr>
            <p:cNvSpPr txBox="1"/>
            <p:nvPr/>
          </p:nvSpPr>
          <p:spPr>
            <a:xfrm>
              <a:off x="1022550" y="2550768"/>
              <a:ext cx="1761290" cy="215444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Requirement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1A8A2D57-0137-4128-99F4-4B7A61D4410A}"/>
              </a:ext>
            </a:extLst>
          </p:cNvPr>
          <p:cNvGrpSpPr/>
          <p:nvPr/>
        </p:nvGrpSpPr>
        <p:grpSpPr>
          <a:xfrm>
            <a:off x="712293" y="1819797"/>
            <a:ext cx="2110649" cy="215444"/>
            <a:chOff x="673191" y="1583558"/>
            <a:chExt cx="2110649" cy="215444"/>
          </a:xfrm>
        </p:grpSpPr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3885EC3B-435C-4EE6-85EB-1A1CB96012CB}"/>
                </a:ext>
              </a:extLst>
            </p:cNvPr>
            <p:cNvSpPr txBox="1"/>
            <p:nvPr/>
          </p:nvSpPr>
          <p:spPr>
            <a:xfrm>
              <a:off x="1022550" y="1583558"/>
              <a:ext cx="1761290" cy="215444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 anchor="ctr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chemeClr val="bg1"/>
                  </a:solidFill>
                </a:defRPr>
              </a:lvl1pPr>
            </a:lstStyle>
            <a:p>
              <a:r>
                <a:rPr lang="en-US" dirty="0" smtClean="0"/>
                <a:t>Introduction</a:t>
              </a:r>
              <a:endParaRPr lang="en-US" dirty="0"/>
            </a:p>
          </p:txBody>
        </p: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3ACC1DB5-94A0-463E-9D17-415515BE117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3191" y="1593661"/>
              <a:ext cx="203040" cy="194400"/>
              <a:chOff x="-638175" y="3963988"/>
              <a:chExt cx="373062" cy="357187"/>
            </a:xfr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2700000" scaled="0"/>
            </a:gradFill>
          </p:grpSpPr>
          <p:sp>
            <p:nvSpPr>
              <p:cNvPr id="139" name="Freeform 40">
                <a:extLst>
                  <a:ext uri="{FF2B5EF4-FFF2-40B4-BE49-F238E27FC236}">
                    <a16:creationId xmlns:a16="http://schemas.microsoft.com/office/drawing/2014/main" id="{A687222F-35CE-48AB-85F9-5B65E6D907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92138" y="4149725"/>
                <a:ext cx="280987" cy="171450"/>
              </a:xfrm>
              <a:custGeom>
                <a:avLst/>
                <a:gdLst>
                  <a:gd name="T0" fmla="*/ 70 w 72"/>
                  <a:gd name="T1" fmla="*/ 44 h 44"/>
                  <a:gd name="T2" fmla="*/ 46 w 72"/>
                  <a:gd name="T3" fmla="*/ 44 h 44"/>
                  <a:gd name="T4" fmla="*/ 44 w 72"/>
                  <a:gd name="T5" fmla="*/ 42 h 44"/>
                  <a:gd name="T6" fmla="*/ 44 w 72"/>
                  <a:gd name="T7" fmla="*/ 16 h 44"/>
                  <a:gd name="T8" fmla="*/ 28 w 72"/>
                  <a:gd name="T9" fmla="*/ 16 h 44"/>
                  <a:gd name="T10" fmla="*/ 28 w 72"/>
                  <a:gd name="T11" fmla="*/ 42 h 44"/>
                  <a:gd name="T12" fmla="*/ 26 w 72"/>
                  <a:gd name="T13" fmla="*/ 44 h 44"/>
                  <a:gd name="T14" fmla="*/ 2 w 72"/>
                  <a:gd name="T15" fmla="*/ 44 h 44"/>
                  <a:gd name="T16" fmla="*/ 0 w 72"/>
                  <a:gd name="T17" fmla="*/ 42 h 44"/>
                  <a:gd name="T18" fmla="*/ 0 w 72"/>
                  <a:gd name="T19" fmla="*/ 2 h 44"/>
                  <a:gd name="T20" fmla="*/ 2 w 72"/>
                  <a:gd name="T21" fmla="*/ 0 h 44"/>
                  <a:gd name="T22" fmla="*/ 4 w 72"/>
                  <a:gd name="T23" fmla="*/ 2 h 44"/>
                  <a:gd name="T24" fmla="*/ 4 w 72"/>
                  <a:gd name="T25" fmla="*/ 40 h 44"/>
                  <a:gd name="T26" fmla="*/ 24 w 72"/>
                  <a:gd name="T27" fmla="*/ 40 h 44"/>
                  <a:gd name="T28" fmla="*/ 24 w 72"/>
                  <a:gd name="T29" fmla="*/ 14 h 44"/>
                  <a:gd name="T30" fmla="*/ 26 w 72"/>
                  <a:gd name="T31" fmla="*/ 12 h 44"/>
                  <a:gd name="T32" fmla="*/ 46 w 72"/>
                  <a:gd name="T33" fmla="*/ 12 h 44"/>
                  <a:gd name="T34" fmla="*/ 48 w 72"/>
                  <a:gd name="T35" fmla="*/ 14 h 44"/>
                  <a:gd name="T36" fmla="*/ 48 w 72"/>
                  <a:gd name="T37" fmla="*/ 40 h 44"/>
                  <a:gd name="T38" fmla="*/ 68 w 72"/>
                  <a:gd name="T39" fmla="*/ 40 h 44"/>
                  <a:gd name="T40" fmla="*/ 68 w 72"/>
                  <a:gd name="T41" fmla="*/ 4 h 44"/>
                  <a:gd name="T42" fmla="*/ 70 w 72"/>
                  <a:gd name="T43" fmla="*/ 2 h 44"/>
                  <a:gd name="T44" fmla="*/ 72 w 72"/>
                  <a:gd name="T45" fmla="*/ 4 h 44"/>
                  <a:gd name="T46" fmla="*/ 72 w 72"/>
                  <a:gd name="T47" fmla="*/ 42 h 44"/>
                  <a:gd name="T48" fmla="*/ 70 w 72"/>
                  <a:gd name="T49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72" h="44">
                    <a:moveTo>
                      <a:pt x="70" y="44"/>
                    </a:moveTo>
                    <a:cubicBezTo>
                      <a:pt x="46" y="44"/>
                      <a:pt x="46" y="44"/>
                      <a:pt x="46" y="44"/>
                    </a:cubicBezTo>
                    <a:cubicBezTo>
                      <a:pt x="45" y="44"/>
                      <a:pt x="44" y="43"/>
                      <a:pt x="44" y="42"/>
                    </a:cubicBezTo>
                    <a:cubicBezTo>
                      <a:pt x="44" y="16"/>
                      <a:pt x="44" y="16"/>
                      <a:pt x="44" y="16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28" y="42"/>
                      <a:pt x="28" y="42"/>
                      <a:pt x="28" y="42"/>
                    </a:cubicBezTo>
                    <a:cubicBezTo>
                      <a:pt x="28" y="43"/>
                      <a:pt x="27" y="44"/>
                      <a:pt x="26" y="44"/>
                    </a:cubicBezTo>
                    <a:cubicBezTo>
                      <a:pt x="2" y="44"/>
                      <a:pt x="2" y="44"/>
                      <a:pt x="2" y="44"/>
                    </a:cubicBezTo>
                    <a:cubicBezTo>
                      <a:pt x="1" y="44"/>
                      <a:pt x="0" y="43"/>
                      <a:pt x="0" y="4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3" y="0"/>
                      <a:pt x="4" y="1"/>
                      <a:pt x="4" y="2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24" y="40"/>
                      <a:pt x="24" y="40"/>
                      <a:pt x="24" y="40"/>
                    </a:cubicBezTo>
                    <a:cubicBezTo>
                      <a:pt x="24" y="14"/>
                      <a:pt x="24" y="14"/>
                      <a:pt x="24" y="14"/>
                    </a:cubicBezTo>
                    <a:cubicBezTo>
                      <a:pt x="24" y="13"/>
                      <a:pt x="25" y="12"/>
                      <a:pt x="26" y="12"/>
                    </a:cubicBezTo>
                    <a:cubicBezTo>
                      <a:pt x="46" y="12"/>
                      <a:pt x="46" y="12"/>
                      <a:pt x="46" y="12"/>
                    </a:cubicBezTo>
                    <a:cubicBezTo>
                      <a:pt x="47" y="12"/>
                      <a:pt x="48" y="13"/>
                      <a:pt x="48" y="14"/>
                    </a:cubicBezTo>
                    <a:cubicBezTo>
                      <a:pt x="48" y="40"/>
                      <a:pt x="48" y="40"/>
                      <a:pt x="48" y="40"/>
                    </a:cubicBezTo>
                    <a:cubicBezTo>
                      <a:pt x="68" y="40"/>
                      <a:pt x="68" y="40"/>
                      <a:pt x="68" y="40"/>
                    </a:cubicBezTo>
                    <a:cubicBezTo>
                      <a:pt x="68" y="4"/>
                      <a:pt x="68" y="4"/>
                      <a:pt x="68" y="4"/>
                    </a:cubicBezTo>
                    <a:cubicBezTo>
                      <a:pt x="68" y="3"/>
                      <a:pt x="69" y="2"/>
                      <a:pt x="70" y="2"/>
                    </a:cubicBezTo>
                    <a:cubicBezTo>
                      <a:pt x="71" y="2"/>
                      <a:pt x="72" y="3"/>
                      <a:pt x="72" y="4"/>
                    </a:cubicBezTo>
                    <a:cubicBezTo>
                      <a:pt x="72" y="42"/>
                      <a:pt x="72" y="42"/>
                      <a:pt x="72" y="42"/>
                    </a:cubicBezTo>
                    <a:cubicBezTo>
                      <a:pt x="72" y="43"/>
                      <a:pt x="71" y="44"/>
                      <a:pt x="70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" name="Freeform 41">
                <a:extLst>
                  <a:ext uri="{FF2B5EF4-FFF2-40B4-BE49-F238E27FC236}">
                    <a16:creationId xmlns:a16="http://schemas.microsoft.com/office/drawing/2014/main" id="{F0AC3D10-8537-4F5C-BA51-BE86E4C157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638175" y="3963988"/>
                <a:ext cx="373062" cy="193675"/>
              </a:xfrm>
              <a:custGeom>
                <a:avLst/>
                <a:gdLst>
                  <a:gd name="T0" fmla="*/ 94 w 96"/>
                  <a:gd name="T1" fmla="*/ 50 h 50"/>
                  <a:gd name="T2" fmla="*/ 93 w 96"/>
                  <a:gd name="T3" fmla="*/ 49 h 50"/>
                  <a:gd name="T4" fmla="*/ 48 w 96"/>
                  <a:gd name="T5" fmla="*/ 5 h 50"/>
                  <a:gd name="T6" fmla="*/ 3 w 96"/>
                  <a:gd name="T7" fmla="*/ 49 h 50"/>
                  <a:gd name="T8" fmla="*/ 1 w 96"/>
                  <a:gd name="T9" fmla="*/ 49 h 50"/>
                  <a:gd name="T10" fmla="*/ 1 w 96"/>
                  <a:gd name="T11" fmla="*/ 47 h 50"/>
                  <a:gd name="T12" fmla="*/ 47 w 96"/>
                  <a:gd name="T13" fmla="*/ 1 h 50"/>
                  <a:gd name="T14" fmla="*/ 49 w 96"/>
                  <a:gd name="T15" fmla="*/ 1 h 50"/>
                  <a:gd name="T16" fmla="*/ 95 w 96"/>
                  <a:gd name="T17" fmla="*/ 47 h 50"/>
                  <a:gd name="T18" fmla="*/ 95 w 96"/>
                  <a:gd name="T19" fmla="*/ 49 h 50"/>
                  <a:gd name="T20" fmla="*/ 94 w 96"/>
                  <a:gd name="T21" fmla="*/ 5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6" h="50">
                    <a:moveTo>
                      <a:pt x="94" y="50"/>
                    </a:moveTo>
                    <a:cubicBezTo>
                      <a:pt x="93" y="50"/>
                      <a:pt x="93" y="50"/>
                      <a:pt x="93" y="49"/>
                    </a:cubicBezTo>
                    <a:cubicBezTo>
                      <a:pt x="48" y="5"/>
                      <a:pt x="48" y="5"/>
                      <a:pt x="48" y="5"/>
                    </a:cubicBezTo>
                    <a:cubicBezTo>
                      <a:pt x="3" y="49"/>
                      <a:pt x="3" y="49"/>
                      <a:pt x="3" y="49"/>
                    </a:cubicBezTo>
                    <a:cubicBezTo>
                      <a:pt x="3" y="50"/>
                      <a:pt x="1" y="50"/>
                      <a:pt x="1" y="49"/>
                    </a:cubicBezTo>
                    <a:cubicBezTo>
                      <a:pt x="0" y="49"/>
                      <a:pt x="0" y="47"/>
                      <a:pt x="1" y="47"/>
                    </a:cubicBezTo>
                    <a:cubicBezTo>
                      <a:pt x="47" y="1"/>
                      <a:pt x="47" y="1"/>
                      <a:pt x="47" y="1"/>
                    </a:cubicBezTo>
                    <a:cubicBezTo>
                      <a:pt x="47" y="0"/>
                      <a:pt x="49" y="0"/>
                      <a:pt x="49" y="1"/>
                    </a:cubicBezTo>
                    <a:cubicBezTo>
                      <a:pt x="95" y="47"/>
                      <a:pt x="95" y="47"/>
                      <a:pt x="95" y="47"/>
                    </a:cubicBezTo>
                    <a:cubicBezTo>
                      <a:pt x="96" y="47"/>
                      <a:pt x="96" y="49"/>
                      <a:pt x="95" y="49"/>
                    </a:cubicBezTo>
                    <a:cubicBezTo>
                      <a:pt x="95" y="50"/>
                      <a:pt x="95" y="50"/>
                      <a:pt x="94" y="5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" name="Freeform 42">
                <a:extLst>
                  <a:ext uri="{FF2B5EF4-FFF2-40B4-BE49-F238E27FC236}">
                    <a16:creationId xmlns:a16="http://schemas.microsoft.com/office/drawing/2014/main" id="{EA0E21D1-2DD0-4E7F-A71A-4247943FDC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96875" y="3979863"/>
                <a:ext cx="69850" cy="69850"/>
              </a:xfrm>
              <a:custGeom>
                <a:avLst/>
                <a:gdLst>
                  <a:gd name="T0" fmla="*/ 16 w 18"/>
                  <a:gd name="T1" fmla="*/ 18 h 18"/>
                  <a:gd name="T2" fmla="*/ 14 w 18"/>
                  <a:gd name="T3" fmla="*/ 16 h 18"/>
                  <a:gd name="T4" fmla="*/ 14 w 18"/>
                  <a:gd name="T5" fmla="*/ 4 h 18"/>
                  <a:gd name="T6" fmla="*/ 2 w 18"/>
                  <a:gd name="T7" fmla="*/ 4 h 18"/>
                  <a:gd name="T8" fmla="*/ 0 w 18"/>
                  <a:gd name="T9" fmla="*/ 2 h 18"/>
                  <a:gd name="T10" fmla="*/ 2 w 18"/>
                  <a:gd name="T11" fmla="*/ 0 h 18"/>
                  <a:gd name="T12" fmla="*/ 16 w 18"/>
                  <a:gd name="T13" fmla="*/ 0 h 18"/>
                  <a:gd name="T14" fmla="*/ 18 w 18"/>
                  <a:gd name="T15" fmla="*/ 2 h 18"/>
                  <a:gd name="T16" fmla="*/ 18 w 18"/>
                  <a:gd name="T17" fmla="*/ 16 h 18"/>
                  <a:gd name="T18" fmla="*/ 16 w 18"/>
                  <a:gd name="T1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8" h="18">
                    <a:moveTo>
                      <a:pt x="16" y="18"/>
                    </a:moveTo>
                    <a:cubicBezTo>
                      <a:pt x="15" y="18"/>
                      <a:pt x="14" y="17"/>
                      <a:pt x="14" y="16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1" y="4"/>
                      <a:pt x="0" y="3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7" y="0"/>
                      <a:pt x="18" y="1"/>
                      <a:pt x="18" y="2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18" y="17"/>
                      <a:pt x="17" y="18"/>
                      <a:pt x="16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CDB53A22-8AEE-4243-9DB2-84D154565F3E}"/>
              </a:ext>
            </a:extLst>
          </p:cNvPr>
          <p:cNvGrpSpPr/>
          <p:nvPr/>
        </p:nvGrpSpPr>
        <p:grpSpPr>
          <a:xfrm>
            <a:off x="706437" y="2322289"/>
            <a:ext cx="2116505" cy="215444"/>
            <a:chOff x="667335" y="2067163"/>
            <a:chExt cx="2116505" cy="215444"/>
          </a:xfrm>
        </p:grpSpPr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9C893A6B-97BB-45BD-9037-912AC433153B}"/>
                </a:ext>
              </a:extLst>
            </p:cNvPr>
            <p:cNvSpPr txBox="1"/>
            <p:nvPr/>
          </p:nvSpPr>
          <p:spPr>
            <a:xfrm>
              <a:off x="1022550" y="2067163"/>
              <a:ext cx="1761290" cy="215444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Documentation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74E23A1E-9E28-42D8-B6A6-DBAA170B92A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67335" y="2067546"/>
              <a:ext cx="214753" cy="213840"/>
              <a:chOff x="-523875" y="3440113"/>
              <a:chExt cx="373062" cy="371476"/>
            </a:xfr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2700000" scaled="0"/>
            </a:gradFill>
          </p:grpSpPr>
          <p:sp>
            <p:nvSpPr>
              <p:cNvPr id="146" name="Freeform 46">
                <a:extLst>
                  <a:ext uri="{FF2B5EF4-FFF2-40B4-BE49-F238E27FC236}">
                    <a16:creationId xmlns:a16="http://schemas.microsoft.com/office/drawing/2014/main" id="{A6F64926-EAD6-411D-B4C7-86595D6B860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523875" y="3440113"/>
                <a:ext cx="373062" cy="317500"/>
              </a:xfrm>
              <a:custGeom>
                <a:avLst/>
                <a:gdLst>
                  <a:gd name="T0" fmla="*/ 15 w 96"/>
                  <a:gd name="T1" fmla="*/ 82 h 82"/>
                  <a:gd name="T2" fmla="*/ 14 w 96"/>
                  <a:gd name="T3" fmla="*/ 82 h 82"/>
                  <a:gd name="T4" fmla="*/ 0 w 96"/>
                  <a:gd name="T5" fmla="*/ 48 h 82"/>
                  <a:gd name="T6" fmla="*/ 48 w 96"/>
                  <a:gd name="T7" fmla="*/ 0 h 82"/>
                  <a:gd name="T8" fmla="*/ 96 w 96"/>
                  <a:gd name="T9" fmla="*/ 48 h 82"/>
                  <a:gd name="T10" fmla="*/ 82 w 96"/>
                  <a:gd name="T11" fmla="*/ 82 h 82"/>
                  <a:gd name="T12" fmla="*/ 80 w 96"/>
                  <a:gd name="T13" fmla="*/ 82 h 82"/>
                  <a:gd name="T14" fmla="*/ 62 w 96"/>
                  <a:gd name="T15" fmla="*/ 74 h 82"/>
                  <a:gd name="T16" fmla="*/ 55 w 96"/>
                  <a:gd name="T17" fmla="*/ 72 h 82"/>
                  <a:gd name="T18" fmla="*/ 54 w 96"/>
                  <a:gd name="T19" fmla="*/ 70 h 82"/>
                  <a:gd name="T20" fmla="*/ 54 w 96"/>
                  <a:gd name="T21" fmla="*/ 60 h 82"/>
                  <a:gd name="T22" fmla="*/ 55 w 96"/>
                  <a:gd name="T23" fmla="*/ 58 h 82"/>
                  <a:gd name="T24" fmla="*/ 60 w 96"/>
                  <a:gd name="T25" fmla="*/ 48 h 82"/>
                  <a:gd name="T26" fmla="*/ 62 w 96"/>
                  <a:gd name="T27" fmla="*/ 46 h 82"/>
                  <a:gd name="T28" fmla="*/ 62 w 96"/>
                  <a:gd name="T29" fmla="*/ 44 h 82"/>
                  <a:gd name="T30" fmla="*/ 62 w 96"/>
                  <a:gd name="T31" fmla="*/ 42 h 82"/>
                  <a:gd name="T32" fmla="*/ 60 w 96"/>
                  <a:gd name="T33" fmla="*/ 40 h 82"/>
                  <a:gd name="T34" fmla="*/ 61 w 96"/>
                  <a:gd name="T35" fmla="*/ 38 h 82"/>
                  <a:gd name="T36" fmla="*/ 62 w 96"/>
                  <a:gd name="T37" fmla="*/ 26 h 82"/>
                  <a:gd name="T38" fmla="*/ 51 w 96"/>
                  <a:gd name="T39" fmla="*/ 22 h 82"/>
                  <a:gd name="T40" fmla="*/ 40 w 96"/>
                  <a:gd name="T41" fmla="*/ 26 h 82"/>
                  <a:gd name="T42" fmla="*/ 38 w 96"/>
                  <a:gd name="T43" fmla="*/ 28 h 82"/>
                  <a:gd name="T44" fmla="*/ 35 w 96"/>
                  <a:gd name="T45" fmla="*/ 28 h 82"/>
                  <a:gd name="T46" fmla="*/ 36 w 96"/>
                  <a:gd name="T47" fmla="*/ 38 h 82"/>
                  <a:gd name="T48" fmla="*/ 36 w 96"/>
                  <a:gd name="T49" fmla="*/ 40 h 82"/>
                  <a:gd name="T50" fmla="*/ 34 w 96"/>
                  <a:gd name="T51" fmla="*/ 42 h 82"/>
                  <a:gd name="T52" fmla="*/ 34 w 96"/>
                  <a:gd name="T53" fmla="*/ 44 h 82"/>
                  <a:gd name="T54" fmla="*/ 34 w 96"/>
                  <a:gd name="T55" fmla="*/ 46 h 82"/>
                  <a:gd name="T56" fmla="*/ 36 w 96"/>
                  <a:gd name="T57" fmla="*/ 48 h 82"/>
                  <a:gd name="T58" fmla="*/ 41 w 96"/>
                  <a:gd name="T59" fmla="*/ 58 h 82"/>
                  <a:gd name="T60" fmla="*/ 42 w 96"/>
                  <a:gd name="T61" fmla="*/ 60 h 82"/>
                  <a:gd name="T62" fmla="*/ 42 w 96"/>
                  <a:gd name="T63" fmla="*/ 70 h 82"/>
                  <a:gd name="T64" fmla="*/ 41 w 96"/>
                  <a:gd name="T65" fmla="*/ 72 h 82"/>
                  <a:gd name="T66" fmla="*/ 35 w 96"/>
                  <a:gd name="T67" fmla="*/ 74 h 82"/>
                  <a:gd name="T68" fmla="*/ 16 w 96"/>
                  <a:gd name="T69" fmla="*/ 82 h 82"/>
                  <a:gd name="T70" fmla="*/ 15 w 96"/>
                  <a:gd name="T71" fmla="*/ 82 h 82"/>
                  <a:gd name="T72" fmla="*/ 48 w 96"/>
                  <a:gd name="T73" fmla="*/ 4 h 82"/>
                  <a:gd name="T74" fmla="*/ 4 w 96"/>
                  <a:gd name="T75" fmla="*/ 48 h 82"/>
                  <a:gd name="T76" fmla="*/ 16 w 96"/>
                  <a:gd name="T77" fmla="*/ 78 h 82"/>
                  <a:gd name="T78" fmla="*/ 33 w 96"/>
                  <a:gd name="T79" fmla="*/ 70 h 82"/>
                  <a:gd name="T80" fmla="*/ 38 w 96"/>
                  <a:gd name="T81" fmla="*/ 69 h 82"/>
                  <a:gd name="T82" fmla="*/ 38 w 96"/>
                  <a:gd name="T83" fmla="*/ 61 h 82"/>
                  <a:gd name="T84" fmla="*/ 32 w 96"/>
                  <a:gd name="T85" fmla="*/ 49 h 82"/>
                  <a:gd name="T86" fmla="*/ 30 w 96"/>
                  <a:gd name="T87" fmla="*/ 44 h 82"/>
                  <a:gd name="T88" fmla="*/ 32 w 96"/>
                  <a:gd name="T89" fmla="*/ 39 h 82"/>
                  <a:gd name="T90" fmla="*/ 32 w 96"/>
                  <a:gd name="T91" fmla="*/ 26 h 82"/>
                  <a:gd name="T92" fmla="*/ 37 w 96"/>
                  <a:gd name="T93" fmla="*/ 24 h 82"/>
                  <a:gd name="T94" fmla="*/ 51 w 96"/>
                  <a:gd name="T95" fmla="*/ 18 h 82"/>
                  <a:gd name="T96" fmla="*/ 66 w 96"/>
                  <a:gd name="T97" fmla="*/ 26 h 82"/>
                  <a:gd name="T98" fmla="*/ 64 w 96"/>
                  <a:gd name="T99" fmla="*/ 39 h 82"/>
                  <a:gd name="T100" fmla="*/ 66 w 96"/>
                  <a:gd name="T101" fmla="*/ 44 h 82"/>
                  <a:gd name="T102" fmla="*/ 64 w 96"/>
                  <a:gd name="T103" fmla="*/ 49 h 82"/>
                  <a:gd name="T104" fmla="*/ 58 w 96"/>
                  <a:gd name="T105" fmla="*/ 61 h 82"/>
                  <a:gd name="T106" fmla="*/ 58 w 96"/>
                  <a:gd name="T107" fmla="*/ 69 h 82"/>
                  <a:gd name="T108" fmla="*/ 63 w 96"/>
                  <a:gd name="T109" fmla="*/ 70 h 82"/>
                  <a:gd name="T110" fmla="*/ 80 w 96"/>
                  <a:gd name="T111" fmla="*/ 78 h 82"/>
                  <a:gd name="T112" fmla="*/ 92 w 96"/>
                  <a:gd name="T113" fmla="*/ 48 h 82"/>
                  <a:gd name="T114" fmla="*/ 48 w 96"/>
                  <a:gd name="T115" fmla="*/ 4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96" h="82">
                    <a:moveTo>
                      <a:pt x="15" y="82"/>
                    </a:moveTo>
                    <a:cubicBezTo>
                      <a:pt x="15" y="82"/>
                      <a:pt x="14" y="82"/>
                      <a:pt x="14" y="82"/>
                    </a:cubicBezTo>
                    <a:cubicBezTo>
                      <a:pt x="5" y="73"/>
                      <a:pt x="0" y="61"/>
                      <a:pt x="0" y="48"/>
                    </a:cubicBezTo>
                    <a:cubicBezTo>
                      <a:pt x="0" y="22"/>
                      <a:pt x="22" y="0"/>
                      <a:pt x="48" y="0"/>
                    </a:cubicBezTo>
                    <a:cubicBezTo>
                      <a:pt x="74" y="0"/>
                      <a:pt x="96" y="22"/>
                      <a:pt x="96" y="48"/>
                    </a:cubicBezTo>
                    <a:cubicBezTo>
                      <a:pt x="96" y="61"/>
                      <a:pt x="91" y="73"/>
                      <a:pt x="82" y="82"/>
                    </a:cubicBezTo>
                    <a:cubicBezTo>
                      <a:pt x="81" y="82"/>
                      <a:pt x="80" y="82"/>
                      <a:pt x="80" y="82"/>
                    </a:cubicBezTo>
                    <a:cubicBezTo>
                      <a:pt x="76" y="79"/>
                      <a:pt x="69" y="77"/>
                      <a:pt x="62" y="74"/>
                    </a:cubicBezTo>
                    <a:cubicBezTo>
                      <a:pt x="60" y="73"/>
                      <a:pt x="57" y="73"/>
                      <a:pt x="55" y="72"/>
                    </a:cubicBezTo>
                    <a:cubicBezTo>
                      <a:pt x="55" y="72"/>
                      <a:pt x="54" y="71"/>
                      <a:pt x="54" y="70"/>
                    </a:cubicBezTo>
                    <a:cubicBezTo>
                      <a:pt x="54" y="60"/>
                      <a:pt x="54" y="60"/>
                      <a:pt x="54" y="60"/>
                    </a:cubicBezTo>
                    <a:cubicBezTo>
                      <a:pt x="54" y="59"/>
                      <a:pt x="55" y="58"/>
                      <a:pt x="55" y="58"/>
                    </a:cubicBezTo>
                    <a:cubicBezTo>
                      <a:pt x="56" y="58"/>
                      <a:pt x="60" y="56"/>
                      <a:pt x="60" y="48"/>
                    </a:cubicBezTo>
                    <a:cubicBezTo>
                      <a:pt x="60" y="47"/>
                      <a:pt x="61" y="46"/>
                      <a:pt x="62" y="46"/>
                    </a:cubicBezTo>
                    <a:cubicBezTo>
                      <a:pt x="62" y="46"/>
                      <a:pt x="62" y="45"/>
                      <a:pt x="62" y="44"/>
                    </a:cubicBezTo>
                    <a:cubicBezTo>
                      <a:pt x="62" y="43"/>
                      <a:pt x="62" y="42"/>
                      <a:pt x="62" y="42"/>
                    </a:cubicBezTo>
                    <a:cubicBezTo>
                      <a:pt x="61" y="42"/>
                      <a:pt x="60" y="41"/>
                      <a:pt x="60" y="40"/>
                    </a:cubicBezTo>
                    <a:cubicBezTo>
                      <a:pt x="60" y="39"/>
                      <a:pt x="60" y="39"/>
                      <a:pt x="61" y="38"/>
                    </a:cubicBezTo>
                    <a:cubicBezTo>
                      <a:pt x="61" y="35"/>
                      <a:pt x="63" y="30"/>
                      <a:pt x="62" y="26"/>
                    </a:cubicBezTo>
                    <a:cubicBezTo>
                      <a:pt x="61" y="24"/>
                      <a:pt x="57" y="22"/>
                      <a:pt x="51" y="22"/>
                    </a:cubicBezTo>
                    <a:cubicBezTo>
                      <a:pt x="45" y="22"/>
                      <a:pt x="41" y="24"/>
                      <a:pt x="40" y="26"/>
                    </a:cubicBezTo>
                    <a:cubicBezTo>
                      <a:pt x="40" y="28"/>
                      <a:pt x="39" y="28"/>
                      <a:pt x="38" y="28"/>
                    </a:cubicBezTo>
                    <a:cubicBezTo>
                      <a:pt x="37" y="28"/>
                      <a:pt x="35" y="28"/>
                      <a:pt x="35" y="28"/>
                    </a:cubicBezTo>
                    <a:cubicBezTo>
                      <a:pt x="33" y="30"/>
                      <a:pt x="35" y="36"/>
                      <a:pt x="36" y="38"/>
                    </a:cubicBezTo>
                    <a:cubicBezTo>
                      <a:pt x="36" y="39"/>
                      <a:pt x="36" y="40"/>
                      <a:pt x="36" y="40"/>
                    </a:cubicBezTo>
                    <a:cubicBezTo>
                      <a:pt x="36" y="41"/>
                      <a:pt x="35" y="42"/>
                      <a:pt x="34" y="42"/>
                    </a:cubicBezTo>
                    <a:cubicBezTo>
                      <a:pt x="34" y="42"/>
                      <a:pt x="34" y="43"/>
                      <a:pt x="34" y="44"/>
                    </a:cubicBezTo>
                    <a:cubicBezTo>
                      <a:pt x="34" y="45"/>
                      <a:pt x="34" y="46"/>
                      <a:pt x="34" y="46"/>
                    </a:cubicBezTo>
                    <a:cubicBezTo>
                      <a:pt x="35" y="46"/>
                      <a:pt x="36" y="47"/>
                      <a:pt x="36" y="48"/>
                    </a:cubicBezTo>
                    <a:cubicBezTo>
                      <a:pt x="36" y="56"/>
                      <a:pt x="40" y="58"/>
                      <a:pt x="41" y="58"/>
                    </a:cubicBezTo>
                    <a:cubicBezTo>
                      <a:pt x="41" y="58"/>
                      <a:pt x="42" y="59"/>
                      <a:pt x="42" y="60"/>
                    </a:cubicBezTo>
                    <a:cubicBezTo>
                      <a:pt x="42" y="70"/>
                      <a:pt x="42" y="70"/>
                      <a:pt x="42" y="70"/>
                    </a:cubicBezTo>
                    <a:cubicBezTo>
                      <a:pt x="42" y="71"/>
                      <a:pt x="41" y="72"/>
                      <a:pt x="41" y="72"/>
                    </a:cubicBezTo>
                    <a:cubicBezTo>
                      <a:pt x="39" y="73"/>
                      <a:pt x="37" y="73"/>
                      <a:pt x="35" y="74"/>
                    </a:cubicBezTo>
                    <a:cubicBezTo>
                      <a:pt x="28" y="77"/>
                      <a:pt x="20" y="79"/>
                      <a:pt x="16" y="82"/>
                    </a:cubicBezTo>
                    <a:cubicBezTo>
                      <a:pt x="16" y="82"/>
                      <a:pt x="16" y="82"/>
                      <a:pt x="15" y="82"/>
                    </a:cubicBezTo>
                    <a:close/>
                    <a:moveTo>
                      <a:pt x="48" y="4"/>
                    </a:moveTo>
                    <a:cubicBezTo>
                      <a:pt x="24" y="4"/>
                      <a:pt x="4" y="24"/>
                      <a:pt x="4" y="48"/>
                    </a:cubicBezTo>
                    <a:cubicBezTo>
                      <a:pt x="4" y="59"/>
                      <a:pt x="8" y="70"/>
                      <a:pt x="16" y="78"/>
                    </a:cubicBezTo>
                    <a:cubicBezTo>
                      <a:pt x="20" y="75"/>
                      <a:pt x="27" y="73"/>
                      <a:pt x="33" y="70"/>
                    </a:cubicBezTo>
                    <a:cubicBezTo>
                      <a:pt x="35" y="70"/>
                      <a:pt x="36" y="69"/>
                      <a:pt x="38" y="69"/>
                    </a:cubicBezTo>
                    <a:cubicBezTo>
                      <a:pt x="38" y="61"/>
                      <a:pt x="38" y="61"/>
                      <a:pt x="38" y="61"/>
                    </a:cubicBezTo>
                    <a:cubicBezTo>
                      <a:pt x="36" y="60"/>
                      <a:pt x="32" y="57"/>
                      <a:pt x="32" y="49"/>
                    </a:cubicBezTo>
                    <a:cubicBezTo>
                      <a:pt x="30" y="49"/>
                      <a:pt x="30" y="47"/>
                      <a:pt x="30" y="44"/>
                    </a:cubicBezTo>
                    <a:cubicBezTo>
                      <a:pt x="30" y="42"/>
                      <a:pt x="30" y="40"/>
                      <a:pt x="32" y="39"/>
                    </a:cubicBezTo>
                    <a:cubicBezTo>
                      <a:pt x="31" y="35"/>
                      <a:pt x="29" y="29"/>
                      <a:pt x="32" y="26"/>
                    </a:cubicBezTo>
                    <a:cubicBezTo>
                      <a:pt x="33" y="24"/>
                      <a:pt x="35" y="24"/>
                      <a:pt x="37" y="24"/>
                    </a:cubicBezTo>
                    <a:cubicBezTo>
                      <a:pt x="39" y="20"/>
                      <a:pt x="46" y="18"/>
                      <a:pt x="51" y="18"/>
                    </a:cubicBezTo>
                    <a:cubicBezTo>
                      <a:pt x="57" y="18"/>
                      <a:pt x="65" y="20"/>
                      <a:pt x="66" y="26"/>
                    </a:cubicBezTo>
                    <a:cubicBezTo>
                      <a:pt x="67" y="30"/>
                      <a:pt x="65" y="36"/>
                      <a:pt x="64" y="39"/>
                    </a:cubicBezTo>
                    <a:cubicBezTo>
                      <a:pt x="66" y="40"/>
                      <a:pt x="66" y="42"/>
                      <a:pt x="66" y="44"/>
                    </a:cubicBezTo>
                    <a:cubicBezTo>
                      <a:pt x="66" y="47"/>
                      <a:pt x="66" y="49"/>
                      <a:pt x="64" y="49"/>
                    </a:cubicBezTo>
                    <a:cubicBezTo>
                      <a:pt x="64" y="57"/>
                      <a:pt x="60" y="60"/>
                      <a:pt x="58" y="61"/>
                    </a:cubicBezTo>
                    <a:cubicBezTo>
                      <a:pt x="58" y="69"/>
                      <a:pt x="58" y="69"/>
                      <a:pt x="58" y="69"/>
                    </a:cubicBezTo>
                    <a:cubicBezTo>
                      <a:pt x="60" y="69"/>
                      <a:pt x="61" y="70"/>
                      <a:pt x="63" y="70"/>
                    </a:cubicBezTo>
                    <a:cubicBezTo>
                      <a:pt x="70" y="73"/>
                      <a:pt x="76" y="75"/>
                      <a:pt x="80" y="78"/>
                    </a:cubicBezTo>
                    <a:cubicBezTo>
                      <a:pt x="88" y="70"/>
                      <a:pt x="92" y="59"/>
                      <a:pt x="92" y="48"/>
                    </a:cubicBezTo>
                    <a:cubicBezTo>
                      <a:pt x="92" y="24"/>
                      <a:pt x="72" y="4"/>
                      <a:pt x="48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" name="Freeform 47">
                <a:extLst>
                  <a:ext uri="{FF2B5EF4-FFF2-40B4-BE49-F238E27FC236}">
                    <a16:creationId xmlns:a16="http://schemas.microsoft.com/office/drawing/2014/main" id="{67D2AC67-79B2-4FC2-98A8-3CB49FAC71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469900" y="3746501"/>
                <a:ext cx="265112" cy="65088"/>
              </a:xfrm>
              <a:custGeom>
                <a:avLst/>
                <a:gdLst>
                  <a:gd name="T0" fmla="*/ 34 w 68"/>
                  <a:gd name="T1" fmla="*/ 17 h 17"/>
                  <a:gd name="T2" fmla="*/ 0 w 68"/>
                  <a:gd name="T3" fmla="*/ 3 h 17"/>
                  <a:gd name="T4" fmla="*/ 3 w 68"/>
                  <a:gd name="T5" fmla="*/ 0 h 17"/>
                  <a:gd name="T6" fmla="*/ 34 w 68"/>
                  <a:gd name="T7" fmla="*/ 13 h 17"/>
                  <a:gd name="T8" fmla="*/ 65 w 68"/>
                  <a:gd name="T9" fmla="*/ 0 h 17"/>
                  <a:gd name="T10" fmla="*/ 68 w 68"/>
                  <a:gd name="T11" fmla="*/ 3 h 17"/>
                  <a:gd name="T12" fmla="*/ 34 w 68"/>
                  <a:gd name="T13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8" h="17">
                    <a:moveTo>
                      <a:pt x="34" y="17"/>
                    </a:moveTo>
                    <a:cubicBezTo>
                      <a:pt x="21" y="17"/>
                      <a:pt x="9" y="12"/>
                      <a:pt x="0" y="3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11" y="8"/>
                      <a:pt x="22" y="13"/>
                      <a:pt x="34" y="13"/>
                    </a:cubicBezTo>
                    <a:cubicBezTo>
                      <a:pt x="46" y="13"/>
                      <a:pt x="57" y="8"/>
                      <a:pt x="65" y="0"/>
                    </a:cubicBezTo>
                    <a:cubicBezTo>
                      <a:pt x="68" y="3"/>
                      <a:pt x="68" y="3"/>
                      <a:pt x="68" y="3"/>
                    </a:cubicBezTo>
                    <a:cubicBezTo>
                      <a:pt x="59" y="12"/>
                      <a:pt x="47" y="17"/>
                      <a:pt x="34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61B3BF31-A3E7-428A-AA5C-CA9936151361}"/>
              </a:ext>
            </a:extLst>
          </p:cNvPr>
          <p:cNvGrpSpPr/>
          <p:nvPr/>
        </p:nvGrpSpPr>
        <p:grpSpPr>
          <a:xfrm>
            <a:off x="737463" y="3327273"/>
            <a:ext cx="2085479" cy="215444"/>
            <a:chOff x="698361" y="3034373"/>
            <a:chExt cx="2085479" cy="215444"/>
          </a:xfrm>
        </p:grpSpPr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C6F65731-6003-4E2B-8CAA-066B5E03522D}"/>
                </a:ext>
              </a:extLst>
            </p:cNvPr>
            <p:cNvSpPr txBox="1"/>
            <p:nvPr/>
          </p:nvSpPr>
          <p:spPr>
            <a:xfrm>
              <a:off x="1022550" y="3034373"/>
              <a:ext cx="1761290" cy="215444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System Features</a:t>
              </a:r>
            </a:p>
          </p:txBody>
        </p:sp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5901D3A6-BF18-4F5D-BCD6-9EA2451F5E6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8361" y="3041295"/>
              <a:ext cx="152701" cy="201600"/>
              <a:chOff x="-582613" y="3649663"/>
              <a:chExt cx="282575" cy="373062"/>
            </a:xfr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2700000" scaled="0"/>
            </a:gradFill>
          </p:grpSpPr>
          <p:sp>
            <p:nvSpPr>
              <p:cNvPr id="155" name="Freeform 51">
                <a:extLst>
                  <a:ext uri="{FF2B5EF4-FFF2-40B4-BE49-F238E27FC236}">
                    <a16:creationId xmlns:a16="http://schemas.microsoft.com/office/drawing/2014/main" id="{E86D3BA9-73D0-4CBA-8925-AB4CA225057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582613" y="3649663"/>
                <a:ext cx="282575" cy="373062"/>
              </a:xfrm>
              <a:custGeom>
                <a:avLst/>
                <a:gdLst>
                  <a:gd name="T0" fmla="*/ 70 w 72"/>
                  <a:gd name="T1" fmla="*/ 96 h 96"/>
                  <a:gd name="T2" fmla="*/ 2 w 72"/>
                  <a:gd name="T3" fmla="*/ 96 h 96"/>
                  <a:gd name="T4" fmla="*/ 0 w 72"/>
                  <a:gd name="T5" fmla="*/ 94 h 96"/>
                  <a:gd name="T6" fmla="*/ 0 w 72"/>
                  <a:gd name="T7" fmla="*/ 2 h 96"/>
                  <a:gd name="T8" fmla="*/ 2 w 72"/>
                  <a:gd name="T9" fmla="*/ 0 h 96"/>
                  <a:gd name="T10" fmla="*/ 70 w 72"/>
                  <a:gd name="T11" fmla="*/ 0 h 96"/>
                  <a:gd name="T12" fmla="*/ 72 w 72"/>
                  <a:gd name="T13" fmla="*/ 2 h 96"/>
                  <a:gd name="T14" fmla="*/ 72 w 72"/>
                  <a:gd name="T15" fmla="*/ 94 h 96"/>
                  <a:gd name="T16" fmla="*/ 70 w 72"/>
                  <a:gd name="T17" fmla="*/ 96 h 96"/>
                  <a:gd name="T18" fmla="*/ 4 w 72"/>
                  <a:gd name="T19" fmla="*/ 92 h 96"/>
                  <a:gd name="T20" fmla="*/ 68 w 72"/>
                  <a:gd name="T21" fmla="*/ 92 h 96"/>
                  <a:gd name="T22" fmla="*/ 68 w 72"/>
                  <a:gd name="T23" fmla="*/ 4 h 96"/>
                  <a:gd name="T24" fmla="*/ 4 w 72"/>
                  <a:gd name="T25" fmla="*/ 4 h 96"/>
                  <a:gd name="T26" fmla="*/ 4 w 72"/>
                  <a:gd name="T27" fmla="*/ 92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2" h="96">
                    <a:moveTo>
                      <a:pt x="70" y="96"/>
                    </a:moveTo>
                    <a:cubicBezTo>
                      <a:pt x="2" y="96"/>
                      <a:pt x="2" y="96"/>
                      <a:pt x="2" y="96"/>
                    </a:cubicBezTo>
                    <a:cubicBezTo>
                      <a:pt x="1" y="96"/>
                      <a:pt x="0" y="95"/>
                      <a:pt x="0" y="94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70" y="0"/>
                      <a:pt x="70" y="0"/>
                      <a:pt x="70" y="0"/>
                    </a:cubicBezTo>
                    <a:cubicBezTo>
                      <a:pt x="71" y="0"/>
                      <a:pt x="72" y="1"/>
                      <a:pt x="72" y="2"/>
                    </a:cubicBezTo>
                    <a:cubicBezTo>
                      <a:pt x="72" y="94"/>
                      <a:pt x="72" y="94"/>
                      <a:pt x="72" y="94"/>
                    </a:cubicBezTo>
                    <a:cubicBezTo>
                      <a:pt x="72" y="95"/>
                      <a:pt x="71" y="96"/>
                      <a:pt x="70" y="96"/>
                    </a:cubicBezTo>
                    <a:close/>
                    <a:moveTo>
                      <a:pt x="4" y="92"/>
                    </a:moveTo>
                    <a:cubicBezTo>
                      <a:pt x="68" y="92"/>
                      <a:pt x="68" y="92"/>
                      <a:pt x="68" y="92"/>
                    </a:cubicBezTo>
                    <a:cubicBezTo>
                      <a:pt x="68" y="4"/>
                      <a:pt x="68" y="4"/>
                      <a:pt x="68" y="4"/>
                    </a:cubicBezTo>
                    <a:cubicBezTo>
                      <a:pt x="4" y="4"/>
                      <a:pt x="4" y="4"/>
                      <a:pt x="4" y="4"/>
                    </a:cubicBezTo>
                    <a:lnTo>
                      <a:pt x="4" y="9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" name="Freeform 52">
                <a:extLst>
                  <a:ext uri="{FF2B5EF4-FFF2-40B4-BE49-F238E27FC236}">
                    <a16:creationId xmlns:a16="http://schemas.microsoft.com/office/drawing/2014/main" id="{BBFFE739-4620-481B-8E2D-969BA6985D1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504826" y="3681413"/>
                <a:ext cx="127000" cy="92075"/>
              </a:xfrm>
              <a:custGeom>
                <a:avLst/>
                <a:gdLst>
                  <a:gd name="T0" fmla="*/ 30 w 32"/>
                  <a:gd name="T1" fmla="*/ 24 h 24"/>
                  <a:gd name="T2" fmla="*/ 2 w 32"/>
                  <a:gd name="T3" fmla="*/ 24 h 24"/>
                  <a:gd name="T4" fmla="*/ 0 w 32"/>
                  <a:gd name="T5" fmla="*/ 22 h 24"/>
                  <a:gd name="T6" fmla="*/ 0 w 32"/>
                  <a:gd name="T7" fmla="*/ 2 h 24"/>
                  <a:gd name="T8" fmla="*/ 2 w 32"/>
                  <a:gd name="T9" fmla="*/ 0 h 24"/>
                  <a:gd name="T10" fmla="*/ 30 w 32"/>
                  <a:gd name="T11" fmla="*/ 0 h 24"/>
                  <a:gd name="T12" fmla="*/ 32 w 32"/>
                  <a:gd name="T13" fmla="*/ 2 h 24"/>
                  <a:gd name="T14" fmla="*/ 32 w 32"/>
                  <a:gd name="T15" fmla="*/ 22 h 24"/>
                  <a:gd name="T16" fmla="*/ 30 w 32"/>
                  <a:gd name="T17" fmla="*/ 24 h 24"/>
                  <a:gd name="T18" fmla="*/ 4 w 32"/>
                  <a:gd name="T19" fmla="*/ 20 h 24"/>
                  <a:gd name="T20" fmla="*/ 28 w 32"/>
                  <a:gd name="T21" fmla="*/ 20 h 24"/>
                  <a:gd name="T22" fmla="*/ 28 w 32"/>
                  <a:gd name="T23" fmla="*/ 4 h 24"/>
                  <a:gd name="T24" fmla="*/ 4 w 32"/>
                  <a:gd name="T25" fmla="*/ 4 h 24"/>
                  <a:gd name="T26" fmla="*/ 4 w 32"/>
                  <a:gd name="T27" fmla="*/ 2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2" h="24">
                    <a:moveTo>
                      <a:pt x="30" y="24"/>
                    </a:moveTo>
                    <a:cubicBezTo>
                      <a:pt x="2" y="24"/>
                      <a:pt x="2" y="24"/>
                      <a:pt x="2" y="24"/>
                    </a:cubicBezTo>
                    <a:cubicBezTo>
                      <a:pt x="1" y="24"/>
                      <a:pt x="0" y="23"/>
                      <a:pt x="0" y="2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1" y="0"/>
                      <a:pt x="32" y="1"/>
                      <a:pt x="32" y="2"/>
                    </a:cubicBezTo>
                    <a:cubicBezTo>
                      <a:pt x="32" y="22"/>
                      <a:pt x="32" y="22"/>
                      <a:pt x="32" y="22"/>
                    </a:cubicBezTo>
                    <a:cubicBezTo>
                      <a:pt x="32" y="23"/>
                      <a:pt x="31" y="24"/>
                      <a:pt x="30" y="24"/>
                    </a:cubicBezTo>
                    <a:close/>
                    <a:moveTo>
                      <a:pt x="4" y="20"/>
                    </a:moveTo>
                    <a:cubicBezTo>
                      <a:pt x="28" y="20"/>
                      <a:pt x="28" y="20"/>
                      <a:pt x="28" y="20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4" y="4"/>
                      <a:pt x="4" y="4"/>
                      <a:pt x="4" y="4"/>
                    </a:cubicBezTo>
                    <a:lnTo>
                      <a:pt x="4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" name="Freeform 53">
                <a:extLst>
                  <a:ext uri="{FF2B5EF4-FFF2-40B4-BE49-F238E27FC236}">
                    <a16:creationId xmlns:a16="http://schemas.microsoft.com/office/drawing/2014/main" id="{4FE8EA05-6F9D-43B7-BB21-8DDFCDE825B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504826" y="3789363"/>
                <a:ext cx="127000" cy="93662"/>
              </a:xfrm>
              <a:custGeom>
                <a:avLst/>
                <a:gdLst>
                  <a:gd name="T0" fmla="*/ 30 w 32"/>
                  <a:gd name="T1" fmla="*/ 24 h 24"/>
                  <a:gd name="T2" fmla="*/ 2 w 32"/>
                  <a:gd name="T3" fmla="*/ 24 h 24"/>
                  <a:gd name="T4" fmla="*/ 0 w 32"/>
                  <a:gd name="T5" fmla="*/ 22 h 24"/>
                  <a:gd name="T6" fmla="*/ 0 w 32"/>
                  <a:gd name="T7" fmla="*/ 2 h 24"/>
                  <a:gd name="T8" fmla="*/ 2 w 32"/>
                  <a:gd name="T9" fmla="*/ 0 h 24"/>
                  <a:gd name="T10" fmla="*/ 30 w 32"/>
                  <a:gd name="T11" fmla="*/ 0 h 24"/>
                  <a:gd name="T12" fmla="*/ 32 w 32"/>
                  <a:gd name="T13" fmla="*/ 2 h 24"/>
                  <a:gd name="T14" fmla="*/ 32 w 32"/>
                  <a:gd name="T15" fmla="*/ 22 h 24"/>
                  <a:gd name="T16" fmla="*/ 30 w 32"/>
                  <a:gd name="T17" fmla="*/ 24 h 24"/>
                  <a:gd name="T18" fmla="*/ 4 w 32"/>
                  <a:gd name="T19" fmla="*/ 20 h 24"/>
                  <a:gd name="T20" fmla="*/ 28 w 32"/>
                  <a:gd name="T21" fmla="*/ 20 h 24"/>
                  <a:gd name="T22" fmla="*/ 28 w 32"/>
                  <a:gd name="T23" fmla="*/ 4 h 24"/>
                  <a:gd name="T24" fmla="*/ 4 w 32"/>
                  <a:gd name="T25" fmla="*/ 4 h 24"/>
                  <a:gd name="T26" fmla="*/ 4 w 32"/>
                  <a:gd name="T27" fmla="*/ 2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2" h="24">
                    <a:moveTo>
                      <a:pt x="30" y="24"/>
                    </a:moveTo>
                    <a:cubicBezTo>
                      <a:pt x="2" y="24"/>
                      <a:pt x="2" y="24"/>
                      <a:pt x="2" y="24"/>
                    </a:cubicBezTo>
                    <a:cubicBezTo>
                      <a:pt x="1" y="24"/>
                      <a:pt x="0" y="23"/>
                      <a:pt x="0" y="2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1" y="0"/>
                      <a:pt x="32" y="1"/>
                      <a:pt x="32" y="2"/>
                    </a:cubicBezTo>
                    <a:cubicBezTo>
                      <a:pt x="32" y="22"/>
                      <a:pt x="32" y="22"/>
                      <a:pt x="32" y="22"/>
                    </a:cubicBezTo>
                    <a:cubicBezTo>
                      <a:pt x="32" y="23"/>
                      <a:pt x="31" y="24"/>
                      <a:pt x="30" y="24"/>
                    </a:cubicBezTo>
                    <a:close/>
                    <a:moveTo>
                      <a:pt x="4" y="20"/>
                    </a:moveTo>
                    <a:cubicBezTo>
                      <a:pt x="28" y="20"/>
                      <a:pt x="28" y="20"/>
                      <a:pt x="28" y="20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4" y="4"/>
                      <a:pt x="4" y="4"/>
                      <a:pt x="4" y="4"/>
                    </a:cubicBezTo>
                    <a:lnTo>
                      <a:pt x="4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" name="Freeform 54">
                <a:extLst>
                  <a:ext uri="{FF2B5EF4-FFF2-40B4-BE49-F238E27FC236}">
                    <a16:creationId xmlns:a16="http://schemas.microsoft.com/office/drawing/2014/main" id="{DF427472-8E5C-495A-B2AD-7E79000EA41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504826" y="3898900"/>
                <a:ext cx="127000" cy="92075"/>
              </a:xfrm>
              <a:custGeom>
                <a:avLst/>
                <a:gdLst>
                  <a:gd name="T0" fmla="*/ 30 w 32"/>
                  <a:gd name="T1" fmla="*/ 24 h 24"/>
                  <a:gd name="T2" fmla="*/ 2 w 32"/>
                  <a:gd name="T3" fmla="*/ 24 h 24"/>
                  <a:gd name="T4" fmla="*/ 0 w 32"/>
                  <a:gd name="T5" fmla="*/ 22 h 24"/>
                  <a:gd name="T6" fmla="*/ 0 w 32"/>
                  <a:gd name="T7" fmla="*/ 2 h 24"/>
                  <a:gd name="T8" fmla="*/ 2 w 32"/>
                  <a:gd name="T9" fmla="*/ 0 h 24"/>
                  <a:gd name="T10" fmla="*/ 30 w 32"/>
                  <a:gd name="T11" fmla="*/ 0 h 24"/>
                  <a:gd name="T12" fmla="*/ 32 w 32"/>
                  <a:gd name="T13" fmla="*/ 2 h 24"/>
                  <a:gd name="T14" fmla="*/ 32 w 32"/>
                  <a:gd name="T15" fmla="*/ 22 h 24"/>
                  <a:gd name="T16" fmla="*/ 30 w 32"/>
                  <a:gd name="T17" fmla="*/ 24 h 24"/>
                  <a:gd name="T18" fmla="*/ 4 w 32"/>
                  <a:gd name="T19" fmla="*/ 20 h 24"/>
                  <a:gd name="T20" fmla="*/ 28 w 32"/>
                  <a:gd name="T21" fmla="*/ 20 h 24"/>
                  <a:gd name="T22" fmla="*/ 28 w 32"/>
                  <a:gd name="T23" fmla="*/ 4 h 24"/>
                  <a:gd name="T24" fmla="*/ 4 w 32"/>
                  <a:gd name="T25" fmla="*/ 4 h 24"/>
                  <a:gd name="T26" fmla="*/ 4 w 32"/>
                  <a:gd name="T27" fmla="*/ 2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2" h="24">
                    <a:moveTo>
                      <a:pt x="30" y="24"/>
                    </a:moveTo>
                    <a:cubicBezTo>
                      <a:pt x="2" y="24"/>
                      <a:pt x="2" y="24"/>
                      <a:pt x="2" y="24"/>
                    </a:cubicBezTo>
                    <a:cubicBezTo>
                      <a:pt x="1" y="24"/>
                      <a:pt x="0" y="23"/>
                      <a:pt x="0" y="2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1" y="0"/>
                      <a:pt x="32" y="1"/>
                      <a:pt x="32" y="2"/>
                    </a:cubicBezTo>
                    <a:cubicBezTo>
                      <a:pt x="32" y="22"/>
                      <a:pt x="32" y="22"/>
                      <a:pt x="32" y="22"/>
                    </a:cubicBezTo>
                    <a:cubicBezTo>
                      <a:pt x="32" y="23"/>
                      <a:pt x="31" y="24"/>
                      <a:pt x="30" y="24"/>
                    </a:cubicBezTo>
                    <a:close/>
                    <a:moveTo>
                      <a:pt x="4" y="20"/>
                    </a:moveTo>
                    <a:cubicBezTo>
                      <a:pt x="28" y="20"/>
                      <a:pt x="28" y="20"/>
                      <a:pt x="28" y="20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4" y="4"/>
                      <a:pt x="4" y="4"/>
                      <a:pt x="4" y="4"/>
                    </a:cubicBezTo>
                    <a:lnTo>
                      <a:pt x="4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" name="Freeform 55">
                <a:extLst>
                  <a:ext uri="{FF2B5EF4-FFF2-40B4-BE49-F238E27FC236}">
                    <a16:creationId xmlns:a16="http://schemas.microsoft.com/office/drawing/2014/main" id="{E10EC1A7-84A2-4CF3-B6A2-E85B1D7F29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50863" y="3681413"/>
                <a:ext cx="31750" cy="30162"/>
              </a:xfrm>
              <a:custGeom>
                <a:avLst/>
                <a:gdLst>
                  <a:gd name="T0" fmla="*/ 6 w 8"/>
                  <a:gd name="T1" fmla="*/ 8 h 8"/>
                  <a:gd name="T2" fmla="*/ 2 w 8"/>
                  <a:gd name="T3" fmla="*/ 8 h 8"/>
                  <a:gd name="T4" fmla="*/ 0 w 8"/>
                  <a:gd name="T5" fmla="*/ 6 h 8"/>
                  <a:gd name="T6" fmla="*/ 0 w 8"/>
                  <a:gd name="T7" fmla="*/ 2 h 8"/>
                  <a:gd name="T8" fmla="*/ 2 w 8"/>
                  <a:gd name="T9" fmla="*/ 0 h 8"/>
                  <a:gd name="T10" fmla="*/ 6 w 8"/>
                  <a:gd name="T11" fmla="*/ 0 h 8"/>
                  <a:gd name="T12" fmla="*/ 8 w 8"/>
                  <a:gd name="T13" fmla="*/ 2 h 8"/>
                  <a:gd name="T14" fmla="*/ 8 w 8"/>
                  <a:gd name="T15" fmla="*/ 6 h 8"/>
                  <a:gd name="T16" fmla="*/ 6 w 8"/>
                  <a:gd name="T17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8">
                    <a:moveTo>
                      <a:pt x="6" y="8"/>
                    </a:moveTo>
                    <a:cubicBezTo>
                      <a:pt x="2" y="8"/>
                      <a:pt x="2" y="8"/>
                      <a:pt x="2" y="8"/>
                    </a:cubicBezTo>
                    <a:cubicBezTo>
                      <a:pt x="1" y="8"/>
                      <a:pt x="0" y="7"/>
                      <a:pt x="0" y="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7" y="0"/>
                      <a:pt x="8" y="1"/>
                      <a:pt x="8" y="2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7"/>
                      <a:pt x="7" y="8"/>
                      <a:pt x="6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" name="Freeform 56">
                <a:extLst>
                  <a:ext uri="{FF2B5EF4-FFF2-40B4-BE49-F238E27FC236}">
                    <a16:creationId xmlns:a16="http://schemas.microsoft.com/office/drawing/2014/main" id="{5893021A-A8B5-473E-B7E9-E2AF095023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50863" y="3743325"/>
                <a:ext cx="31750" cy="30162"/>
              </a:xfrm>
              <a:custGeom>
                <a:avLst/>
                <a:gdLst>
                  <a:gd name="T0" fmla="*/ 6 w 8"/>
                  <a:gd name="T1" fmla="*/ 8 h 8"/>
                  <a:gd name="T2" fmla="*/ 2 w 8"/>
                  <a:gd name="T3" fmla="*/ 8 h 8"/>
                  <a:gd name="T4" fmla="*/ 0 w 8"/>
                  <a:gd name="T5" fmla="*/ 6 h 8"/>
                  <a:gd name="T6" fmla="*/ 0 w 8"/>
                  <a:gd name="T7" fmla="*/ 2 h 8"/>
                  <a:gd name="T8" fmla="*/ 2 w 8"/>
                  <a:gd name="T9" fmla="*/ 0 h 8"/>
                  <a:gd name="T10" fmla="*/ 6 w 8"/>
                  <a:gd name="T11" fmla="*/ 0 h 8"/>
                  <a:gd name="T12" fmla="*/ 8 w 8"/>
                  <a:gd name="T13" fmla="*/ 2 h 8"/>
                  <a:gd name="T14" fmla="*/ 8 w 8"/>
                  <a:gd name="T15" fmla="*/ 6 h 8"/>
                  <a:gd name="T16" fmla="*/ 6 w 8"/>
                  <a:gd name="T17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8">
                    <a:moveTo>
                      <a:pt x="6" y="8"/>
                    </a:moveTo>
                    <a:cubicBezTo>
                      <a:pt x="2" y="8"/>
                      <a:pt x="2" y="8"/>
                      <a:pt x="2" y="8"/>
                    </a:cubicBezTo>
                    <a:cubicBezTo>
                      <a:pt x="1" y="8"/>
                      <a:pt x="0" y="7"/>
                      <a:pt x="0" y="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7" y="0"/>
                      <a:pt x="8" y="1"/>
                      <a:pt x="8" y="2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7"/>
                      <a:pt x="7" y="8"/>
                      <a:pt x="6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" name="Freeform 57">
                <a:extLst>
                  <a:ext uri="{FF2B5EF4-FFF2-40B4-BE49-F238E27FC236}">
                    <a16:creationId xmlns:a16="http://schemas.microsoft.com/office/drawing/2014/main" id="{402A112C-6563-42CD-BC23-69BC990A8C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50863" y="3789363"/>
                <a:ext cx="31750" cy="31750"/>
              </a:xfrm>
              <a:custGeom>
                <a:avLst/>
                <a:gdLst>
                  <a:gd name="T0" fmla="*/ 6 w 8"/>
                  <a:gd name="T1" fmla="*/ 8 h 8"/>
                  <a:gd name="T2" fmla="*/ 2 w 8"/>
                  <a:gd name="T3" fmla="*/ 8 h 8"/>
                  <a:gd name="T4" fmla="*/ 0 w 8"/>
                  <a:gd name="T5" fmla="*/ 6 h 8"/>
                  <a:gd name="T6" fmla="*/ 0 w 8"/>
                  <a:gd name="T7" fmla="*/ 2 h 8"/>
                  <a:gd name="T8" fmla="*/ 2 w 8"/>
                  <a:gd name="T9" fmla="*/ 0 h 8"/>
                  <a:gd name="T10" fmla="*/ 6 w 8"/>
                  <a:gd name="T11" fmla="*/ 0 h 8"/>
                  <a:gd name="T12" fmla="*/ 8 w 8"/>
                  <a:gd name="T13" fmla="*/ 2 h 8"/>
                  <a:gd name="T14" fmla="*/ 8 w 8"/>
                  <a:gd name="T15" fmla="*/ 6 h 8"/>
                  <a:gd name="T16" fmla="*/ 6 w 8"/>
                  <a:gd name="T17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8">
                    <a:moveTo>
                      <a:pt x="6" y="8"/>
                    </a:moveTo>
                    <a:cubicBezTo>
                      <a:pt x="2" y="8"/>
                      <a:pt x="2" y="8"/>
                      <a:pt x="2" y="8"/>
                    </a:cubicBezTo>
                    <a:cubicBezTo>
                      <a:pt x="1" y="8"/>
                      <a:pt x="0" y="7"/>
                      <a:pt x="0" y="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7" y="0"/>
                      <a:pt x="8" y="1"/>
                      <a:pt x="8" y="2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7"/>
                      <a:pt x="7" y="8"/>
                      <a:pt x="6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" name="Freeform 58">
                <a:extLst>
                  <a:ext uri="{FF2B5EF4-FFF2-40B4-BE49-F238E27FC236}">
                    <a16:creationId xmlns:a16="http://schemas.microsoft.com/office/drawing/2014/main" id="{77119A48-50FE-4105-B01B-415FCE9B73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50863" y="3851275"/>
                <a:ext cx="31750" cy="31750"/>
              </a:xfrm>
              <a:custGeom>
                <a:avLst/>
                <a:gdLst>
                  <a:gd name="T0" fmla="*/ 6 w 8"/>
                  <a:gd name="T1" fmla="*/ 8 h 8"/>
                  <a:gd name="T2" fmla="*/ 2 w 8"/>
                  <a:gd name="T3" fmla="*/ 8 h 8"/>
                  <a:gd name="T4" fmla="*/ 0 w 8"/>
                  <a:gd name="T5" fmla="*/ 6 h 8"/>
                  <a:gd name="T6" fmla="*/ 0 w 8"/>
                  <a:gd name="T7" fmla="*/ 2 h 8"/>
                  <a:gd name="T8" fmla="*/ 2 w 8"/>
                  <a:gd name="T9" fmla="*/ 0 h 8"/>
                  <a:gd name="T10" fmla="*/ 6 w 8"/>
                  <a:gd name="T11" fmla="*/ 0 h 8"/>
                  <a:gd name="T12" fmla="*/ 8 w 8"/>
                  <a:gd name="T13" fmla="*/ 2 h 8"/>
                  <a:gd name="T14" fmla="*/ 8 w 8"/>
                  <a:gd name="T15" fmla="*/ 6 h 8"/>
                  <a:gd name="T16" fmla="*/ 6 w 8"/>
                  <a:gd name="T17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8">
                    <a:moveTo>
                      <a:pt x="6" y="8"/>
                    </a:moveTo>
                    <a:cubicBezTo>
                      <a:pt x="2" y="8"/>
                      <a:pt x="2" y="8"/>
                      <a:pt x="2" y="8"/>
                    </a:cubicBezTo>
                    <a:cubicBezTo>
                      <a:pt x="1" y="8"/>
                      <a:pt x="0" y="7"/>
                      <a:pt x="0" y="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7" y="0"/>
                      <a:pt x="8" y="1"/>
                      <a:pt x="8" y="2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7"/>
                      <a:pt x="7" y="8"/>
                      <a:pt x="6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" name="Freeform 59">
                <a:extLst>
                  <a:ext uri="{FF2B5EF4-FFF2-40B4-BE49-F238E27FC236}">
                    <a16:creationId xmlns:a16="http://schemas.microsoft.com/office/drawing/2014/main" id="{266FB4EA-D038-4C07-B66E-3870F6687A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50863" y="3898900"/>
                <a:ext cx="31750" cy="30162"/>
              </a:xfrm>
              <a:custGeom>
                <a:avLst/>
                <a:gdLst>
                  <a:gd name="T0" fmla="*/ 6 w 8"/>
                  <a:gd name="T1" fmla="*/ 8 h 8"/>
                  <a:gd name="T2" fmla="*/ 2 w 8"/>
                  <a:gd name="T3" fmla="*/ 8 h 8"/>
                  <a:gd name="T4" fmla="*/ 0 w 8"/>
                  <a:gd name="T5" fmla="*/ 6 h 8"/>
                  <a:gd name="T6" fmla="*/ 0 w 8"/>
                  <a:gd name="T7" fmla="*/ 2 h 8"/>
                  <a:gd name="T8" fmla="*/ 2 w 8"/>
                  <a:gd name="T9" fmla="*/ 0 h 8"/>
                  <a:gd name="T10" fmla="*/ 6 w 8"/>
                  <a:gd name="T11" fmla="*/ 0 h 8"/>
                  <a:gd name="T12" fmla="*/ 8 w 8"/>
                  <a:gd name="T13" fmla="*/ 2 h 8"/>
                  <a:gd name="T14" fmla="*/ 8 w 8"/>
                  <a:gd name="T15" fmla="*/ 6 h 8"/>
                  <a:gd name="T16" fmla="*/ 6 w 8"/>
                  <a:gd name="T17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8">
                    <a:moveTo>
                      <a:pt x="6" y="8"/>
                    </a:moveTo>
                    <a:cubicBezTo>
                      <a:pt x="2" y="8"/>
                      <a:pt x="2" y="8"/>
                      <a:pt x="2" y="8"/>
                    </a:cubicBezTo>
                    <a:cubicBezTo>
                      <a:pt x="1" y="8"/>
                      <a:pt x="0" y="7"/>
                      <a:pt x="0" y="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7" y="0"/>
                      <a:pt x="8" y="1"/>
                      <a:pt x="8" y="2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7"/>
                      <a:pt x="7" y="8"/>
                      <a:pt x="6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" name="Freeform 60">
                <a:extLst>
                  <a:ext uri="{FF2B5EF4-FFF2-40B4-BE49-F238E27FC236}">
                    <a16:creationId xmlns:a16="http://schemas.microsoft.com/office/drawing/2014/main" id="{585194A3-652F-41E9-A72C-E0AB7BB550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50863" y="3960813"/>
                <a:ext cx="31750" cy="30162"/>
              </a:xfrm>
              <a:custGeom>
                <a:avLst/>
                <a:gdLst>
                  <a:gd name="T0" fmla="*/ 6 w 8"/>
                  <a:gd name="T1" fmla="*/ 8 h 8"/>
                  <a:gd name="T2" fmla="*/ 2 w 8"/>
                  <a:gd name="T3" fmla="*/ 8 h 8"/>
                  <a:gd name="T4" fmla="*/ 0 w 8"/>
                  <a:gd name="T5" fmla="*/ 6 h 8"/>
                  <a:gd name="T6" fmla="*/ 0 w 8"/>
                  <a:gd name="T7" fmla="*/ 2 h 8"/>
                  <a:gd name="T8" fmla="*/ 2 w 8"/>
                  <a:gd name="T9" fmla="*/ 0 h 8"/>
                  <a:gd name="T10" fmla="*/ 6 w 8"/>
                  <a:gd name="T11" fmla="*/ 0 h 8"/>
                  <a:gd name="T12" fmla="*/ 8 w 8"/>
                  <a:gd name="T13" fmla="*/ 2 h 8"/>
                  <a:gd name="T14" fmla="*/ 8 w 8"/>
                  <a:gd name="T15" fmla="*/ 6 h 8"/>
                  <a:gd name="T16" fmla="*/ 6 w 8"/>
                  <a:gd name="T17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8">
                    <a:moveTo>
                      <a:pt x="6" y="8"/>
                    </a:moveTo>
                    <a:cubicBezTo>
                      <a:pt x="2" y="8"/>
                      <a:pt x="2" y="8"/>
                      <a:pt x="2" y="8"/>
                    </a:cubicBezTo>
                    <a:cubicBezTo>
                      <a:pt x="1" y="8"/>
                      <a:pt x="0" y="7"/>
                      <a:pt x="0" y="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7" y="0"/>
                      <a:pt x="8" y="1"/>
                      <a:pt x="8" y="2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7"/>
                      <a:pt x="7" y="8"/>
                      <a:pt x="6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" name="Freeform 61">
                <a:extLst>
                  <a:ext uri="{FF2B5EF4-FFF2-40B4-BE49-F238E27FC236}">
                    <a16:creationId xmlns:a16="http://schemas.microsoft.com/office/drawing/2014/main" id="{01CD788C-72C5-44D3-BB3D-F8C311A55C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63538" y="3681413"/>
                <a:ext cx="31750" cy="30162"/>
              </a:xfrm>
              <a:custGeom>
                <a:avLst/>
                <a:gdLst>
                  <a:gd name="T0" fmla="*/ 6 w 8"/>
                  <a:gd name="T1" fmla="*/ 8 h 8"/>
                  <a:gd name="T2" fmla="*/ 2 w 8"/>
                  <a:gd name="T3" fmla="*/ 8 h 8"/>
                  <a:gd name="T4" fmla="*/ 0 w 8"/>
                  <a:gd name="T5" fmla="*/ 6 h 8"/>
                  <a:gd name="T6" fmla="*/ 0 w 8"/>
                  <a:gd name="T7" fmla="*/ 2 h 8"/>
                  <a:gd name="T8" fmla="*/ 2 w 8"/>
                  <a:gd name="T9" fmla="*/ 0 h 8"/>
                  <a:gd name="T10" fmla="*/ 6 w 8"/>
                  <a:gd name="T11" fmla="*/ 0 h 8"/>
                  <a:gd name="T12" fmla="*/ 8 w 8"/>
                  <a:gd name="T13" fmla="*/ 2 h 8"/>
                  <a:gd name="T14" fmla="*/ 8 w 8"/>
                  <a:gd name="T15" fmla="*/ 6 h 8"/>
                  <a:gd name="T16" fmla="*/ 6 w 8"/>
                  <a:gd name="T17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8">
                    <a:moveTo>
                      <a:pt x="6" y="8"/>
                    </a:moveTo>
                    <a:cubicBezTo>
                      <a:pt x="2" y="8"/>
                      <a:pt x="2" y="8"/>
                      <a:pt x="2" y="8"/>
                    </a:cubicBezTo>
                    <a:cubicBezTo>
                      <a:pt x="1" y="8"/>
                      <a:pt x="0" y="7"/>
                      <a:pt x="0" y="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7" y="0"/>
                      <a:pt x="8" y="1"/>
                      <a:pt x="8" y="2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7"/>
                      <a:pt x="7" y="8"/>
                      <a:pt x="6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" name="Freeform 62">
                <a:extLst>
                  <a:ext uri="{FF2B5EF4-FFF2-40B4-BE49-F238E27FC236}">
                    <a16:creationId xmlns:a16="http://schemas.microsoft.com/office/drawing/2014/main" id="{DD08BFB3-C0E3-4A1B-B3B4-94222F3D1B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63538" y="3743325"/>
                <a:ext cx="31750" cy="30162"/>
              </a:xfrm>
              <a:custGeom>
                <a:avLst/>
                <a:gdLst>
                  <a:gd name="T0" fmla="*/ 6 w 8"/>
                  <a:gd name="T1" fmla="*/ 8 h 8"/>
                  <a:gd name="T2" fmla="*/ 2 w 8"/>
                  <a:gd name="T3" fmla="*/ 8 h 8"/>
                  <a:gd name="T4" fmla="*/ 0 w 8"/>
                  <a:gd name="T5" fmla="*/ 6 h 8"/>
                  <a:gd name="T6" fmla="*/ 0 w 8"/>
                  <a:gd name="T7" fmla="*/ 2 h 8"/>
                  <a:gd name="T8" fmla="*/ 2 w 8"/>
                  <a:gd name="T9" fmla="*/ 0 h 8"/>
                  <a:gd name="T10" fmla="*/ 6 w 8"/>
                  <a:gd name="T11" fmla="*/ 0 h 8"/>
                  <a:gd name="T12" fmla="*/ 8 w 8"/>
                  <a:gd name="T13" fmla="*/ 2 h 8"/>
                  <a:gd name="T14" fmla="*/ 8 w 8"/>
                  <a:gd name="T15" fmla="*/ 6 h 8"/>
                  <a:gd name="T16" fmla="*/ 6 w 8"/>
                  <a:gd name="T17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8">
                    <a:moveTo>
                      <a:pt x="6" y="8"/>
                    </a:moveTo>
                    <a:cubicBezTo>
                      <a:pt x="2" y="8"/>
                      <a:pt x="2" y="8"/>
                      <a:pt x="2" y="8"/>
                    </a:cubicBezTo>
                    <a:cubicBezTo>
                      <a:pt x="1" y="8"/>
                      <a:pt x="0" y="7"/>
                      <a:pt x="0" y="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7" y="0"/>
                      <a:pt x="8" y="1"/>
                      <a:pt x="8" y="2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7"/>
                      <a:pt x="7" y="8"/>
                      <a:pt x="6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" name="Freeform 63">
                <a:extLst>
                  <a:ext uri="{FF2B5EF4-FFF2-40B4-BE49-F238E27FC236}">
                    <a16:creationId xmlns:a16="http://schemas.microsoft.com/office/drawing/2014/main" id="{7370070C-8354-4944-826E-4F4706A099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63538" y="3789363"/>
                <a:ext cx="31750" cy="31750"/>
              </a:xfrm>
              <a:custGeom>
                <a:avLst/>
                <a:gdLst>
                  <a:gd name="T0" fmla="*/ 6 w 8"/>
                  <a:gd name="T1" fmla="*/ 8 h 8"/>
                  <a:gd name="T2" fmla="*/ 2 w 8"/>
                  <a:gd name="T3" fmla="*/ 8 h 8"/>
                  <a:gd name="T4" fmla="*/ 0 w 8"/>
                  <a:gd name="T5" fmla="*/ 6 h 8"/>
                  <a:gd name="T6" fmla="*/ 0 w 8"/>
                  <a:gd name="T7" fmla="*/ 2 h 8"/>
                  <a:gd name="T8" fmla="*/ 2 w 8"/>
                  <a:gd name="T9" fmla="*/ 0 h 8"/>
                  <a:gd name="T10" fmla="*/ 6 w 8"/>
                  <a:gd name="T11" fmla="*/ 0 h 8"/>
                  <a:gd name="T12" fmla="*/ 8 w 8"/>
                  <a:gd name="T13" fmla="*/ 2 h 8"/>
                  <a:gd name="T14" fmla="*/ 8 w 8"/>
                  <a:gd name="T15" fmla="*/ 6 h 8"/>
                  <a:gd name="T16" fmla="*/ 6 w 8"/>
                  <a:gd name="T17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8">
                    <a:moveTo>
                      <a:pt x="6" y="8"/>
                    </a:moveTo>
                    <a:cubicBezTo>
                      <a:pt x="2" y="8"/>
                      <a:pt x="2" y="8"/>
                      <a:pt x="2" y="8"/>
                    </a:cubicBezTo>
                    <a:cubicBezTo>
                      <a:pt x="1" y="8"/>
                      <a:pt x="0" y="7"/>
                      <a:pt x="0" y="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7" y="0"/>
                      <a:pt x="8" y="1"/>
                      <a:pt x="8" y="2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7"/>
                      <a:pt x="7" y="8"/>
                      <a:pt x="6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" name="Freeform 64">
                <a:extLst>
                  <a:ext uri="{FF2B5EF4-FFF2-40B4-BE49-F238E27FC236}">
                    <a16:creationId xmlns:a16="http://schemas.microsoft.com/office/drawing/2014/main" id="{CD40DB7B-BCF5-46F9-B4E8-6F842A68B6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63538" y="3851275"/>
                <a:ext cx="31750" cy="31750"/>
              </a:xfrm>
              <a:custGeom>
                <a:avLst/>
                <a:gdLst>
                  <a:gd name="T0" fmla="*/ 6 w 8"/>
                  <a:gd name="T1" fmla="*/ 8 h 8"/>
                  <a:gd name="T2" fmla="*/ 2 w 8"/>
                  <a:gd name="T3" fmla="*/ 8 h 8"/>
                  <a:gd name="T4" fmla="*/ 0 w 8"/>
                  <a:gd name="T5" fmla="*/ 6 h 8"/>
                  <a:gd name="T6" fmla="*/ 0 w 8"/>
                  <a:gd name="T7" fmla="*/ 2 h 8"/>
                  <a:gd name="T8" fmla="*/ 2 w 8"/>
                  <a:gd name="T9" fmla="*/ 0 h 8"/>
                  <a:gd name="T10" fmla="*/ 6 w 8"/>
                  <a:gd name="T11" fmla="*/ 0 h 8"/>
                  <a:gd name="T12" fmla="*/ 8 w 8"/>
                  <a:gd name="T13" fmla="*/ 2 h 8"/>
                  <a:gd name="T14" fmla="*/ 8 w 8"/>
                  <a:gd name="T15" fmla="*/ 6 h 8"/>
                  <a:gd name="T16" fmla="*/ 6 w 8"/>
                  <a:gd name="T17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8">
                    <a:moveTo>
                      <a:pt x="6" y="8"/>
                    </a:moveTo>
                    <a:cubicBezTo>
                      <a:pt x="2" y="8"/>
                      <a:pt x="2" y="8"/>
                      <a:pt x="2" y="8"/>
                    </a:cubicBezTo>
                    <a:cubicBezTo>
                      <a:pt x="1" y="8"/>
                      <a:pt x="0" y="7"/>
                      <a:pt x="0" y="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7" y="0"/>
                      <a:pt x="8" y="1"/>
                      <a:pt x="8" y="2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7"/>
                      <a:pt x="7" y="8"/>
                      <a:pt x="6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" name="Freeform 65">
                <a:extLst>
                  <a:ext uri="{FF2B5EF4-FFF2-40B4-BE49-F238E27FC236}">
                    <a16:creationId xmlns:a16="http://schemas.microsoft.com/office/drawing/2014/main" id="{C48FBC6F-2166-4F63-91E0-3286A6ADF5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63538" y="3898900"/>
                <a:ext cx="31750" cy="30162"/>
              </a:xfrm>
              <a:custGeom>
                <a:avLst/>
                <a:gdLst>
                  <a:gd name="T0" fmla="*/ 6 w 8"/>
                  <a:gd name="T1" fmla="*/ 8 h 8"/>
                  <a:gd name="T2" fmla="*/ 2 w 8"/>
                  <a:gd name="T3" fmla="*/ 8 h 8"/>
                  <a:gd name="T4" fmla="*/ 0 w 8"/>
                  <a:gd name="T5" fmla="*/ 6 h 8"/>
                  <a:gd name="T6" fmla="*/ 0 w 8"/>
                  <a:gd name="T7" fmla="*/ 2 h 8"/>
                  <a:gd name="T8" fmla="*/ 2 w 8"/>
                  <a:gd name="T9" fmla="*/ 0 h 8"/>
                  <a:gd name="T10" fmla="*/ 6 w 8"/>
                  <a:gd name="T11" fmla="*/ 0 h 8"/>
                  <a:gd name="T12" fmla="*/ 8 w 8"/>
                  <a:gd name="T13" fmla="*/ 2 h 8"/>
                  <a:gd name="T14" fmla="*/ 8 w 8"/>
                  <a:gd name="T15" fmla="*/ 6 h 8"/>
                  <a:gd name="T16" fmla="*/ 6 w 8"/>
                  <a:gd name="T17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8">
                    <a:moveTo>
                      <a:pt x="6" y="8"/>
                    </a:moveTo>
                    <a:cubicBezTo>
                      <a:pt x="2" y="8"/>
                      <a:pt x="2" y="8"/>
                      <a:pt x="2" y="8"/>
                    </a:cubicBezTo>
                    <a:cubicBezTo>
                      <a:pt x="1" y="8"/>
                      <a:pt x="0" y="7"/>
                      <a:pt x="0" y="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7" y="0"/>
                      <a:pt x="8" y="1"/>
                      <a:pt x="8" y="2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7"/>
                      <a:pt x="7" y="8"/>
                      <a:pt x="6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" name="Freeform 66">
                <a:extLst>
                  <a:ext uri="{FF2B5EF4-FFF2-40B4-BE49-F238E27FC236}">
                    <a16:creationId xmlns:a16="http://schemas.microsoft.com/office/drawing/2014/main" id="{C24DBFAF-D93E-491A-9316-96227C0513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63538" y="3960813"/>
                <a:ext cx="31750" cy="30162"/>
              </a:xfrm>
              <a:custGeom>
                <a:avLst/>
                <a:gdLst>
                  <a:gd name="T0" fmla="*/ 6 w 8"/>
                  <a:gd name="T1" fmla="*/ 8 h 8"/>
                  <a:gd name="T2" fmla="*/ 2 w 8"/>
                  <a:gd name="T3" fmla="*/ 8 h 8"/>
                  <a:gd name="T4" fmla="*/ 0 w 8"/>
                  <a:gd name="T5" fmla="*/ 6 h 8"/>
                  <a:gd name="T6" fmla="*/ 0 w 8"/>
                  <a:gd name="T7" fmla="*/ 2 h 8"/>
                  <a:gd name="T8" fmla="*/ 2 w 8"/>
                  <a:gd name="T9" fmla="*/ 0 h 8"/>
                  <a:gd name="T10" fmla="*/ 6 w 8"/>
                  <a:gd name="T11" fmla="*/ 0 h 8"/>
                  <a:gd name="T12" fmla="*/ 8 w 8"/>
                  <a:gd name="T13" fmla="*/ 2 h 8"/>
                  <a:gd name="T14" fmla="*/ 8 w 8"/>
                  <a:gd name="T15" fmla="*/ 6 h 8"/>
                  <a:gd name="T16" fmla="*/ 6 w 8"/>
                  <a:gd name="T17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8">
                    <a:moveTo>
                      <a:pt x="6" y="8"/>
                    </a:moveTo>
                    <a:cubicBezTo>
                      <a:pt x="2" y="8"/>
                      <a:pt x="2" y="8"/>
                      <a:pt x="2" y="8"/>
                    </a:cubicBezTo>
                    <a:cubicBezTo>
                      <a:pt x="1" y="8"/>
                      <a:pt x="0" y="7"/>
                      <a:pt x="0" y="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7" y="0"/>
                      <a:pt x="8" y="1"/>
                      <a:pt x="8" y="2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7"/>
                      <a:pt x="7" y="8"/>
                      <a:pt x="6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37F6E39B-C53B-469A-8808-9309240C513A}"/>
              </a:ext>
            </a:extLst>
          </p:cNvPr>
          <p:cNvGrpSpPr/>
          <p:nvPr/>
        </p:nvGrpSpPr>
        <p:grpSpPr>
          <a:xfrm>
            <a:off x="707348" y="3829765"/>
            <a:ext cx="2115594" cy="215444"/>
            <a:chOff x="668246" y="3522227"/>
            <a:chExt cx="2115594" cy="215444"/>
          </a:xfrm>
        </p:grpSpPr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7C6C2B63-B002-4F4E-9AFC-EC4BFAC167C1}"/>
                </a:ext>
              </a:extLst>
            </p:cNvPr>
            <p:cNvSpPr txBox="1"/>
            <p:nvPr/>
          </p:nvSpPr>
          <p:spPr>
            <a:xfrm>
              <a:off x="1022550" y="3522227"/>
              <a:ext cx="1761290" cy="215444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Modeling Phase 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2F914102-1485-4844-A855-5F0116BD7B5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68246" y="3523029"/>
              <a:ext cx="212930" cy="213840"/>
              <a:chOff x="-596900" y="3533775"/>
              <a:chExt cx="371475" cy="373063"/>
            </a:xfr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2700000" scaled="0"/>
            </a:gradFill>
          </p:grpSpPr>
          <p:sp>
            <p:nvSpPr>
              <p:cNvPr id="184" name="Freeform 70">
                <a:extLst>
                  <a:ext uri="{FF2B5EF4-FFF2-40B4-BE49-F238E27FC236}">
                    <a16:creationId xmlns:a16="http://schemas.microsoft.com/office/drawing/2014/main" id="{F4C6C0AB-C743-4ABA-940F-52C8EBEEC8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476250" y="3622675"/>
                <a:ext cx="130175" cy="117475"/>
              </a:xfrm>
              <a:custGeom>
                <a:avLst/>
                <a:gdLst>
                  <a:gd name="T0" fmla="*/ 12 w 34"/>
                  <a:gd name="T1" fmla="*/ 30 h 30"/>
                  <a:gd name="T2" fmla="*/ 11 w 34"/>
                  <a:gd name="T3" fmla="*/ 29 h 30"/>
                  <a:gd name="T4" fmla="*/ 0 w 34"/>
                  <a:gd name="T5" fmla="*/ 18 h 30"/>
                  <a:gd name="T6" fmla="*/ 0 w 34"/>
                  <a:gd name="T7" fmla="*/ 16 h 30"/>
                  <a:gd name="T8" fmla="*/ 3 w 34"/>
                  <a:gd name="T9" fmla="*/ 16 h 30"/>
                  <a:gd name="T10" fmla="*/ 12 w 34"/>
                  <a:gd name="T11" fmla="*/ 25 h 30"/>
                  <a:gd name="T12" fmla="*/ 31 w 34"/>
                  <a:gd name="T13" fmla="*/ 1 h 30"/>
                  <a:gd name="T14" fmla="*/ 33 w 34"/>
                  <a:gd name="T15" fmla="*/ 1 h 30"/>
                  <a:gd name="T16" fmla="*/ 34 w 34"/>
                  <a:gd name="T17" fmla="*/ 4 h 30"/>
                  <a:gd name="T18" fmla="*/ 14 w 34"/>
                  <a:gd name="T19" fmla="*/ 29 h 30"/>
                  <a:gd name="T20" fmla="*/ 13 w 34"/>
                  <a:gd name="T21" fmla="*/ 30 h 30"/>
                  <a:gd name="T22" fmla="*/ 12 w 34"/>
                  <a:gd name="T23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4" h="30">
                    <a:moveTo>
                      <a:pt x="12" y="30"/>
                    </a:moveTo>
                    <a:cubicBezTo>
                      <a:pt x="12" y="30"/>
                      <a:pt x="11" y="29"/>
                      <a:pt x="11" y="29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18"/>
                      <a:pt x="0" y="16"/>
                      <a:pt x="0" y="16"/>
                    </a:cubicBezTo>
                    <a:cubicBezTo>
                      <a:pt x="1" y="15"/>
                      <a:pt x="2" y="15"/>
                      <a:pt x="3" y="16"/>
                    </a:cubicBezTo>
                    <a:cubicBezTo>
                      <a:pt x="12" y="25"/>
                      <a:pt x="12" y="25"/>
                      <a:pt x="12" y="25"/>
                    </a:cubicBezTo>
                    <a:cubicBezTo>
                      <a:pt x="31" y="1"/>
                      <a:pt x="31" y="1"/>
                      <a:pt x="31" y="1"/>
                    </a:cubicBezTo>
                    <a:cubicBezTo>
                      <a:pt x="31" y="0"/>
                      <a:pt x="33" y="0"/>
                      <a:pt x="33" y="1"/>
                    </a:cubicBezTo>
                    <a:cubicBezTo>
                      <a:pt x="34" y="2"/>
                      <a:pt x="34" y="3"/>
                      <a:pt x="34" y="4"/>
                    </a:cubicBezTo>
                    <a:cubicBezTo>
                      <a:pt x="14" y="29"/>
                      <a:pt x="14" y="29"/>
                      <a:pt x="14" y="29"/>
                    </a:cubicBezTo>
                    <a:cubicBezTo>
                      <a:pt x="14" y="29"/>
                      <a:pt x="13" y="30"/>
                      <a:pt x="13" y="30"/>
                    </a:cubicBezTo>
                    <a:cubicBezTo>
                      <a:pt x="12" y="30"/>
                      <a:pt x="12" y="30"/>
                      <a:pt x="12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" name="Freeform 71">
                <a:extLst>
                  <a:ext uri="{FF2B5EF4-FFF2-40B4-BE49-F238E27FC236}">
                    <a16:creationId xmlns:a16="http://schemas.microsoft.com/office/drawing/2014/main" id="{3AE7E8A1-5458-4F89-88D9-A34414634D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96900" y="3748088"/>
                <a:ext cx="147638" cy="158750"/>
              </a:xfrm>
              <a:custGeom>
                <a:avLst/>
                <a:gdLst>
                  <a:gd name="T0" fmla="*/ 23 w 38"/>
                  <a:gd name="T1" fmla="*/ 41 h 41"/>
                  <a:gd name="T2" fmla="*/ 23 w 38"/>
                  <a:gd name="T3" fmla="*/ 41 h 41"/>
                  <a:gd name="T4" fmla="*/ 21 w 38"/>
                  <a:gd name="T5" fmla="*/ 40 h 41"/>
                  <a:gd name="T6" fmla="*/ 16 w 38"/>
                  <a:gd name="T7" fmla="*/ 27 h 41"/>
                  <a:gd name="T8" fmla="*/ 2 w 38"/>
                  <a:gd name="T9" fmla="*/ 29 h 41"/>
                  <a:gd name="T10" fmla="*/ 0 w 38"/>
                  <a:gd name="T11" fmla="*/ 28 h 41"/>
                  <a:gd name="T12" fmla="*/ 0 w 38"/>
                  <a:gd name="T13" fmla="*/ 26 h 41"/>
                  <a:gd name="T14" fmla="*/ 15 w 38"/>
                  <a:gd name="T15" fmla="*/ 0 h 41"/>
                  <a:gd name="T16" fmla="*/ 19 w 38"/>
                  <a:gd name="T17" fmla="*/ 2 h 41"/>
                  <a:gd name="T18" fmla="*/ 6 w 38"/>
                  <a:gd name="T19" fmla="*/ 24 h 41"/>
                  <a:gd name="T20" fmla="*/ 17 w 38"/>
                  <a:gd name="T21" fmla="*/ 22 h 41"/>
                  <a:gd name="T22" fmla="*/ 19 w 38"/>
                  <a:gd name="T23" fmla="*/ 24 h 41"/>
                  <a:gd name="T24" fmla="*/ 23 w 38"/>
                  <a:gd name="T25" fmla="*/ 34 h 41"/>
                  <a:gd name="T26" fmla="*/ 34 w 38"/>
                  <a:gd name="T27" fmla="*/ 16 h 41"/>
                  <a:gd name="T28" fmla="*/ 38 w 38"/>
                  <a:gd name="T29" fmla="*/ 18 h 41"/>
                  <a:gd name="T30" fmla="*/ 24 w 38"/>
                  <a:gd name="T31" fmla="*/ 40 h 41"/>
                  <a:gd name="T32" fmla="*/ 23 w 38"/>
                  <a:gd name="T33" fmla="*/ 4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8" h="41">
                    <a:moveTo>
                      <a:pt x="23" y="41"/>
                    </a:moveTo>
                    <a:cubicBezTo>
                      <a:pt x="23" y="41"/>
                      <a:pt x="23" y="41"/>
                      <a:pt x="23" y="41"/>
                    </a:cubicBezTo>
                    <a:cubicBezTo>
                      <a:pt x="22" y="41"/>
                      <a:pt x="21" y="40"/>
                      <a:pt x="21" y="40"/>
                    </a:cubicBezTo>
                    <a:cubicBezTo>
                      <a:pt x="16" y="27"/>
                      <a:pt x="16" y="27"/>
                      <a:pt x="16" y="27"/>
                    </a:cubicBezTo>
                    <a:cubicBezTo>
                      <a:pt x="2" y="29"/>
                      <a:pt x="2" y="29"/>
                      <a:pt x="2" y="29"/>
                    </a:cubicBezTo>
                    <a:cubicBezTo>
                      <a:pt x="2" y="29"/>
                      <a:pt x="1" y="29"/>
                      <a:pt x="0" y="28"/>
                    </a:cubicBezTo>
                    <a:cubicBezTo>
                      <a:pt x="0" y="27"/>
                      <a:pt x="0" y="27"/>
                      <a:pt x="0" y="26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9" y="23"/>
                      <a:pt x="19" y="24"/>
                    </a:cubicBezTo>
                    <a:cubicBezTo>
                      <a:pt x="23" y="34"/>
                      <a:pt x="23" y="34"/>
                      <a:pt x="23" y="34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8" y="18"/>
                      <a:pt x="38" y="18"/>
                      <a:pt x="38" y="18"/>
                    </a:cubicBezTo>
                    <a:cubicBezTo>
                      <a:pt x="24" y="40"/>
                      <a:pt x="24" y="40"/>
                      <a:pt x="24" y="40"/>
                    </a:cubicBezTo>
                    <a:cubicBezTo>
                      <a:pt x="24" y="41"/>
                      <a:pt x="23" y="41"/>
                      <a:pt x="23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" name="Freeform 72">
                <a:extLst>
                  <a:ext uri="{FF2B5EF4-FFF2-40B4-BE49-F238E27FC236}">
                    <a16:creationId xmlns:a16="http://schemas.microsoft.com/office/drawing/2014/main" id="{EF12CCA8-D2C0-448B-B024-2C5985EE92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73063" y="3748088"/>
                <a:ext cx="147638" cy="158750"/>
              </a:xfrm>
              <a:custGeom>
                <a:avLst/>
                <a:gdLst>
                  <a:gd name="T0" fmla="*/ 15 w 38"/>
                  <a:gd name="T1" fmla="*/ 41 h 41"/>
                  <a:gd name="T2" fmla="*/ 14 w 38"/>
                  <a:gd name="T3" fmla="*/ 40 h 41"/>
                  <a:gd name="T4" fmla="*/ 0 w 38"/>
                  <a:gd name="T5" fmla="*/ 18 h 41"/>
                  <a:gd name="T6" fmla="*/ 4 w 38"/>
                  <a:gd name="T7" fmla="*/ 16 h 41"/>
                  <a:gd name="T8" fmla="*/ 15 w 38"/>
                  <a:gd name="T9" fmla="*/ 34 h 41"/>
                  <a:gd name="T10" fmla="*/ 19 w 38"/>
                  <a:gd name="T11" fmla="*/ 24 h 41"/>
                  <a:gd name="T12" fmla="*/ 21 w 38"/>
                  <a:gd name="T13" fmla="*/ 22 h 41"/>
                  <a:gd name="T14" fmla="*/ 32 w 38"/>
                  <a:gd name="T15" fmla="*/ 24 h 41"/>
                  <a:gd name="T16" fmla="*/ 19 w 38"/>
                  <a:gd name="T17" fmla="*/ 2 h 41"/>
                  <a:gd name="T18" fmla="*/ 23 w 38"/>
                  <a:gd name="T19" fmla="*/ 0 h 41"/>
                  <a:gd name="T20" fmla="*/ 38 w 38"/>
                  <a:gd name="T21" fmla="*/ 26 h 41"/>
                  <a:gd name="T22" fmla="*/ 38 w 38"/>
                  <a:gd name="T23" fmla="*/ 28 h 41"/>
                  <a:gd name="T24" fmla="*/ 36 w 38"/>
                  <a:gd name="T25" fmla="*/ 29 h 41"/>
                  <a:gd name="T26" fmla="*/ 22 w 38"/>
                  <a:gd name="T27" fmla="*/ 27 h 41"/>
                  <a:gd name="T28" fmla="*/ 17 w 38"/>
                  <a:gd name="T29" fmla="*/ 40 h 41"/>
                  <a:gd name="T30" fmla="*/ 15 w 38"/>
                  <a:gd name="T31" fmla="*/ 41 h 41"/>
                  <a:gd name="T32" fmla="*/ 15 w 38"/>
                  <a:gd name="T33" fmla="*/ 4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8" h="41">
                    <a:moveTo>
                      <a:pt x="15" y="41"/>
                    </a:moveTo>
                    <a:cubicBezTo>
                      <a:pt x="15" y="41"/>
                      <a:pt x="14" y="41"/>
                      <a:pt x="14" y="40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15" y="34"/>
                      <a:pt x="15" y="34"/>
                      <a:pt x="15" y="34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9" y="23"/>
                      <a:pt x="20" y="22"/>
                      <a:pt x="21" y="22"/>
                    </a:cubicBezTo>
                    <a:cubicBezTo>
                      <a:pt x="32" y="24"/>
                      <a:pt x="32" y="24"/>
                      <a:pt x="32" y="24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38" y="26"/>
                      <a:pt x="38" y="26"/>
                      <a:pt x="38" y="26"/>
                    </a:cubicBezTo>
                    <a:cubicBezTo>
                      <a:pt x="38" y="27"/>
                      <a:pt x="38" y="27"/>
                      <a:pt x="38" y="28"/>
                    </a:cubicBezTo>
                    <a:cubicBezTo>
                      <a:pt x="37" y="29"/>
                      <a:pt x="36" y="29"/>
                      <a:pt x="36" y="29"/>
                    </a:cubicBezTo>
                    <a:cubicBezTo>
                      <a:pt x="22" y="27"/>
                      <a:pt x="22" y="27"/>
                      <a:pt x="22" y="27"/>
                    </a:cubicBezTo>
                    <a:cubicBezTo>
                      <a:pt x="17" y="40"/>
                      <a:pt x="17" y="40"/>
                      <a:pt x="17" y="40"/>
                    </a:cubicBezTo>
                    <a:cubicBezTo>
                      <a:pt x="17" y="40"/>
                      <a:pt x="16" y="41"/>
                      <a:pt x="15" y="41"/>
                    </a:cubicBezTo>
                    <a:cubicBezTo>
                      <a:pt x="15" y="41"/>
                      <a:pt x="15" y="41"/>
                      <a:pt x="15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" name="Freeform 73">
                <a:extLst>
                  <a:ext uri="{FF2B5EF4-FFF2-40B4-BE49-F238E27FC236}">
                    <a16:creationId xmlns:a16="http://schemas.microsoft.com/office/drawing/2014/main" id="{70F860E1-2A34-477F-B583-4B12DFF61A9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558800" y="3533775"/>
                <a:ext cx="295275" cy="295275"/>
              </a:xfrm>
              <a:custGeom>
                <a:avLst/>
                <a:gdLst>
                  <a:gd name="T0" fmla="*/ 38 w 76"/>
                  <a:gd name="T1" fmla="*/ 76 h 76"/>
                  <a:gd name="T2" fmla="*/ 0 w 76"/>
                  <a:gd name="T3" fmla="*/ 38 h 76"/>
                  <a:gd name="T4" fmla="*/ 38 w 76"/>
                  <a:gd name="T5" fmla="*/ 0 h 76"/>
                  <a:gd name="T6" fmla="*/ 76 w 76"/>
                  <a:gd name="T7" fmla="*/ 38 h 76"/>
                  <a:gd name="T8" fmla="*/ 38 w 76"/>
                  <a:gd name="T9" fmla="*/ 76 h 76"/>
                  <a:gd name="T10" fmla="*/ 38 w 76"/>
                  <a:gd name="T11" fmla="*/ 4 h 76"/>
                  <a:gd name="T12" fmla="*/ 4 w 76"/>
                  <a:gd name="T13" fmla="*/ 38 h 76"/>
                  <a:gd name="T14" fmla="*/ 38 w 76"/>
                  <a:gd name="T15" fmla="*/ 72 h 76"/>
                  <a:gd name="T16" fmla="*/ 72 w 76"/>
                  <a:gd name="T17" fmla="*/ 38 h 76"/>
                  <a:gd name="T18" fmla="*/ 38 w 76"/>
                  <a:gd name="T19" fmla="*/ 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6" h="76">
                    <a:moveTo>
                      <a:pt x="38" y="76"/>
                    </a:moveTo>
                    <a:cubicBezTo>
                      <a:pt x="17" y="76"/>
                      <a:pt x="0" y="59"/>
                      <a:pt x="0" y="38"/>
                    </a:cubicBezTo>
                    <a:cubicBezTo>
                      <a:pt x="0" y="17"/>
                      <a:pt x="17" y="0"/>
                      <a:pt x="38" y="0"/>
                    </a:cubicBezTo>
                    <a:cubicBezTo>
                      <a:pt x="59" y="0"/>
                      <a:pt x="76" y="17"/>
                      <a:pt x="76" y="38"/>
                    </a:cubicBezTo>
                    <a:cubicBezTo>
                      <a:pt x="76" y="59"/>
                      <a:pt x="59" y="76"/>
                      <a:pt x="38" y="76"/>
                    </a:cubicBezTo>
                    <a:close/>
                    <a:moveTo>
                      <a:pt x="38" y="4"/>
                    </a:moveTo>
                    <a:cubicBezTo>
                      <a:pt x="19" y="4"/>
                      <a:pt x="4" y="19"/>
                      <a:pt x="4" y="38"/>
                    </a:cubicBezTo>
                    <a:cubicBezTo>
                      <a:pt x="4" y="57"/>
                      <a:pt x="19" y="72"/>
                      <a:pt x="38" y="72"/>
                    </a:cubicBezTo>
                    <a:cubicBezTo>
                      <a:pt x="57" y="72"/>
                      <a:pt x="72" y="57"/>
                      <a:pt x="72" y="38"/>
                    </a:cubicBezTo>
                    <a:cubicBezTo>
                      <a:pt x="72" y="19"/>
                      <a:pt x="57" y="4"/>
                      <a:pt x="38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D910657B-369E-4D15-9BD1-CA8EA9430E95}"/>
              </a:ext>
            </a:extLst>
          </p:cNvPr>
          <p:cNvGrpSpPr/>
          <p:nvPr/>
        </p:nvGrpSpPr>
        <p:grpSpPr>
          <a:xfrm>
            <a:off x="733158" y="4342779"/>
            <a:ext cx="2066666" cy="430887"/>
            <a:chOff x="694056" y="4012105"/>
            <a:chExt cx="2066666" cy="430887"/>
          </a:xfrm>
        </p:grpSpPr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4DEEBC8C-7500-493F-A4FC-FDEA58A5405D}"/>
                </a:ext>
              </a:extLst>
            </p:cNvPr>
            <p:cNvSpPr txBox="1"/>
            <p:nvPr/>
          </p:nvSpPr>
          <p:spPr>
            <a:xfrm>
              <a:off x="999432" y="4012105"/>
              <a:ext cx="1761290" cy="430887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User </a:t>
              </a:r>
              <a:r>
                <a:rPr lang="en-US" sz="1400" dirty="0" smtClean="0">
                  <a:solidFill>
                    <a:schemeClr val="bg1"/>
                  </a:solidFill>
                </a:rPr>
                <a:t>Interference</a:t>
              </a:r>
              <a:endParaRPr lang="en-US" sz="1400" dirty="0">
                <a:solidFill>
                  <a:schemeClr val="bg1"/>
                </a:solidFill>
              </a:endParaRPr>
            </a:p>
            <a:p>
              <a:endParaRPr lang="en-US" sz="1400" dirty="0">
                <a:solidFill>
                  <a:schemeClr val="bg1"/>
                </a:solidFill>
              </a:endParaRPr>
            </a:p>
          </p:txBody>
        </p:sp>
        <p:grpSp>
          <p:nvGrpSpPr>
            <p:cNvPr id="190" name="Group 189">
              <a:extLst>
                <a:ext uri="{FF2B5EF4-FFF2-40B4-BE49-F238E27FC236}">
                  <a16:creationId xmlns:a16="http://schemas.microsoft.com/office/drawing/2014/main" id="{F61D7388-5C53-4C9C-A9AF-A3876EE0B79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4056" y="4012105"/>
              <a:ext cx="161311" cy="194400"/>
              <a:chOff x="-395288" y="3805238"/>
              <a:chExt cx="309563" cy="373062"/>
            </a:xfr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2700000" scaled="0"/>
            </a:gradFill>
          </p:grpSpPr>
          <p:sp>
            <p:nvSpPr>
              <p:cNvPr id="191" name="Freeform 77">
                <a:extLst>
                  <a:ext uri="{FF2B5EF4-FFF2-40B4-BE49-F238E27FC236}">
                    <a16:creationId xmlns:a16="http://schemas.microsoft.com/office/drawing/2014/main" id="{4D8069C1-27EC-4E6E-BC96-BC70BE42B7A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95288" y="3805238"/>
                <a:ext cx="309563" cy="373062"/>
              </a:xfrm>
              <a:custGeom>
                <a:avLst/>
                <a:gdLst>
                  <a:gd name="T0" fmla="*/ 40 w 80"/>
                  <a:gd name="T1" fmla="*/ 96 h 96"/>
                  <a:gd name="T2" fmla="*/ 0 w 80"/>
                  <a:gd name="T3" fmla="*/ 58 h 96"/>
                  <a:gd name="T4" fmla="*/ 0 w 80"/>
                  <a:gd name="T5" fmla="*/ 56 h 96"/>
                  <a:gd name="T6" fmla="*/ 14 w 80"/>
                  <a:gd name="T7" fmla="*/ 25 h 96"/>
                  <a:gd name="T8" fmla="*/ 16 w 80"/>
                  <a:gd name="T9" fmla="*/ 25 h 96"/>
                  <a:gd name="T10" fmla="*/ 18 w 80"/>
                  <a:gd name="T11" fmla="*/ 26 h 96"/>
                  <a:gd name="T12" fmla="*/ 23 w 80"/>
                  <a:gd name="T13" fmla="*/ 37 h 96"/>
                  <a:gd name="T14" fmla="*/ 26 w 80"/>
                  <a:gd name="T15" fmla="*/ 22 h 96"/>
                  <a:gd name="T16" fmla="*/ 26 w 80"/>
                  <a:gd name="T17" fmla="*/ 20 h 96"/>
                  <a:gd name="T18" fmla="*/ 21 w 80"/>
                  <a:gd name="T19" fmla="*/ 4 h 96"/>
                  <a:gd name="T20" fmla="*/ 21 w 80"/>
                  <a:gd name="T21" fmla="*/ 1 h 96"/>
                  <a:gd name="T22" fmla="*/ 23 w 80"/>
                  <a:gd name="T23" fmla="*/ 1 h 96"/>
                  <a:gd name="T24" fmla="*/ 55 w 80"/>
                  <a:gd name="T25" fmla="*/ 19 h 96"/>
                  <a:gd name="T26" fmla="*/ 66 w 80"/>
                  <a:gd name="T27" fmla="*/ 49 h 96"/>
                  <a:gd name="T28" fmla="*/ 75 w 80"/>
                  <a:gd name="T29" fmla="*/ 44 h 96"/>
                  <a:gd name="T30" fmla="*/ 77 w 80"/>
                  <a:gd name="T31" fmla="*/ 43 h 96"/>
                  <a:gd name="T32" fmla="*/ 78 w 80"/>
                  <a:gd name="T33" fmla="*/ 45 h 96"/>
                  <a:gd name="T34" fmla="*/ 80 w 80"/>
                  <a:gd name="T35" fmla="*/ 56 h 96"/>
                  <a:gd name="T36" fmla="*/ 40 w 80"/>
                  <a:gd name="T37" fmla="*/ 96 h 96"/>
                  <a:gd name="T38" fmla="*/ 15 w 80"/>
                  <a:gd name="T39" fmla="*/ 30 h 96"/>
                  <a:gd name="T40" fmla="*/ 4 w 80"/>
                  <a:gd name="T41" fmla="*/ 56 h 96"/>
                  <a:gd name="T42" fmla="*/ 4 w 80"/>
                  <a:gd name="T43" fmla="*/ 58 h 96"/>
                  <a:gd name="T44" fmla="*/ 40 w 80"/>
                  <a:gd name="T45" fmla="*/ 92 h 96"/>
                  <a:gd name="T46" fmla="*/ 76 w 80"/>
                  <a:gd name="T47" fmla="*/ 56 h 96"/>
                  <a:gd name="T48" fmla="*/ 75 w 80"/>
                  <a:gd name="T49" fmla="*/ 49 h 96"/>
                  <a:gd name="T50" fmla="*/ 65 w 80"/>
                  <a:gd name="T51" fmla="*/ 54 h 96"/>
                  <a:gd name="T52" fmla="*/ 63 w 80"/>
                  <a:gd name="T53" fmla="*/ 54 h 96"/>
                  <a:gd name="T54" fmla="*/ 62 w 80"/>
                  <a:gd name="T55" fmla="*/ 52 h 96"/>
                  <a:gd name="T56" fmla="*/ 62 w 80"/>
                  <a:gd name="T57" fmla="*/ 51 h 96"/>
                  <a:gd name="T58" fmla="*/ 52 w 80"/>
                  <a:gd name="T59" fmla="*/ 22 h 96"/>
                  <a:gd name="T60" fmla="*/ 26 w 80"/>
                  <a:gd name="T61" fmla="*/ 5 h 96"/>
                  <a:gd name="T62" fmla="*/ 30 w 80"/>
                  <a:gd name="T63" fmla="*/ 20 h 96"/>
                  <a:gd name="T64" fmla="*/ 30 w 80"/>
                  <a:gd name="T65" fmla="*/ 22 h 96"/>
                  <a:gd name="T66" fmla="*/ 25 w 80"/>
                  <a:gd name="T67" fmla="*/ 42 h 96"/>
                  <a:gd name="T68" fmla="*/ 23 w 80"/>
                  <a:gd name="T69" fmla="*/ 43 h 96"/>
                  <a:gd name="T70" fmla="*/ 22 w 80"/>
                  <a:gd name="T71" fmla="*/ 42 h 96"/>
                  <a:gd name="T72" fmla="*/ 15 w 80"/>
                  <a:gd name="T73" fmla="*/ 3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80" h="96">
                    <a:moveTo>
                      <a:pt x="40" y="96"/>
                    </a:moveTo>
                    <a:cubicBezTo>
                      <a:pt x="19" y="96"/>
                      <a:pt x="1" y="79"/>
                      <a:pt x="0" y="58"/>
                    </a:cubicBezTo>
                    <a:cubicBezTo>
                      <a:pt x="0" y="57"/>
                      <a:pt x="0" y="57"/>
                      <a:pt x="0" y="56"/>
                    </a:cubicBezTo>
                    <a:cubicBezTo>
                      <a:pt x="0" y="44"/>
                      <a:pt x="5" y="33"/>
                      <a:pt x="14" y="25"/>
                    </a:cubicBezTo>
                    <a:cubicBezTo>
                      <a:pt x="15" y="25"/>
                      <a:pt x="16" y="25"/>
                      <a:pt x="16" y="25"/>
                    </a:cubicBezTo>
                    <a:cubicBezTo>
                      <a:pt x="17" y="25"/>
                      <a:pt x="17" y="26"/>
                      <a:pt x="18" y="26"/>
                    </a:cubicBezTo>
                    <a:cubicBezTo>
                      <a:pt x="19" y="30"/>
                      <a:pt x="20" y="34"/>
                      <a:pt x="23" y="37"/>
                    </a:cubicBezTo>
                    <a:cubicBezTo>
                      <a:pt x="25" y="32"/>
                      <a:pt x="26" y="27"/>
                      <a:pt x="26" y="22"/>
                    </a:cubicBezTo>
                    <a:cubicBezTo>
                      <a:pt x="26" y="21"/>
                      <a:pt x="26" y="21"/>
                      <a:pt x="26" y="20"/>
                    </a:cubicBezTo>
                    <a:cubicBezTo>
                      <a:pt x="26" y="14"/>
                      <a:pt x="24" y="9"/>
                      <a:pt x="21" y="4"/>
                    </a:cubicBezTo>
                    <a:cubicBezTo>
                      <a:pt x="21" y="3"/>
                      <a:pt x="21" y="2"/>
                      <a:pt x="21" y="1"/>
                    </a:cubicBezTo>
                    <a:cubicBezTo>
                      <a:pt x="22" y="1"/>
                      <a:pt x="22" y="0"/>
                      <a:pt x="23" y="1"/>
                    </a:cubicBezTo>
                    <a:cubicBezTo>
                      <a:pt x="36" y="3"/>
                      <a:pt x="47" y="9"/>
                      <a:pt x="55" y="19"/>
                    </a:cubicBezTo>
                    <a:cubicBezTo>
                      <a:pt x="62" y="28"/>
                      <a:pt x="66" y="38"/>
                      <a:pt x="66" y="49"/>
                    </a:cubicBezTo>
                    <a:cubicBezTo>
                      <a:pt x="69" y="48"/>
                      <a:pt x="72" y="46"/>
                      <a:pt x="75" y="44"/>
                    </a:cubicBezTo>
                    <a:cubicBezTo>
                      <a:pt x="76" y="43"/>
                      <a:pt x="76" y="43"/>
                      <a:pt x="77" y="43"/>
                    </a:cubicBezTo>
                    <a:cubicBezTo>
                      <a:pt x="78" y="43"/>
                      <a:pt x="78" y="44"/>
                      <a:pt x="78" y="45"/>
                    </a:cubicBezTo>
                    <a:cubicBezTo>
                      <a:pt x="79" y="48"/>
                      <a:pt x="80" y="52"/>
                      <a:pt x="80" y="56"/>
                    </a:cubicBezTo>
                    <a:cubicBezTo>
                      <a:pt x="80" y="78"/>
                      <a:pt x="62" y="96"/>
                      <a:pt x="40" y="96"/>
                    </a:cubicBezTo>
                    <a:close/>
                    <a:moveTo>
                      <a:pt x="15" y="30"/>
                    </a:moveTo>
                    <a:cubicBezTo>
                      <a:pt x="8" y="37"/>
                      <a:pt x="4" y="46"/>
                      <a:pt x="4" y="56"/>
                    </a:cubicBezTo>
                    <a:cubicBezTo>
                      <a:pt x="4" y="57"/>
                      <a:pt x="4" y="57"/>
                      <a:pt x="4" y="58"/>
                    </a:cubicBezTo>
                    <a:cubicBezTo>
                      <a:pt x="5" y="77"/>
                      <a:pt x="21" y="92"/>
                      <a:pt x="40" y="92"/>
                    </a:cubicBezTo>
                    <a:cubicBezTo>
                      <a:pt x="60" y="92"/>
                      <a:pt x="76" y="76"/>
                      <a:pt x="76" y="56"/>
                    </a:cubicBezTo>
                    <a:cubicBezTo>
                      <a:pt x="76" y="53"/>
                      <a:pt x="76" y="51"/>
                      <a:pt x="75" y="49"/>
                    </a:cubicBezTo>
                    <a:cubicBezTo>
                      <a:pt x="72" y="51"/>
                      <a:pt x="68" y="53"/>
                      <a:pt x="65" y="54"/>
                    </a:cubicBezTo>
                    <a:cubicBezTo>
                      <a:pt x="64" y="54"/>
                      <a:pt x="63" y="54"/>
                      <a:pt x="63" y="54"/>
                    </a:cubicBezTo>
                    <a:cubicBezTo>
                      <a:pt x="62" y="53"/>
                      <a:pt x="62" y="53"/>
                      <a:pt x="62" y="52"/>
                    </a:cubicBezTo>
                    <a:cubicBezTo>
                      <a:pt x="62" y="52"/>
                      <a:pt x="62" y="51"/>
                      <a:pt x="62" y="51"/>
                    </a:cubicBezTo>
                    <a:cubicBezTo>
                      <a:pt x="62" y="40"/>
                      <a:pt x="58" y="30"/>
                      <a:pt x="52" y="22"/>
                    </a:cubicBezTo>
                    <a:cubicBezTo>
                      <a:pt x="45" y="14"/>
                      <a:pt x="36" y="8"/>
                      <a:pt x="26" y="5"/>
                    </a:cubicBezTo>
                    <a:cubicBezTo>
                      <a:pt x="28" y="10"/>
                      <a:pt x="30" y="15"/>
                      <a:pt x="30" y="20"/>
                    </a:cubicBezTo>
                    <a:cubicBezTo>
                      <a:pt x="30" y="21"/>
                      <a:pt x="30" y="21"/>
                      <a:pt x="30" y="22"/>
                    </a:cubicBezTo>
                    <a:cubicBezTo>
                      <a:pt x="30" y="29"/>
                      <a:pt x="28" y="36"/>
                      <a:pt x="25" y="42"/>
                    </a:cubicBezTo>
                    <a:cubicBezTo>
                      <a:pt x="25" y="42"/>
                      <a:pt x="24" y="43"/>
                      <a:pt x="23" y="43"/>
                    </a:cubicBezTo>
                    <a:cubicBezTo>
                      <a:pt x="23" y="43"/>
                      <a:pt x="22" y="42"/>
                      <a:pt x="22" y="42"/>
                    </a:cubicBezTo>
                    <a:cubicBezTo>
                      <a:pt x="19" y="39"/>
                      <a:pt x="16" y="35"/>
                      <a:pt x="15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" name="Freeform 78">
                <a:extLst>
                  <a:ext uri="{FF2B5EF4-FFF2-40B4-BE49-F238E27FC236}">
                    <a16:creationId xmlns:a16="http://schemas.microsoft.com/office/drawing/2014/main" id="{FD842128-F9F4-48DA-8420-FD9B4F55600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11150" y="3987800"/>
                <a:ext cx="141288" cy="190500"/>
              </a:xfrm>
              <a:custGeom>
                <a:avLst/>
                <a:gdLst>
                  <a:gd name="T0" fmla="*/ 18 w 36"/>
                  <a:gd name="T1" fmla="*/ 49 h 49"/>
                  <a:gd name="T2" fmla="*/ 0 w 36"/>
                  <a:gd name="T3" fmla="*/ 31 h 49"/>
                  <a:gd name="T4" fmla="*/ 24 w 36"/>
                  <a:gd name="T5" fmla="*/ 0 h 49"/>
                  <a:gd name="T6" fmla="*/ 26 w 36"/>
                  <a:gd name="T7" fmla="*/ 1 h 49"/>
                  <a:gd name="T8" fmla="*/ 26 w 36"/>
                  <a:gd name="T9" fmla="*/ 3 h 49"/>
                  <a:gd name="T10" fmla="*/ 21 w 36"/>
                  <a:gd name="T11" fmla="*/ 19 h 49"/>
                  <a:gd name="T12" fmla="*/ 23 w 36"/>
                  <a:gd name="T13" fmla="*/ 16 h 49"/>
                  <a:gd name="T14" fmla="*/ 24 w 36"/>
                  <a:gd name="T15" fmla="*/ 14 h 49"/>
                  <a:gd name="T16" fmla="*/ 25 w 36"/>
                  <a:gd name="T17" fmla="*/ 14 h 49"/>
                  <a:gd name="T18" fmla="*/ 36 w 36"/>
                  <a:gd name="T19" fmla="*/ 31 h 49"/>
                  <a:gd name="T20" fmla="*/ 18 w 36"/>
                  <a:gd name="T21" fmla="*/ 49 h 49"/>
                  <a:gd name="T22" fmla="*/ 18 w 36"/>
                  <a:gd name="T23" fmla="*/ 6 h 49"/>
                  <a:gd name="T24" fmla="*/ 4 w 36"/>
                  <a:gd name="T25" fmla="*/ 31 h 49"/>
                  <a:gd name="T26" fmla="*/ 18 w 36"/>
                  <a:gd name="T27" fmla="*/ 45 h 49"/>
                  <a:gd name="T28" fmla="*/ 32 w 36"/>
                  <a:gd name="T29" fmla="*/ 31 h 49"/>
                  <a:gd name="T30" fmla="*/ 26 w 36"/>
                  <a:gd name="T31" fmla="*/ 19 h 49"/>
                  <a:gd name="T32" fmla="*/ 22 w 36"/>
                  <a:gd name="T33" fmla="*/ 24 h 49"/>
                  <a:gd name="T34" fmla="*/ 20 w 36"/>
                  <a:gd name="T35" fmla="*/ 24 h 49"/>
                  <a:gd name="T36" fmla="*/ 19 w 36"/>
                  <a:gd name="T37" fmla="*/ 23 h 49"/>
                  <a:gd name="T38" fmla="*/ 18 w 36"/>
                  <a:gd name="T39" fmla="*/ 6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6" h="49">
                    <a:moveTo>
                      <a:pt x="18" y="49"/>
                    </a:moveTo>
                    <a:cubicBezTo>
                      <a:pt x="8" y="49"/>
                      <a:pt x="0" y="41"/>
                      <a:pt x="0" y="31"/>
                    </a:cubicBezTo>
                    <a:cubicBezTo>
                      <a:pt x="0" y="16"/>
                      <a:pt x="10" y="3"/>
                      <a:pt x="24" y="0"/>
                    </a:cubicBezTo>
                    <a:cubicBezTo>
                      <a:pt x="25" y="0"/>
                      <a:pt x="26" y="0"/>
                      <a:pt x="26" y="1"/>
                    </a:cubicBezTo>
                    <a:cubicBezTo>
                      <a:pt x="27" y="2"/>
                      <a:pt x="27" y="3"/>
                      <a:pt x="26" y="3"/>
                    </a:cubicBezTo>
                    <a:cubicBezTo>
                      <a:pt x="20" y="7"/>
                      <a:pt x="20" y="15"/>
                      <a:pt x="21" y="19"/>
                    </a:cubicBezTo>
                    <a:cubicBezTo>
                      <a:pt x="22" y="18"/>
                      <a:pt x="23" y="17"/>
                      <a:pt x="23" y="16"/>
                    </a:cubicBezTo>
                    <a:cubicBezTo>
                      <a:pt x="23" y="15"/>
                      <a:pt x="23" y="15"/>
                      <a:pt x="24" y="14"/>
                    </a:cubicBezTo>
                    <a:cubicBezTo>
                      <a:pt x="24" y="14"/>
                      <a:pt x="25" y="14"/>
                      <a:pt x="25" y="14"/>
                    </a:cubicBezTo>
                    <a:cubicBezTo>
                      <a:pt x="32" y="17"/>
                      <a:pt x="36" y="23"/>
                      <a:pt x="36" y="31"/>
                    </a:cubicBezTo>
                    <a:cubicBezTo>
                      <a:pt x="36" y="41"/>
                      <a:pt x="28" y="49"/>
                      <a:pt x="18" y="49"/>
                    </a:cubicBezTo>
                    <a:close/>
                    <a:moveTo>
                      <a:pt x="18" y="6"/>
                    </a:moveTo>
                    <a:cubicBezTo>
                      <a:pt x="10" y="11"/>
                      <a:pt x="4" y="20"/>
                      <a:pt x="4" y="31"/>
                    </a:cubicBezTo>
                    <a:cubicBezTo>
                      <a:pt x="4" y="39"/>
                      <a:pt x="10" y="45"/>
                      <a:pt x="18" y="45"/>
                    </a:cubicBezTo>
                    <a:cubicBezTo>
                      <a:pt x="26" y="45"/>
                      <a:pt x="32" y="39"/>
                      <a:pt x="32" y="31"/>
                    </a:cubicBezTo>
                    <a:cubicBezTo>
                      <a:pt x="32" y="27"/>
                      <a:pt x="31" y="22"/>
                      <a:pt x="26" y="19"/>
                    </a:cubicBezTo>
                    <a:cubicBezTo>
                      <a:pt x="25" y="21"/>
                      <a:pt x="23" y="23"/>
                      <a:pt x="22" y="24"/>
                    </a:cubicBezTo>
                    <a:cubicBezTo>
                      <a:pt x="21" y="24"/>
                      <a:pt x="21" y="24"/>
                      <a:pt x="20" y="24"/>
                    </a:cubicBezTo>
                    <a:cubicBezTo>
                      <a:pt x="20" y="24"/>
                      <a:pt x="19" y="24"/>
                      <a:pt x="19" y="23"/>
                    </a:cubicBezTo>
                    <a:cubicBezTo>
                      <a:pt x="16" y="19"/>
                      <a:pt x="16" y="12"/>
                      <a:pt x="18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402E847D-3311-42A2-95D0-B52451098952}"/>
              </a:ext>
            </a:extLst>
          </p:cNvPr>
          <p:cNvGrpSpPr/>
          <p:nvPr/>
        </p:nvGrpSpPr>
        <p:grpSpPr>
          <a:xfrm>
            <a:off x="716613" y="4845271"/>
            <a:ext cx="2083211" cy="229615"/>
            <a:chOff x="677511" y="4495710"/>
            <a:chExt cx="2083211" cy="229615"/>
          </a:xfrm>
        </p:grpSpPr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454FF9A8-3A3A-4AD4-BDAC-F54FE61CC697}"/>
                </a:ext>
              </a:extLst>
            </p:cNvPr>
            <p:cNvSpPr txBox="1"/>
            <p:nvPr/>
          </p:nvSpPr>
          <p:spPr>
            <a:xfrm>
              <a:off x="999432" y="4509881"/>
              <a:ext cx="1761290" cy="215444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Database Connectivity</a:t>
              </a:r>
            </a:p>
          </p:txBody>
        </p:sp>
        <p:grpSp>
          <p:nvGrpSpPr>
            <p:cNvPr id="195" name="Group 194">
              <a:extLst>
                <a:ext uri="{FF2B5EF4-FFF2-40B4-BE49-F238E27FC236}">
                  <a16:creationId xmlns:a16="http://schemas.microsoft.com/office/drawing/2014/main" id="{90990404-4453-4681-9B77-AC011C053C5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7511" y="4495710"/>
              <a:ext cx="194400" cy="194400"/>
              <a:chOff x="-774700" y="4160838"/>
              <a:chExt cx="357187" cy="357187"/>
            </a:xfr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2700000" scaled="0"/>
            </a:gradFill>
          </p:grpSpPr>
          <p:sp>
            <p:nvSpPr>
              <p:cNvPr id="196" name="Freeform 82">
                <a:extLst>
                  <a:ext uri="{FF2B5EF4-FFF2-40B4-BE49-F238E27FC236}">
                    <a16:creationId xmlns:a16="http://schemas.microsoft.com/office/drawing/2014/main" id="{CB5B57D4-D4AF-43AE-A416-78935C60FDC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774700" y="4160838"/>
                <a:ext cx="357187" cy="357187"/>
              </a:xfrm>
              <a:custGeom>
                <a:avLst/>
                <a:gdLst>
                  <a:gd name="T0" fmla="*/ 46 w 92"/>
                  <a:gd name="T1" fmla="*/ 92 h 92"/>
                  <a:gd name="T2" fmla="*/ 0 w 92"/>
                  <a:gd name="T3" fmla="*/ 46 h 92"/>
                  <a:gd name="T4" fmla="*/ 46 w 92"/>
                  <a:gd name="T5" fmla="*/ 0 h 92"/>
                  <a:gd name="T6" fmla="*/ 92 w 92"/>
                  <a:gd name="T7" fmla="*/ 46 h 92"/>
                  <a:gd name="T8" fmla="*/ 46 w 92"/>
                  <a:gd name="T9" fmla="*/ 92 h 92"/>
                  <a:gd name="T10" fmla="*/ 46 w 92"/>
                  <a:gd name="T11" fmla="*/ 4 h 92"/>
                  <a:gd name="T12" fmla="*/ 4 w 92"/>
                  <a:gd name="T13" fmla="*/ 46 h 92"/>
                  <a:gd name="T14" fmla="*/ 46 w 92"/>
                  <a:gd name="T15" fmla="*/ 88 h 92"/>
                  <a:gd name="T16" fmla="*/ 88 w 92"/>
                  <a:gd name="T17" fmla="*/ 46 h 92"/>
                  <a:gd name="T18" fmla="*/ 46 w 92"/>
                  <a:gd name="T19" fmla="*/ 4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2" h="92">
                    <a:moveTo>
                      <a:pt x="46" y="92"/>
                    </a:moveTo>
                    <a:cubicBezTo>
                      <a:pt x="21" y="92"/>
                      <a:pt x="0" y="71"/>
                      <a:pt x="0" y="46"/>
                    </a:cubicBezTo>
                    <a:cubicBezTo>
                      <a:pt x="0" y="21"/>
                      <a:pt x="21" y="0"/>
                      <a:pt x="46" y="0"/>
                    </a:cubicBezTo>
                    <a:cubicBezTo>
                      <a:pt x="71" y="0"/>
                      <a:pt x="92" y="21"/>
                      <a:pt x="92" y="46"/>
                    </a:cubicBezTo>
                    <a:cubicBezTo>
                      <a:pt x="92" y="71"/>
                      <a:pt x="71" y="92"/>
                      <a:pt x="46" y="92"/>
                    </a:cubicBezTo>
                    <a:close/>
                    <a:moveTo>
                      <a:pt x="46" y="4"/>
                    </a:moveTo>
                    <a:cubicBezTo>
                      <a:pt x="23" y="4"/>
                      <a:pt x="4" y="23"/>
                      <a:pt x="4" y="46"/>
                    </a:cubicBezTo>
                    <a:cubicBezTo>
                      <a:pt x="4" y="69"/>
                      <a:pt x="23" y="88"/>
                      <a:pt x="46" y="88"/>
                    </a:cubicBezTo>
                    <a:cubicBezTo>
                      <a:pt x="69" y="88"/>
                      <a:pt x="88" y="69"/>
                      <a:pt x="88" y="46"/>
                    </a:cubicBezTo>
                    <a:cubicBezTo>
                      <a:pt x="88" y="23"/>
                      <a:pt x="69" y="4"/>
                      <a:pt x="4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7" name="Freeform 83">
                <a:extLst>
                  <a:ext uri="{FF2B5EF4-FFF2-40B4-BE49-F238E27FC236}">
                    <a16:creationId xmlns:a16="http://schemas.microsoft.com/office/drawing/2014/main" id="{85A23CFC-4F02-4BA9-8659-73F1ECDCE8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650875" y="4246563"/>
                <a:ext cx="109537" cy="155575"/>
              </a:xfrm>
              <a:custGeom>
                <a:avLst/>
                <a:gdLst>
                  <a:gd name="T0" fmla="*/ 14 w 28"/>
                  <a:gd name="T1" fmla="*/ 40 h 40"/>
                  <a:gd name="T2" fmla="*/ 12 w 28"/>
                  <a:gd name="T3" fmla="*/ 38 h 40"/>
                  <a:gd name="T4" fmla="*/ 12 w 28"/>
                  <a:gd name="T5" fmla="*/ 26 h 40"/>
                  <a:gd name="T6" fmla="*/ 14 w 28"/>
                  <a:gd name="T7" fmla="*/ 24 h 40"/>
                  <a:gd name="T8" fmla="*/ 24 w 28"/>
                  <a:gd name="T9" fmla="*/ 14 h 40"/>
                  <a:gd name="T10" fmla="*/ 14 w 28"/>
                  <a:gd name="T11" fmla="*/ 4 h 40"/>
                  <a:gd name="T12" fmla="*/ 4 w 28"/>
                  <a:gd name="T13" fmla="*/ 14 h 40"/>
                  <a:gd name="T14" fmla="*/ 2 w 28"/>
                  <a:gd name="T15" fmla="*/ 16 h 40"/>
                  <a:gd name="T16" fmla="*/ 0 w 28"/>
                  <a:gd name="T17" fmla="*/ 14 h 40"/>
                  <a:gd name="T18" fmla="*/ 14 w 28"/>
                  <a:gd name="T19" fmla="*/ 0 h 40"/>
                  <a:gd name="T20" fmla="*/ 28 w 28"/>
                  <a:gd name="T21" fmla="*/ 14 h 40"/>
                  <a:gd name="T22" fmla="*/ 16 w 28"/>
                  <a:gd name="T23" fmla="*/ 28 h 40"/>
                  <a:gd name="T24" fmla="*/ 16 w 28"/>
                  <a:gd name="T25" fmla="*/ 38 h 40"/>
                  <a:gd name="T26" fmla="*/ 14 w 28"/>
                  <a:gd name="T27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8" h="40">
                    <a:moveTo>
                      <a:pt x="14" y="40"/>
                    </a:moveTo>
                    <a:cubicBezTo>
                      <a:pt x="13" y="40"/>
                      <a:pt x="12" y="39"/>
                      <a:pt x="12" y="38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12" y="25"/>
                      <a:pt x="13" y="24"/>
                      <a:pt x="14" y="24"/>
                    </a:cubicBezTo>
                    <a:cubicBezTo>
                      <a:pt x="20" y="24"/>
                      <a:pt x="24" y="20"/>
                      <a:pt x="24" y="14"/>
                    </a:cubicBezTo>
                    <a:cubicBezTo>
                      <a:pt x="24" y="8"/>
                      <a:pt x="20" y="4"/>
                      <a:pt x="14" y="4"/>
                    </a:cubicBezTo>
                    <a:cubicBezTo>
                      <a:pt x="8" y="4"/>
                      <a:pt x="4" y="8"/>
                      <a:pt x="4" y="14"/>
                    </a:cubicBezTo>
                    <a:cubicBezTo>
                      <a:pt x="4" y="15"/>
                      <a:pt x="3" y="16"/>
                      <a:pt x="2" y="16"/>
                    </a:cubicBezTo>
                    <a:cubicBezTo>
                      <a:pt x="1" y="16"/>
                      <a:pt x="0" y="15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ubicBezTo>
                      <a:pt x="28" y="21"/>
                      <a:pt x="23" y="27"/>
                      <a:pt x="16" y="28"/>
                    </a:cubicBezTo>
                    <a:cubicBezTo>
                      <a:pt x="16" y="38"/>
                      <a:pt x="16" y="38"/>
                      <a:pt x="16" y="38"/>
                    </a:cubicBezTo>
                    <a:cubicBezTo>
                      <a:pt x="16" y="39"/>
                      <a:pt x="15" y="40"/>
                      <a:pt x="14" y="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8" name="Oval 84">
                <a:extLst>
                  <a:ext uri="{FF2B5EF4-FFF2-40B4-BE49-F238E27FC236}">
                    <a16:creationId xmlns:a16="http://schemas.microsoft.com/office/drawing/2014/main" id="{7E1D8B11-73DD-4CE1-BCB3-ECC4484250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611188" y="4416425"/>
                <a:ext cx="30162" cy="3175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DBBF0E5F-2747-42A3-9FC7-8191EE2E535D}"/>
              </a:ext>
            </a:extLst>
          </p:cNvPr>
          <p:cNvGrpSpPr/>
          <p:nvPr/>
        </p:nvGrpSpPr>
        <p:grpSpPr>
          <a:xfrm>
            <a:off x="729187" y="5319357"/>
            <a:ext cx="2093755" cy="232523"/>
            <a:chOff x="690085" y="4950915"/>
            <a:chExt cx="2093755" cy="232523"/>
          </a:xfrm>
        </p:grpSpPr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04C2DBCB-15D3-4363-A92F-E1A509676B5A}"/>
                </a:ext>
              </a:extLst>
            </p:cNvPr>
            <p:cNvSpPr txBox="1"/>
            <p:nvPr/>
          </p:nvSpPr>
          <p:spPr>
            <a:xfrm>
              <a:off x="1022550" y="4950915"/>
              <a:ext cx="1761290" cy="215444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Implementation </a:t>
              </a:r>
            </a:p>
          </p:txBody>
        </p:sp>
        <p:grpSp>
          <p:nvGrpSpPr>
            <p:cNvPr id="201" name="Group 200">
              <a:extLst>
                <a:ext uri="{FF2B5EF4-FFF2-40B4-BE49-F238E27FC236}">
                  <a16:creationId xmlns:a16="http://schemas.microsoft.com/office/drawing/2014/main" id="{044CBBF4-751B-4A07-9B95-67CEA879676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85" y="4969598"/>
              <a:ext cx="169252" cy="213840"/>
              <a:chOff x="-536575" y="4772025"/>
              <a:chExt cx="295274" cy="373063"/>
            </a:xfr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2700000" scaled="0"/>
            </a:gradFill>
          </p:grpSpPr>
          <p:sp>
            <p:nvSpPr>
              <p:cNvPr id="202" name="Freeform 88">
                <a:extLst>
                  <a:ext uri="{FF2B5EF4-FFF2-40B4-BE49-F238E27FC236}">
                    <a16:creationId xmlns:a16="http://schemas.microsoft.com/office/drawing/2014/main" id="{98961F3B-AD5C-47A1-8157-117BE0BCF99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506413" y="4787900"/>
                <a:ext cx="265112" cy="247650"/>
              </a:xfrm>
              <a:custGeom>
                <a:avLst/>
                <a:gdLst>
                  <a:gd name="T0" fmla="*/ 66 w 68"/>
                  <a:gd name="T1" fmla="*/ 64 h 64"/>
                  <a:gd name="T2" fmla="*/ 14 w 68"/>
                  <a:gd name="T3" fmla="*/ 64 h 64"/>
                  <a:gd name="T4" fmla="*/ 12 w 68"/>
                  <a:gd name="T5" fmla="*/ 62 h 64"/>
                  <a:gd name="T6" fmla="*/ 19 w 68"/>
                  <a:gd name="T7" fmla="*/ 52 h 64"/>
                  <a:gd name="T8" fmla="*/ 2 w 68"/>
                  <a:gd name="T9" fmla="*/ 52 h 64"/>
                  <a:gd name="T10" fmla="*/ 0 w 68"/>
                  <a:gd name="T11" fmla="*/ 50 h 64"/>
                  <a:gd name="T12" fmla="*/ 0 w 68"/>
                  <a:gd name="T13" fmla="*/ 2 h 64"/>
                  <a:gd name="T14" fmla="*/ 2 w 68"/>
                  <a:gd name="T15" fmla="*/ 0 h 64"/>
                  <a:gd name="T16" fmla="*/ 30 w 68"/>
                  <a:gd name="T17" fmla="*/ 0 h 64"/>
                  <a:gd name="T18" fmla="*/ 32 w 68"/>
                  <a:gd name="T19" fmla="*/ 2 h 64"/>
                  <a:gd name="T20" fmla="*/ 32 w 68"/>
                  <a:gd name="T21" fmla="*/ 12 h 64"/>
                  <a:gd name="T22" fmla="*/ 66 w 68"/>
                  <a:gd name="T23" fmla="*/ 12 h 64"/>
                  <a:gd name="T24" fmla="*/ 68 w 68"/>
                  <a:gd name="T25" fmla="*/ 14 h 64"/>
                  <a:gd name="T26" fmla="*/ 68 w 68"/>
                  <a:gd name="T27" fmla="*/ 62 h 64"/>
                  <a:gd name="T28" fmla="*/ 66 w 68"/>
                  <a:gd name="T29" fmla="*/ 64 h 64"/>
                  <a:gd name="T30" fmla="*/ 16 w 68"/>
                  <a:gd name="T31" fmla="*/ 60 h 64"/>
                  <a:gd name="T32" fmla="*/ 64 w 68"/>
                  <a:gd name="T33" fmla="*/ 60 h 64"/>
                  <a:gd name="T34" fmla="*/ 64 w 68"/>
                  <a:gd name="T35" fmla="*/ 16 h 64"/>
                  <a:gd name="T36" fmla="*/ 30 w 68"/>
                  <a:gd name="T37" fmla="*/ 16 h 64"/>
                  <a:gd name="T38" fmla="*/ 28 w 68"/>
                  <a:gd name="T39" fmla="*/ 14 h 64"/>
                  <a:gd name="T40" fmla="*/ 28 w 68"/>
                  <a:gd name="T41" fmla="*/ 4 h 64"/>
                  <a:gd name="T42" fmla="*/ 4 w 68"/>
                  <a:gd name="T43" fmla="*/ 4 h 64"/>
                  <a:gd name="T44" fmla="*/ 4 w 68"/>
                  <a:gd name="T45" fmla="*/ 48 h 64"/>
                  <a:gd name="T46" fmla="*/ 30 w 68"/>
                  <a:gd name="T47" fmla="*/ 48 h 64"/>
                  <a:gd name="T48" fmla="*/ 32 w 68"/>
                  <a:gd name="T49" fmla="*/ 50 h 64"/>
                  <a:gd name="T50" fmla="*/ 30 w 68"/>
                  <a:gd name="T51" fmla="*/ 52 h 64"/>
                  <a:gd name="T52" fmla="*/ 16 w 68"/>
                  <a:gd name="T53" fmla="*/ 6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68" h="64">
                    <a:moveTo>
                      <a:pt x="66" y="64"/>
                    </a:moveTo>
                    <a:cubicBezTo>
                      <a:pt x="14" y="64"/>
                      <a:pt x="14" y="64"/>
                      <a:pt x="14" y="64"/>
                    </a:cubicBezTo>
                    <a:cubicBezTo>
                      <a:pt x="13" y="64"/>
                      <a:pt x="12" y="63"/>
                      <a:pt x="12" y="62"/>
                    </a:cubicBezTo>
                    <a:cubicBezTo>
                      <a:pt x="12" y="57"/>
                      <a:pt x="15" y="54"/>
                      <a:pt x="19" y="52"/>
                    </a:cubicBezTo>
                    <a:cubicBezTo>
                      <a:pt x="2" y="52"/>
                      <a:pt x="2" y="52"/>
                      <a:pt x="2" y="52"/>
                    </a:cubicBezTo>
                    <a:cubicBezTo>
                      <a:pt x="1" y="52"/>
                      <a:pt x="0" y="51"/>
                      <a:pt x="0" y="5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1" y="0"/>
                      <a:pt x="32" y="1"/>
                      <a:pt x="32" y="2"/>
                    </a:cubicBezTo>
                    <a:cubicBezTo>
                      <a:pt x="32" y="12"/>
                      <a:pt x="32" y="12"/>
                      <a:pt x="32" y="12"/>
                    </a:cubicBezTo>
                    <a:cubicBezTo>
                      <a:pt x="66" y="12"/>
                      <a:pt x="66" y="12"/>
                      <a:pt x="66" y="12"/>
                    </a:cubicBezTo>
                    <a:cubicBezTo>
                      <a:pt x="67" y="12"/>
                      <a:pt x="68" y="13"/>
                      <a:pt x="68" y="14"/>
                    </a:cubicBezTo>
                    <a:cubicBezTo>
                      <a:pt x="68" y="62"/>
                      <a:pt x="68" y="62"/>
                      <a:pt x="68" y="62"/>
                    </a:cubicBezTo>
                    <a:cubicBezTo>
                      <a:pt x="68" y="63"/>
                      <a:pt x="67" y="64"/>
                      <a:pt x="66" y="64"/>
                    </a:cubicBezTo>
                    <a:close/>
                    <a:moveTo>
                      <a:pt x="16" y="60"/>
                    </a:moveTo>
                    <a:cubicBezTo>
                      <a:pt x="64" y="60"/>
                      <a:pt x="64" y="60"/>
                      <a:pt x="64" y="60"/>
                    </a:cubicBezTo>
                    <a:cubicBezTo>
                      <a:pt x="64" y="16"/>
                      <a:pt x="64" y="16"/>
                      <a:pt x="64" y="16"/>
                    </a:cubicBezTo>
                    <a:cubicBezTo>
                      <a:pt x="30" y="16"/>
                      <a:pt x="30" y="16"/>
                      <a:pt x="30" y="16"/>
                    </a:cubicBezTo>
                    <a:cubicBezTo>
                      <a:pt x="29" y="16"/>
                      <a:pt x="28" y="15"/>
                      <a:pt x="28" y="14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8"/>
                      <a:pt x="4" y="48"/>
                      <a:pt x="4" y="48"/>
                    </a:cubicBezTo>
                    <a:cubicBezTo>
                      <a:pt x="30" y="48"/>
                      <a:pt x="30" y="48"/>
                      <a:pt x="30" y="48"/>
                    </a:cubicBezTo>
                    <a:cubicBezTo>
                      <a:pt x="31" y="48"/>
                      <a:pt x="32" y="49"/>
                      <a:pt x="32" y="50"/>
                    </a:cubicBezTo>
                    <a:cubicBezTo>
                      <a:pt x="32" y="51"/>
                      <a:pt x="31" y="52"/>
                      <a:pt x="30" y="52"/>
                    </a:cubicBezTo>
                    <a:cubicBezTo>
                      <a:pt x="27" y="53"/>
                      <a:pt x="18" y="55"/>
                      <a:pt x="16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3" name="Freeform 89">
                <a:extLst>
                  <a:ext uri="{FF2B5EF4-FFF2-40B4-BE49-F238E27FC236}">
                    <a16:creationId xmlns:a16="http://schemas.microsoft.com/office/drawing/2014/main" id="{1A46E264-8C84-4E78-B38E-A1D84F88F3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96875" y="4833938"/>
                <a:ext cx="15875" cy="155575"/>
              </a:xfrm>
              <a:custGeom>
                <a:avLst/>
                <a:gdLst>
                  <a:gd name="T0" fmla="*/ 2 w 4"/>
                  <a:gd name="T1" fmla="*/ 40 h 40"/>
                  <a:gd name="T2" fmla="*/ 0 w 4"/>
                  <a:gd name="T3" fmla="*/ 38 h 40"/>
                  <a:gd name="T4" fmla="*/ 0 w 4"/>
                  <a:gd name="T5" fmla="*/ 2 h 40"/>
                  <a:gd name="T6" fmla="*/ 2 w 4"/>
                  <a:gd name="T7" fmla="*/ 0 h 40"/>
                  <a:gd name="T8" fmla="*/ 4 w 4"/>
                  <a:gd name="T9" fmla="*/ 2 h 40"/>
                  <a:gd name="T10" fmla="*/ 4 w 4"/>
                  <a:gd name="T11" fmla="*/ 38 h 40"/>
                  <a:gd name="T12" fmla="*/ 2 w 4"/>
                  <a:gd name="T13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" h="40">
                    <a:moveTo>
                      <a:pt x="2" y="40"/>
                    </a:moveTo>
                    <a:cubicBezTo>
                      <a:pt x="1" y="40"/>
                      <a:pt x="0" y="39"/>
                      <a:pt x="0" y="38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3" y="0"/>
                      <a:pt x="4" y="1"/>
                      <a:pt x="4" y="2"/>
                    </a:cubicBezTo>
                    <a:cubicBezTo>
                      <a:pt x="4" y="38"/>
                      <a:pt x="4" y="38"/>
                      <a:pt x="4" y="38"/>
                    </a:cubicBezTo>
                    <a:cubicBezTo>
                      <a:pt x="4" y="39"/>
                      <a:pt x="3" y="40"/>
                      <a:pt x="2" y="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" name="Freeform 90">
                <a:extLst>
                  <a:ext uri="{FF2B5EF4-FFF2-40B4-BE49-F238E27FC236}">
                    <a16:creationId xmlns:a16="http://schemas.microsoft.com/office/drawing/2014/main" id="{1FF48CAD-57B5-4309-B2E7-F80F42AFFD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36575" y="4772025"/>
                <a:ext cx="14287" cy="373063"/>
              </a:xfrm>
              <a:custGeom>
                <a:avLst/>
                <a:gdLst>
                  <a:gd name="T0" fmla="*/ 2 w 4"/>
                  <a:gd name="T1" fmla="*/ 96 h 96"/>
                  <a:gd name="T2" fmla="*/ 0 w 4"/>
                  <a:gd name="T3" fmla="*/ 94 h 96"/>
                  <a:gd name="T4" fmla="*/ 0 w 4"/>
                  <a:gd name="T5" fmla="*/ 2 h 96"/>
                  <a:gd name="T6" fmla="*/ 2 w 4"/>
                  <a:gd name="T7" fmla="*/ 0 h 96"/>
                  <a:gd name="T8" fmla="*/ 4 w 4"/>
                  <a:gd name="T9" fmla="*/ 2 h 96"/>
                  <a:gd name="T10" fmla="*/ 4 w 4"/>
                  <a:gd name="T11" fmla="*/ 94 h 96"/>
                  <a:gd name="T12" fmla="*/ 2 w 4"/>
                  <a:gd name="T13" fmla="*/ 96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" h="96">
                    <a:moveTo>
                      <a:pt x="2" y="96"/>
                    </a:moveTo>
                    <a:cubicBezTo>
                      <a:pt x="1" y="96"/>
                      <a:pt x="0" y="95"/>
                      <a:pt x="0" y="94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3" y="0"/>
                      <a:pt x="4" y="1"/>
                      <a:pt x="4" y="2"/>
                    </a:cubicBezTo>
                    <a:cubicBezTo>
                      <a:pt x="4" y="94"/>
                      <a:pt x="4" y="94"/>
                      <a:pt x="4" y="94"/>
                    </a:cubicBezTo>
                    <a:cubicBezTo>
                      <a:pt x="4" y="95"/>
                      <a:pt x="3" y="96"/>
                      <a:pt x="2" y="9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" name="Rectangle 91">
                <a:extLst>
                  <a:ext uri="{FF2B5EF4-FFF2-40B4-BE49-F238E27FC236}">
                    <a16:creationId xmlns:a16="http://schemas.microsoft.com/office/drawing/2014/main" id="{879A781F-301C-4D78-B0A9-4111E3E264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458788" y="4981575"/>
                <a:ext cx="14287" cy="476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06" name="TextBox 205">
            <a:extLst>
              <a:ext uri="{FF2B5EF4-FFF2-40B4-BE49-F238E27FC236}">
                <a16:creationId xmlns:a16="http://schemas.microsoft.com/office/drawing/2014/main" id="{04C2DBCB-15D3-4363-A92F-E1A509676B5A}"/>
              </a:ext>
            </a:extLst>
          </p:cNvPr>
          <p:cNvSpPr txBox="1"/>
          <p:nvPr/>
        </p:nvSpPr>
        <p:spPr>
          <a:xfrm>
            <a:off x="1061652" y="5779272"/>
            <a:ext cx="1761290" cy="215444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Maintenance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07" name="Freeform 88">
            <a:extLst>
              <a:ext uri="{FF2B5EF4-FFF2-40B4-BE49-F238E27FC236}">
                <a16:creationId xmlns:a16="http://schemas.microsoft.com/office/drawing/2014/main" id="{98961F3B-AD5C-47A1-8157-117BE0BCF99F}"/>
              </a:ext>
            </a:extLst>
          </p:cNvPr>
          <p:cNvSpPr>
            <a:spLocks noEditPoints="1"/>
          </p:cNvSpPr>
          <p:nvPr/>
        </p:nvSpPr>
        <p:spPr bwMode="auto">
          <a:xfrm>
            <a:off x="746476" y="5789174"/>
            <a:ext cx="151963" cy="141953"/>
          </a:xfrm>
          <a:custGeom>
            <a:avLst/>
            <a:gdLst>
              <a:gd name="T0" fmla="*/ 66 w 68"/>
              <a:gd name="T1" fmla="*/ 64 h 64"/>
              <a:gd name="T2" fmla="*/ 14 w 68"/>
              <a:gd name="T3" fmla="*/ 64 h 64"/>
              <a:gd name="T4" fmla="*/ 12 w 68"/>
              <a:gd name="T5" fmla="*/ 62 h 64"/>
              <a:gd name="T6" fmla="*/ 19 w 68"/>
              <a:gd name="T7" fmla="*/ 52 h 64"/>
              <a:gd name="T8" fmla="*/ 2 w 68"/>
              <a:gd name="T9" fmla="*/ 52 h 64"/>
              <a:gd name="T10" fmla="*/ 0 w 68"/>
              <a:gd name="T11" fmla="*/ 50 h 64"/>
              <a:gd name="T12" fmla="*/ 0 w 68"/>
              <a:gd name="T13" fmla="*/ 2 h 64"/>
              <a:gd name="T14" fmla="*/ 2 w 68"/>
              <a:gd name="T15" fmla="*/ 0 h 64"/>
              <a:gd name="T16" fmla="*/ 30 w 68"/>
              <a:gd name="T17" fmla="*/ 0 h 64"/>
              <a:gd name="T18" fmla="*/ 32 w 68"/>
              <a:gd name="T19" fmla="*/ 2 h 64"/>
              <a:gd name="T20" fmla="*/ 32 w 68"/>
              <a:gd name="T21" fmla="*/ 12 h 64"/>
              <a:gd name="T22" fmla="*/ 66 w 68"/>
              <a:gd name="T23" fmla="*/ 12 h 64"/>
              <a:gd name="T24" fmla="*/ 68 w 68"/>
              <a:gd name="T25" fmla="*/ 14 h 64"/>
              <a:gd name="T26" fmla="*/ 68 w 68"/>
              <a:gd name="T27" fmla="*/ 62 h 64"/>
              <a:gd name="T28" fmla="*/ 66 w 68"/>
              <a:gd name="T29" fmla="*/ 64 h 64"/>
              <a:gd name="T30" fmla="*/ 16 w 68"/>
              <a:gd name="T31" fmla="*/ 60 h 64"/>
              <a:gd name="T32" fmla="*/ 64 w 68"/>
              <a:gd name="T33" fmla="*/ 60 h 64"/>
              <a:gd name="T34" fmla="*/ 64 w 68"/>
              <a:gd name="T35" fmla="*/ 16 h 64"/>
              <a:gd name="T36" fmla="*/ 30 w 68"/>
              <a:gd name="T37" fmla="*/ 16 h 64"/>
              <a:gd name="T38" fmla="*/ 28 w 68"/>
              <a:gd name="T39" fmla="*/ 14 h 64"/>
              <a:gd name="T40" fmla="*/ 28 w 68"/>
              <a:gd name="T41" fmla="*/ 4 h 64"/>
              <a:gd name="T42" fmla="*/ 4 w 68"/>
              <a:gd name="T43" fmla="*/ 4 h 64"/>
              <a:gd name="T44" fmla="*/ 4 w 68"/>
              <a:gd name="T45" fmla="*/ 48 h 64"/>
              <a:gd name="T46" fmla="*/ 30 w 68"/>
              <a:gd name="T47" fmla="*/ 48 h 64"/>
              <a:gd name="T48" fmla="*/ 32 w 68"/>
              <a:gd name="T49" fmla="*/ 50 h 64"/>
              <a:gd name="T50" fmla="*/ 30 w 68"/>
              <a:gd name="T51" fmla="*/ 52 h 64"/>
              <a:gd name="T52" fmla="*/ 16 w 68"/>
              <a:gd name="T53" fmla="*/ 6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68" h="64">
                <a:moveTo>
                  <a:pt x="66" y="64"/>
                </a:moveTo>
                <a:cubicBezTo>
                  <a:pt x="14" y="64"/>
                  <a:pt x="14" y="64"/>
                  <a:pt x="14" y="64"/>
                </a:cubicBezTo>
                <a:cubicBezTo>
                  <a:pt x="13" y="64"/>
                  <a:pt x="12" y="63"/>
                  <a:pt x="12" y="62"/>
                </a:cubicBezTo>
                <a:cubicBezTo>
                  <a:pt x="12" y="57"/>
                  <a:pt x="15" y="54"/>
                  <a:pt x="19" y="52"/>
                </a:cubicBezTo>
                <a:cubicBezTo>
                  <a:pt x="2" y="52"/>
                  <a:pt x="2" y="52"/>
                  <a:pt x="2" y="52"/>
                </a:cubicBezTo>
                <a:cubicBezTo>
                  <a:pt x="1" y="52"/>
                  <a:pt x="0" y="51"/>
                  <a:pt x="0" y="50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1" y="0"/>
                  <a:pt x="32" y="1"/>
                  <a:pt x="32" y="2"/>
                </a:cubicBezTo>
                <a:cubicBezTo>
                  <a:pt x="32" y="12"/>
                  <a:pt x="32" y="12"/>
                  <a:pt x="32" y="12"/>
                </a:cubicBezTo>
                <a:cubicBezTo>
                  <a:pt x="66" y="12"/>
                  <a:pt x="66" y="12"/>
                  <a:pt x="66" y="12"/>
                </a:cubicBezTo>
                <a:cubicBezTo>
                  <a:pt x="67" y="12"/>
                  <a:pt x="68" y="13"/>
                  <a:pt x="68" y="14"/>
                </a:cubicBezTo>
                <a:cubicBezTo>
                  <a:pt x="68" y="62"/>
                  <a:pt x="68" y="62"/>
                  <a:pt x="68" y="62"/>
                </a:cubicBezTo>
                <a:cubicBezTo>
                  <a:pt x="68" y="63"/>
                  <a:pt x="67" y="64"/>
                  <a:pt x="66" y="64"/>
                </a:cubicBezTo>
                <a:close/>
                <a:moveTo>
                  <a:pt x="16" y="60"/>
                </a:moveTo>
                <a:cubicBezTo>
                  <a:pt x="64" y="60"/>
                  <a:pt x="64" y="60"/>
                  <a:pt x="64" y="60"/>
                </a:cubicBezTo>
                <a:cubicBezTo>
                  <a:pt x="64" y="16"/>
                  <a:pt x="64" y="16"/>
                  <a:pt x="64" y="16"/>
                </a:cubicBezTo>
                <a:cubicBezTo>
                  <a:pt x="30" y="16"/>
                  <a:pt x="30" y="16"/>
                  <a:pt x="30" y="16"/>
                </a:cubicBezTo>
                <a:cubicBezTo>
                  <a:pt x="29" y="16"/>
                  <a:pt x="28" y="15"/>
                  <a:pt x="28" y="14"/>
                </a:cubicBezTo>
                <a:cubicBezTo>
                  <a:pt x="28" y="4"/>
                  <a:pt x="28" y="4"/>
                  <a:pt x="28" y="4"/>
                </a:cubicBezTo>
                <a:cubicBezTo>
                  <a:pt x="4" y="4"/>
                  <a:pt x="4" y="4"/>
                  <a:pt x="4" y="4"/>
                </a:cubicBezTo>
                <a:cubicBezTo>
                  <a:pt x="4" y="48"/>
                  <a:pt x="4" y="48"/>
                  <a:pt x="4" y="48"/>
                </a:cubicBezTo>
                <a:cubicBezTo>
                  <a:pt x="30" y="48"/>
                  <a:pt x="30" y="48"/>
                  <a:pt x="30" y="48"/>
                </a:cubicBezTo>
                <a:cubicBezTo>
                  <a:pt x="31" y="48"/>
                  <a:pt x="32" y="49"/>
                  <a:pt x="32" y="50"/>
                </a:cubicBezTo>
                <a:cubicBezTo>
                  <a:pt x="32" y="51"/>
                  <a:pt x="31" y="52"/>
                  <a:pt x="30" y="52"/>
                </a:cubicBezTo>
                <a:cubicBezTo>
                  <a:pt x="27" y="53"/>
                  <a:pt x="18" y="55"/>
                  <a:pt x="16" y="6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27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84753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8AD93755-FD6A-4B3F-B29C-1FB584CCDED5}"/>
              </a:ext>
            </a:extLst>
          </p:cNvPr>
          <p:cNvSpPr/>
          <p:nvPr/>
        </p:nvSpPr>
        <p:spPr>
          <a:xfrm>
            <a:off x="-19413" y="31302"/>
            <a:ext cx="2842355" cy="6858000"/>
          </a:xfrm>
          <a:prstGeom prst="rect">
            <a:avLst/>
          </a:prstGeom>
          <a:gradFill>
            <a:gsLst>
              <a:gs pos="0">
                <a:srgbClr val="172041"/>
              </a:gs>
              <a:gs pos="100000">
                <a:srgbClr val="172041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EAF5AEEF-D1CD-44A5-90FD-81E1A589A454}"/>
              </a:ext>
            </a:extLst>
          </p:cNvPr>
          <p:cNvGrpSpPr/>
          <p:nvPr/>
        </p:nvGrpSpPr>
        <p:grpSpPr>
          <a:xfrm>
            <a:off x="5982890" y="471136"/>
            <a:ext cx="602457" cy="57150"/>
            <a:chOff x="10806101" y="5722143"/>
            <a:chExt cx="602457" cy="57150"/>
          </a:xfrm>
        </p:grpSpPr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886D5364-6813-46FC-AB1F-36C6D80875A0}"/>
                </a:ext>
              </a:extLst>
            </p:cNvPr>
            <p:cNvSpPr/>
            <p:nvPr/>
          </p:nvSpPr>
          <p:spPr>
            <a:xfrm>
              <a:off x="11351408" y="5722143"/>
              <a:ext cx="57150" cy="5715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0CF49D4F-B83E-4D0B-9E29-855FC12C8247}"/>
                </a:ext>
              </a:extLst>
            </p:cNvPr>
            <p:cNvSpPr/>
            <p:nvPr/>
          </p:nvSpPr>
          <p:spPr>
            <a:xfrm>
              <a:off x="11169639" y="5722143"/>
              <a:ext cx="57150" cy="5715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BCB5CC74-8A09-40F9-A0DB-F92ADDEB1464}"/>
                </a:ext>
              </a:extLst>
            </p:cNvPr>
            <p:cNvSpPr/>
            <p:nvPr/>
          </p:nvSpPr>
          <p:spPr>
            <a:xfrm>
              <a:off x="10987870" y="5722143"/>
              <a:ext cx="57150" cy="57150"/>
            </a:xfrm>
            <a:prstGeom prst="ellipse">
              <a:avLst/>
            </a:prstGeom>
            <a:solidFill>
              <a:schemeClr val="accent1">
                <a:alpha val="2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5B4CDACE-E69C-4180-B368-6EB2AC7884CF}"/>
                </a:ext>
              </a:extLst>
            </p:cNvPr>
            <p:cNvSpPr/>
            <p:nvPr/>
          </p:nvSpPr>
          <p:spPr>
            <a:xfrm>
              <a:off x="10806101" y="5722143"/>
              <a:ext cx="57150" cy="57150"/>
            </a:xfrm>
            <a:prstGeom prst="ellipse">
              <a:avLst/>
            </a:prstGeom>
            <a:solidFill>
              <a:schemeClr val="accent1">
                <a:alpha val="2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112D09B7-E76A-48E0-89F8-EA857D978483}"/>
              </a:ext>
            </a:extLst>
          </p:cNvPr>
          <p:cNvGrpSpPr/>
          <p:nvPr/>
        </p:nvGrpSpPr>
        <p:grpSpPr>
          <a:xfrm>
            <a:off x="376238" y="382125"/>
            <a:ext cx="2466116" cy="1174880"/>
            <a:chOff x="376239" y="1549789"/>
            <a:chExt cx="2466116" cy="768879"/>
          </a:xfrm>
        </p:grpSpPr>
        <p:sp>
          <p:nvSpPr>
            <p:cNvPr id="122" name="Rectangle: Top Corners Rounded 187">
              <a:extLst>
                <a:ext uri="{FF2B5EF4-FFF2-40B4-BE49-F238E27FC236}">
                  <a16:creationId xmlns:a16="http://schemas.microsoft.com/office/drawing/2014/main" id="{64238EC8-053C-4A7B-AE44-3C9AD781896A}"/>
                </a:ext>
              </a:extLst>
            </p:cNvPr>
            <p:cNvSpPr/>
            <p:nvPr/>
          </p:nvSpPr>
          <p:spPr>
            <a:xfrm rot="16200000">
              <a:off x="1360019" y="702250"/>
              <a:ext cx="498555" cy="246611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90E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Freeform 95">
              <a:extLst>
                <a:ext uri="{FF2B5EF4-FFF2-40B4-BE49-F238E27FC236}">
                  <a16:creationId xmlns:a16="http://schemas.microsoft.com/office/drawing/2014/main" id="{64ADCABE-A594-4600-956A-733BBF14D8F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4030" y="1549789"/>
              <a:ext cx="138324" cy="137848"/>
            </a:xfrm>
            <a:custGeom>
              <a:avLst/>
              <a:gdLst>
                <a:gd name="T0" fmla="*/ 610 w 610"/>
                <a:gd name="T1" fmla="*/ 0 h 608"/>
                <a:gd name="T2" fmla="*/ 610 w 610"/>
                <a:gd name="T3" fmla="*/ 608 h 608"/>
                <a:gd name="T4" fmla="*/ 0 w 610"/>
                <a:gd name="T5" fmla="*/ 608 h 608"/>
                <a:gd name="T6" fmla="*/ 0 w 610"/>
                <a:gd name="T7" fmla="*/ 607 h 608"/>
                <a:gd name="T8" fmla="*/ 610 w 610"/>
                <a:gd name="T9" fmla="*/ 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0" h="608">
                  <a:moveTo>
                    <a:pt x="610" y="0"/>
                  </a:moveTo>
                  <a:cubicBezTo>
                    <a:pt x="610" y="608"/>
                    <a:pt x="610" y="608"/>
                    <a:pt x="610" y="608"/>
                  </a:cubicBezTo>
                  <a:cubicBezTo>
                    <a:pt x="0" y="608"/>
                    <a:pt x="0" y="608"/>
                    <a:pt x="0" y="608"/>
                  </a:cubicBezTo>
                  <a:cubicBezTo>
                    <a:pt x="0" y="607"/>
                    <a:pt x="0" y="607"/>
                    <a:pt x="0" y="607"/>
                  </a:cubicBezTo>
                  <a:cubicBezTo>
                    <a:pt x="291" y="519"/>
                    <a:pt x="521" y="290"/>
                    <a:pt x="610" y="0"/>
                  </a:cubicBezTo>
                  <a:close/>
                </a:path>
              </a:pathLst>
            </a:custGeom>
            <a:solidFill>
              <a:srgbClr val="090E21"/>
            </a:solidFill>
            <a:ln w="158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95">
              <a:extLst>
                <a:ext uri="{FF2B5EF4-FFF2-40B4-BE49-F238E27FC236}">
                  <a16:creationId xmlns:a16="http://schemas.microsoft.com/office/drawing/2014/main" id="{77823DE5-92D6-4B78-834B-674025137976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704030" y="2180820"/>
              <a:ext cx="138324" cy="137848"/>
            </a:xfrm>
            <a:custGeom>
              <a:avLst/>
              <a:gdLst>
                <a:gd name="T0" fmla="*/ 610 w 610"/>
                <a:gd name="T1" fmla="*/ 0 h 608"/>
                <a:gd name="T2" fmla="*/ 610 w 610"/>
                <a:gd name="T3" fmla="*/ 608 h 608"/>
                <a:gd name="T4" fmla="*/ 0 w 610"/>
                <a:gd name="T5" fmla="*/ 608 h 608"/>
                <a:gd name="T6" fmla="*/ 0 w 610"/>
                <a:gd name="T7" fmla="*/ 607 h 608"/>
                <a:gd name="T8" fmla="*/ 610 w 610"/>
                <a:gd name="T9" fmla="*/ 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0" h="608">
                  <a:moveTo>
                    <a:pt x="610" y="0"/>
                  </a:moveTo>
                  <a:cubicBezTo>
                    <a:pt x="610" y="608"/>
                    <a:pt x="610" y="608"/>
                    <a:pt x="610" y="608"/>
                  </a:cubicBezTo>
                  <a:cubicBezTo>
                    <a:pt x="0" y="608"/>
                    <a:pt x="0" y="608"/>
                    <a:pt x="0" y="608"/>
                  </a:cubicBezTo>
                  <a:cubicBezTo>
                    <a:pt x="0" y="607"/>
                    <a:pt x="0" y="607"/>
                    <a:pt x="0" y="607"/>
                  </a:cubicBezTo>
                  <a:cubicBezTo>
                    <a:pt x="291" y="519"/>
                    <a:pt x="521" y="290"/>
                    <a:pt x="610" y="0"/>
                  </a:cubicBezTo>
                  <a:close/>
                </a:path>
              </a:pathLst>
            </a:custGeom>
            <a:solidFill>
              <a:srgbClr val="090E21"/>
            </a:solidFill>
            <a:ln w="158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056" name="TextBox 2055">
            <a:extLst>
              <a:ext uri="{FF2B5EF4-FFF2-40B4-BE49-F238E27FC236}">
                <a16:creationId xmlns:a16="http://schemas.microsoft.com/office/drawing/2014/main" id="{52EEAFF4-DAC7-44E9-8AFB-B2AA4DA32BAF}"/>
              </a:ext>
            </a:extLst>
          </p:cNvPr>
          <p:cNvSpPr txBox="1"/>
          <p:nvPr/>
        </p:nvSpPr>
        <p:spPr>
          <a:xfrm>
            <a:off x="348600" y="814880"/>
            <a:ext cx="2709348" cy="307777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b="1" spc="300" dirty="0" smtClean="0">
                <a:solidFill>
                  <a:schemeClr val="bg1"/>
                </a:solidFill>
                <a:latin typeface="+mj-lt"/>
              </a:rPr>
              <a:t>Registration</a:t>
            </a:r>
          </a:p>
        </p:txBody>
      </p: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112D09B7-E76A-48E0-89F8-EA857D978483}"/>
              </a:ext>
            </a:extLst>
          </p:cNvPr>
          <p:cNvGrpSpPr/>
          <p:nvPr/>
        </p:nvGrpSpPr>
        <p:grpSpPr>
          <a:xfrm>
            <a:off x="470216" y="2552393"/>
            <a:ext cx="2466116" cy="768879"/>
            <a:chOff x="376239" y="1549789"/>
            <a:chExt cx="2466116" cy="768879"/>
          </a:xfrm>
        </p:grpSpPr>
        <p:sp>
          <p:nvSpPr>
            <p:cNvPr id="149" name="Rectangle: Top Corners Rounded 187">
              <a:extLst>
                <a:ext uri="{FF2B5EF4-FFF2-40B4-BE49-F238E27FC236}">
                  <a16:creationId xmlns:a16="http://schemas.microsoft.com/office/drawing/2014/main" id="{64238EC8-053C-4A7B-AE44-3C9AD781896A}"/>
                </a:ext>
              </a:extLst>
            </p:cNvPr>
            <p:cNvSpPr/>
            <p:nvPr/>
          </p:nvSpPr>
          <p:spPr>
            <a:xfrm rot="16200000">
              <a:off x="1360019" y="702250"/>
              <a:ext cx="498555" cy="246611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90E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Freeform 95">
              <a:extLst>
                <a:ext uri="{FF2B5EF4-FFF2-40B4-BE49-F238E27FC236}">
                  <a16:creationId xmlns:a16="http://schemas.microsoft.com/office/drawing/2014/main" id="{64ADCABE-A594-4600-956A-733BBF14D8F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4030" y="1549789"/>
              <a:ext cx="138324" cy="137848"/>
            </a:xfrm>
            <a:custGeom>
              <a:avLst/>
              <a:gdLst>
                <a:gd name="T0" fmla="*/ 610 w 610"/>
                <a:gd name="T1" fmla="*/ 0 h 608"/>
                <a:gd name="T2" fmla="*/ 610 w 610"/>
                <a:gd name="T3" fmla="*/ 608 h 608"/>
                <a:gd name="T4" fmla="*/ 0 w 610"/>
                <a:gd name="T5" fmla="*/ 608 h 608"/>
                <a:gd name="T6" fmla="*/ 0 w 610"/>
                <a:gd name="T7" fmla="*/ 607 h 608"/>
                <a:gd name="T8" fmla="*/ 610 w 610"/>
                <a:gd name="T9" fmla="*/ 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0" h="608">
                  <a:moveTo>
                    <a:pt x="610" y="0"/>
                  </a:moveTo>
                  <a:cubicBezTo>
                    <a:pt x="610" y="608"/>
                    <a:pt x="610" y="608"/>
                    <a:pt x="610" y="608"/>
                  </a:cubicBezTo>
                  <a:cubicBezTo>
                    <a:pt x="0" y="608"/>
                    <a:pt x="0" y="608"/>
                    <a:pt x="0" y="608"/>
                  </a:cubicBezTo>
                  <a:cubicBezTo>
                    <a:pt x="0" y="607"/>
                    <a:pt x="0" y="607"/>
                    <a:pt x="0" y="607"/>
                  </a:cubicBezTo>
                  <a:cubicBezTo>
                    <a:pt x="291" y="519"/>
                    <a:pt x="521" y="290"/>
                    <a:pt x="610" y="0"/>
                  </a:cubicBezTo>
                  <a:close/>
                </a:path>
              </a:pathLst>
            </a:custGeom>
            <a:solidFill>
              <a:srgbClr val="090E21"/>
            </a:solidFill>
            <a:ln w="158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95">
              <a:extLst>
                <a:ext uri="{FF2B5EF4-FFF2-40B4-BE49-F238E27FC236}">
                  <a16:creationId xmlns:a16="http://schemas.microsoft.com/office/drawing/2014/main" id="{77823DE5-92D6-4B78-834B-674025137976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704030" y="2180820"/>
              <a:ext cx="138324" cy="137848"/>
            </a:xfrm>
            <a:custGeom>
              <a:avLst/>
              <a:gdLst>
                <a:gd name="T0" fmla="*/ 610 w 610"/>
                <a:gd name="T1" fmla="*/ 0 h 608"/>
                <a:gd name="T2" fmla="*/ 610 w 610"/>
                <a:gd name="T3" fmla="*/ 608 h 608"/>
                <a:gd name="T4" fmla="*/ 0 w 610"/>
                <a:gd name="T5" fmla="*/ 608 h 608"/>
                <a:gd name="T6" fmla="*/ 0 w 610"/>
                <a:gd name="T7" fmla="*/ 607 h 608"/>
                <a:gd name="T8" fmla="*/ 610 w 610"/>
                <a:gd name="T9" fmla="*/ 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0" h="608">
                  <a:moveTo>
                    <a:pt x="610" y="0"/>
                  </a:moveTo>
                  <a:cubicBezTo>
                    <a:pt x="610" y="608"/>
                    <a:pt x="610" y="608"/>
                    <a:pt x="610" y="608"/>
                  </a:cubicBezTo>
                  <a:cubicBezTo>
                    <a:pt x="0" y="608"/>
                    <a:pt x="0" y="608"/>
                    <a:pt x="0" y="608"/>
                  </a:cubicBezTo>
                  <a:cubicBezTo>
                    <a:pt x="0" y="607"/>
                    <a:pt x="0" y="607"/>
                    <a:pt x="0" y="607"/>
                  </a:cubicBezTo>
                  <a:cubicBezTo>
                    <a:pt x="291" y="519"/>
                    <a:pt x="521" y="290"/>
                    <a:pt x="610" y="0"/>
                  </a:cubicBezTo>
                  <a:close/>
                </a:path>
              </a:pathLst>
            </a:custGeom>
            <a:solidFill>
              <a:srgbClr val="090E21"/>
            </a:solidFill>
            <a:ln w="158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9" name="Footer Placeholder 15">
            <a:extLst>
              <a:ext uri="{FF2B5EF4-FFF2-40B4-BE49-F238E27FC236}">
                <a16:creationId xmlns:a16="http://schemas.microsoft.com/office/drawing/2014/main" id="{E4383B3B-C795-4E26-93F2-2A329ECAD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5938" y="6308725"/>
            <a:ext cx="4114800" cy="169277"/>
          </a:xfrm>
        </p:spPr>
        <p:txBody>
          <a:bodyPr/>
          <a:lstStyle/>
          <a:p>
            <a:r>
              <a:rPr lang="en-US" i="0" dirty="0" smtClean="0"/>
              <a:t>Semester Project </a:t>
            </a:r>
            <a:endParaRPr lang="en-US" i="0" dirty="0"/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112D09B7-E76A-48E0-89F8-EA857D978483}"/>
              </a:ext>
            </a:extLst>
          </p:cNvPr>
          <p:cNvGrpSpPr/>
          <p:nvPr/>
        </p:nvGrpSpPr>
        <p:grpSpPr>
          <a:xfrm rot="10800000">
            <a:off x="10548945" y="129248"/>
            <a:ext cx="1623828" cy="1174880"/>
            <a:chOff x="376239" y="1549789"/>
            <a:chExt cx="2466116" cy="768879"/>
          </a:xfrm>
        </p:grpSpPr>
        <p:sp>
          <p:nvSpPr>
            <p:cNvPr id="92" name="Rectangle: Top Corners Rounded 187">
              <a:extLst>
                <a:ext uri="{FF2B5EF4-FFF2-40B4-BE49-F238E27FC236}">
                  <a16:creationId xmlns:a16="http://schemas.microsoft.com/office/drawing/2014/main" id="{64238EC8-053C-4A7B-AE44-3C9AD781896A}"/>
                </a:ext>
              </a:extLst>
            </p:cNvPr>
            <p:cNvSpPr/>
            <p:nvPr/>
          </p:nvSpPr>
          <p:spPr>
            <a:xfrm rot="16200000">
              <a:off x="1360019" y="702250"/>
              <a:ext cx="498555" cy="246611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90E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Freeform 95">
              <a:extLst>
                <a:ext uri="{FF2B5EF4-FFF2-40B4-BE49-F238E27FC236}">
                  <a16:creationId xmlns:a16="http://schemas.microsoft.com/office/drawing/2014/main" id="{64ADCABE-A594-4600-956A-733BBF14D8F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4030" y="1549789"/>
              <a:ext cx="138324" cy="137848"/>
            </a:xfrm>
            <a:custGeom>
              <a:avLst/>
              <a:gdLst>
                <a:gd name="T0" fmla="*/ 610 w 610"/>
                <a:gd name="T1" fmla="*/ 0 h 608"/>
                <a:gd name="T2" fmla="*/ 610 w 610"/>
                <a:gd name="T3" fmla="*/ 608 h 608"/>
                <a:gd name="T4" fmla="*/ 0 w 610"/>
                <a:gd name="T5" fmla="*/ 608 h 608"/>
                <a:gd name="T6" fmla="*/ 0 w 610"/>
                <a:gd name="T7" fmla="*/ 607 h 608"/>
                <a:gd name="T8" fmla="*/ 610 w 610"/>
                <a:gd name="T9" fmla="*/ 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0" h="608">
                  <a:moveTo>
                    <a:pt x="610" y="0"/>
                  </a:moveTo>
                  <a:cubicBezTo>
                    <a:pt x="610" y="608"/>
                    <a:pt x="610" y="608"/>
                    <a:pt x="610" y="608"/>
                  </a:cubicBezTo>
                  <a:cubicBezTo>
                    <a:pt x="0" y="608"/>
                    <a:pt x="0" y="608"/>
                    <a:pt x="0" y="608"/>
                  </a:cubicBezTo>
                  <a:cubicBezTo>
                    <a:pt x="0" y="607"/>
                    <a:pt x="0" y="607"/>
                    <a:pt x="0" y="607"/>
                  </a:cubicBezTo>
                  <a:cubicBezTo>
                    <a:pt x="291" y="519"/>
                    <a:pt x="521" y="290"/>
                    <a:pt x="610" y="0"/>
                  </a:cubicBezTo>
                  <a:close/>
                </a:path>
              </a:pathLst>
            </a:custGeom>
            <a:solidFill>
              <a:srgbClr val="090E21"/>
            </a:solidFill>
            <a:ln w="158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95">
              <a:extLst>
                <a:ext uri="{FF2B5EF4-FFF2-40B4-BE49-F238E27FC236}">
                  <a16:creationId xmlns:a16="http://schemas.microsoft.com/office/drawing/2014/main" id="{77823DE5-92D6-4B78-834B-674025137976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704030" y="2180820"/>
              <a:ext cx="138324" cy="137848"/>
            </a:xfrm>
            <a:custGeom>
              <a:avLst/>
              <a:gdLst>
                <a:gd name="T0" fmla="*/ 610 w 610"/>
                <a:gd name="T1" fmla="*/ 0 h 608"/>
                <a:gd name="T2" fmla="*/ 610 w 610"/>
                <a:gd name="T3" fmla="*/ 608 h 608"/>
                <a:gd name="T4" fmla="*/ 0 w 610"/>
                <a:gd name="T5" fmla="*/ 608 h 608"/>
                <a:gd name="T6" fmla="*/ 0 w 610"/>
                <a:gd name="T7" fmla="*/ 607 h 608"/>
                <a:gd name="T8" fmla="*/ 610 w 610"/>
                <a:gd name="T9" fmla="*/ 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0" h="608">
                  <a:moveTo>
                    <a:pt x="610" y="0"/>
                  </a:moveTo>
                  <a:cubicBezTo>
                    <a:pt x="610" y="608"/>
                    <a:pt x="610" y="608"/>
                    <a:pt x="610" y="608"/>
                  </a:cubicBezTo>
                  <a:cubicBezTo>
                    <a:pt x="0" y="608"/>
                    <a:pt x="0" y="608"/>
                    <a:pt x="0" y="608"/>
                  </a:cubicBezTo>
                  <a:cubicBezTo>
                    <a:pt x="0" y="607"/>
                    <a:pt x="0" y="607"/>
                    <a:pt x="0" y="607"/>
                  </a:cubicBezTo>
                  <a:cubicBezTo>
                    <a:pt x="291" y="519"/>
                    <a:pt x="521" y="290"/>
                    <a:pt x="610" y="0"/>
                  </a:cubicBezTo>
                  <a:close/>
                </a:path>
              </a:pathLst>
            </a:custGeom>
            <a:solidFill>
              <a:srgbClr val="090E21"/>
            </a:solidFill>
            <a:ln w="158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D4C6C895-2D6F-47F0-A411-0F964B4C0C80}"/>
              </a:ext>
            </a:extLst>
          </p:cNvPr>
          <p:cNvSpPr txBox="1"/>
          <p:nvPr/>
        </p:nvSpPr>
        <p:spPr>
          <a:xfrm>
            <a:off x="3260608" y="1409140"/>
            <a:ext cx="8272316" cy="3077766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pPr>
              <a:buClr>
                <a:schemeClr val="accent2">
                  <a:lumMod val="60000"/>
                  <a:lumOff val="40000"/>
                </a:schemeClr>
              </a:buClr>
            </a:pPr>
            <a:r>
              <a:rPr lang="en-US" sz="2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Non-Functional</a:t>
            </a:r>
            <a:r>
              <a:rPr lang="en-US" sz="2000" dirty="0" smtClean="0">
                <a:solidFill>
                  <a:schemeClr val="bg1"/>
                </a:solidFill>
              </a:rPr>
              <a:t> requirements.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endParaRPr lang="en-US" sz="2000" dirty="0" smtClean="0">
              <a:solidFill>
                <a:schemeClr val="bg1"/>
              </a:solidFill>
            </a:endParaRPr>
          </a:p>
          <a:p>
            <a:pPr marL="285750" indent="-285750"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</a:rPr>
              <a:t>In this system, the authentication of the user is a crucial issue.</a:t>
            </a:r>
          </a:p>
          <a:p>
            <a:pPr marL="285750" indent="-285750"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</a:rPr>
              <a:t>During this system, user authentication are going to be done by login by user name and Arcanum and classified by user sort.</a:t>
            </a:r>
          </a:p>
          <a:p>
            <a:pPr marL="285750" indent="-285750"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</a:rPr>
              <a:t>Users can get access to the system as permissions square measure classified for that style of user</a:t>
            </a:r>
            <a:r>
              <a:rPr lang="en-US" sz="2000" dirty="0" smtClean="0">
                <a:solidFill>
                  <a:schemeClr val="bg1"/>
                </a:solidFill>
              </a:rPr>
              <a:t>.</a:t>
            </a:r>
          </a:p>
          <a:p>
            <a:pPr>
              <a:buClr>
                <a:schemeClr val="accent2">
                  <a:lumMod val="60000"/>
                  <a:lumOff val="40000"/>
                </a:schemeClr>
              </a:buClr>
            </a:pPr>
            <a:endParaRPr lang="en-US" sz="2000" dirty="0">
              <a:solidFill>
                <a:schemeClr val="bg1"/>
              </a:solidFill>
            </a:endParaRP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99958637-625B-4257-9F51-B26D34BCFC08}"/>
              </a:ext>
            </a:extLst>
          </p:cNvPr>
          <p:cNvGrpSpPr/>
          <p:nvPr/>
        </p:nvGrpSpPr>
        <p:grpSpPr>
          <a:xfrm>
            <a:off x="708060" y="2824781"/>
            <a:ext cx="2114882" cy="215444"/>
            <a:chOff x="668958" y="2550768"/>
            <a:chExt cx="2114882" cy="215444"/>
          </a:xfrm>
        </p:grpSpPr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4F64B31A-C1F3-4C3E-A5D5-EA5BDDF9D9F1}"/>
                </a:ext>
              </a:extLst>
            </p:cNvPr>
            <p:cNvGrpSpPr/>
            <p:nvPr/>
          </p:nvGrpSpPr>
          <p:grpSpPr>
            <a:xfrm>
              <a:off x="668958" y="2560871"/>
              <a:ext cx="211507" cy="195238"/>
              <a:chOff x="519113" y="1628775"/>
              <a:chExt cx="371475" cy="342900"/>
            </a:xfr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2700000" scaled="0"/>
            </a:gradFill>
          </p:grpSpPr>
          <p:sp>
            <p:nvSpPr>
              <p:cNvPr id="103" name="Freeform 28">
                <a:extLst>
                  <a:ext uri="{FF2B5EF4-FFF2-40B4-BE49-F238E27FC236}">
                    <a16:creationId xmlns:a16="http://schemas.microsoft.com/office/drawing/2014/main" id="{8FDB1A53-33BB-475A-BF26-644AD890578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19113" y="1736725"/>
                <a:ext cx="371475" cy="234950"/>
              </a:xfrm>
              <a:custGeom>
                <a:avLst/>
                <a:gdLst>
                  <a:gd name="T0" fmla="*/ 88 w 96"/>
                  <a:gd name="T1" fmla="*/ 60 h 60"/>
                  <a:gd name="T2" fmla="*/ 8 w 96"/>
                  <a:gd name="T3" fmla="*/ 60 h 60"/>
                  <a:gd name="T4" fmla="*/ 0 w 96"/>
                  <a:gd name="T5" fmla="*/ 52 h 60"/>
                  <a:gd name="T6" fmla="*/ 0 w 96"/>
                  <a:gd name="T7" fmla="*/ 2 h 60"/>
                  <a:gd name="T8" fmla="*/ 2 w 96"/>
                  <a:gd name="T9" fmla="*/ 0 h 60"/>
                  <a:gd name="T10" fmla="*/ 94 w 96"/>
                  <a:gd name="T11" fmla="*/ 0 h 60"/>
                  <a:gd name="T12" fmla="*/ 96 w 96"/>
                  <a:gd name="T13" fmla="*/ 2 h 60"/>
                  <a:gd name="T14" fmla="*/ 96 w 96"/>
                  <a:gd name="T15" fmla="*/ 52 h 60"/>
                  <a:gd name="T16" fmla="*/ 88 w 96"/>
                  <a:gd name="T17" fmla="*/ 60 h 60"/>
                  <a:gd name="T18" fmla="*/ 4 w 96"/>
                  <a:gd name="T19" fmla="*/ 4 h 60"/>
                  <a:gd name="T20" fmla="*/ 4 w 96"/>
                  <a:gd name="T21" fmla="*/ 52 h 60"/>
                  <a:gd name="T22" fmla="*/ 8 w 96"/>
                  <a:gd name="T23" fmla="*/ 56 h 60"/>
                  <a:gd name="T24" fmla="*/ 88 w 96"/>
                  <a:gd name="T25" fmla="*/ 56 h 60"/>
                  <a:gd name="T26" fmla="*/ 92 w 96"/>
                  <a:gd name="T27" fmla="*/ 52 h 60"/>
                  <a:gd name="T28" fmla="*/ 92 w 96"/>
                  <a:gd name="T29" fmla="*/ 4 h 60"/>
                  <a:gd name="T30" fmla="*/ 4 w 96"/>
                  <a:gd name="T31" fmla="*/ 4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96" h="60">
                    <a:moveTo>
                      <a:pt x="88" y="60"/>
                    </a:moveTo>
                    <a:cubicBezTo>
                      <a:pt x="8" y="60"/>
                      <a:pt x="8" y="60"/>
                      <a:pt x="8" y="60"/>
                    </a:cubicBezTo>
                    <a:cubicBezTo>
                      <a:pt x="3" y="60"/>
                      <a:pt x="0" y="57"/>
                      <a:pt x="0" y="5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0"/>
                      <a:pt x="96" y="1"/>
                      <a:pt x="96" y="2"/>
                    </a:cubicBezTo>
                    <a:cubicBezTo>
                      <a:pt x="96" y="52"/>
                      <a:pt x="96" y="52"/>
                      <a:pt x="96" y="52"/>
                    </a:cubicBezTo>
                    <a:cubicBezTo>
                      <a:pt x="96" y="57"/>
                      <a:pt x="93" y="60"/>
                      <a:pt x="88" y="60"/>
                    </a:cubicBezTo>
                    <a:close/>
                    <a:moveTo>
                      <a:pt x="4" y="4"/>
                    </a:moveTo>
                    <a:cubicBezTo>
                      <a:pt x="4" y="52"/>
                      <a:pt x="4" y="52"/>
                      <a:pt x="4" y="52"/>
                    </a:cubicBezTo>
                    <a:cubicBezTo>
                      <a:pt x="4" y="54"/>
                      <a:pt x="6" y="56"/>
                      <a:pt x="8" y="56"/>
                    </a:cubicBezTo>
                    <a:cubicBezTo>
                      <a:pt x="88" y="56"/>
                      <a:pt x="88" y="56"/>
                      <a:pt x="88" y="56"/>
                    </a:cubicBezTo>
                    <a:cubicBezTo>
                      <a:pt x="90" y="56"/>
                      <a:pt x="92" y="54"/>
                      <a:pt x="92" y="52"/>
                    </a:cubicBezTo>
                    <a:cubicBezTo>
                      <a:pt x="92" y="4"/>
                      <a:pt x="92" y="4"/>
                      <a:pt x="92" y="4"/>
                    </a:cubicBezTo>
                    <a:lnTo>
                      <a:pt x="4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" name="Freeform 29">
                <a:extLst>
                  <a:ext uri="{FF2B5EF4-FFF2-40B4-BE49-F238E27FC236}">
                    <a16:creationId xmlns:a16="http://schemas.microsoft.com/office/drawing/2014/main" id="{563049A2-5C9B-4836-A3C4-CE88B48FCA5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42938" y="1784350"/>
                <a:ext cx="139700" cy="139700"/>
              </a:xfrm>
              <a:custGeom>
                <a:avLst/>
                <a:gdLst>
                  <a:gd name="T0" fmla="*/ 2 w 36"/>
                  <a:gd name="T1" fmla="*/ 36 h 36"/>
                  <a:gd name="T2" fmla="*/ 1 w 36"/>
                  <a:gd name="T3" fmla="*/ 36 h 36"/>
                  <a:gd name="T4" fmla="*/ 0 w 36"/>
                  <a:gd name="T5" fmla="*/ 34 h 36"/>
                  <a:gd name="T6" fmla="*/ 0 w 36"/>
                  <a:gd name="T7" fmla="*/ 2 h 36"/>
                  <a:gd name="T8" fmla="*/ 1 w 36"/>
                  <a:gd name="T9" fmla="*/ 0 h 36"/>
                  <a:gd name="T10" fmla="*/ 3 w 36"/>
                  <a:gd name="T11" fmla="*/ 0 h 36"/>
                  <a:gd name="T12" fmla="*/ 35 w 36"/>
                  <a:gd name="T13" fmla="*/ 16 h 36"/>
                  <a:gd name="T14" fmla="*/ 36 w 36"/>
                  <a:gd name="T15" fmla="*/ 18 h 36"/>
                  <a:gd name="T16" fmla="*/ 35 w 36"/>
                  <a:gd name="T17" fmla="*/ 20 h 36"/>
                  <a:gd name="T18" fmla="*/ 3 w 36"/>
                  <a:gd name="T19" fmla="*/ 36 h 36"/>
                  <a:gd name="T20" fmla="*/ 2 w 36"/>
                  <a:gd name="T21" fmla="*/ 36 h 36"/>
                  <a:gd name="T22" fmla="*/ 4 w 36"/>
                  <a:gd name="T23" fmla="*/ 5 h 36"/>
                  <a:gd name="T24" fmla="*/ 4 w 36"/>
                  <a:gd name="T25" fmla="*/ 31 h 36"/>
                  <a:gd name="T26" fmla="*/ 30 w 36"/>
                  <a:gd name="T27" fmla="*/ 18 h 36"/>
                  <a:gd name="T28" fmla="*/ 4 w 36"/>
                  <a:gd name="T29" fmla="*/ 5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6" h="36">
                    <a:moveTo>
                      <a:pt x="2" y="36"/>
                    </a:moveTo>
                    <a:cubicBezTo>
                      <a:pt x="2" y="36"/>
                      <a:pt x="1" y="36"/>
                      <a:pt x="1" y="36"/>
                    </a:cubicBezTo>
                    <a:cubicBezTo>
                      <a:pt x="0" y="35"/>
                      <a:pt x="0" y="35"/>
                      <a:pt x="0" y="34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0" y="1"/>
                      <a:pt x="1" y="0"/>
                    </a:cubicBezTo>
                    <a:cubicBezTo>
                      <a:pt x="2" y="0"/>
                      <a:pt x="2" y="0"/>
                      <a:pt x="3" y="0"/>
                    </a:cubicBezTo>
                    <a:cubicBezTo>
                      <a:pt x="35" y="16"/>
                      <a:pt x="35" y="16"/>
                      <a:pt x="35" y="16"/>
                    </a:cubicBezTo>
                    <a:cubicBezTo>
                      <a:pt x="36" y="17"/>
                      <a:pt x="36" y="17"/>
                      <a:pt x="36" y="18"/>
                    </a:cubicBezTo>
                    <a:cubicBezTo>
                      <a:pt x="36" y="19"/>
                      <a:pt x="36" y="19"/>
                      <a:pt x="35" y="20"/>
                    </a:cubicBezTo>
                    <a:cubicBezTo>
                      <a:pt x="3" y="36"/>
                      <a:pt x="3" y="36"/>
                      <a:pt x="3" y="36"/>
                    </a:cubicBezTo>
                    <a:cubicBezTo>
                      <a:pt x="3" y="36"/>
                      <a:pt x="2" y="36"/>
                      <a:pt x="2" y="36"/>
                    </a:cubicBezTo>
                    <a:close/>
                    <a:moveTo>
                      <a:pt x="4" y="5"/>
                    </a:moveTo>
                    <a:cubicBezTo>
                      <a:pt x="4" y="31"/>
                      <a:pt x="4" y="31"/>
                      <a:pt x="4" y="31"/>
                    </a:cubicBezTo>
                    <a:cubicBezTo>
                      <a:pt x="30" y="18"/>
                      <a:pt x="30" y="18"/>
                      <a:pt x="30" y="18"/>
                    </a:cubicBezTo>
                    <a:lnTo>
                      <a:pt x="4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" name="Freeform 30">
                <a:extLst>
                  <a:ext uri="{FF2B5EF4-FFF2-40B4-BE49-F238E27FC236}">
                    <a16:creationId xmlns:a16="http://schemas.microsoft.com/office/drawing/2014/main" id="{913840AB-EA76-4ED8-8987-65B13CD79D7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19113" y="1628775"/>
                <a:ext cx="371475" cy="92075"/>
              </a:xfrm>
              <a:custGeom>
                <a:avLst/>
                <a:gdLst>
                  <a:gd name="T0" fmla="*/ 94 w 96"/>
                  <a:gd name="T1" fmla="*/ 24 h 24"/>
                  <a:gd name="T2" fmla="*/ 2 w 96"/>
                  <a:gd name="T3" fmla="*/ 24 h 24"/>
                  <a:gd name="T4" fmla="*/ 0 w 96"/>
                  <a:gd name="T5" fmla="*/ 22 h 24"/>
                  <a:gd name="T6" fmla="*/ 0 w 96"/>
                  <a:gd name="T7" fmla="*/ 6 h 24"/>
                  <a:gd name="T8" fmla="*/ 6 w 96"/>
                  <a:gd name="T9" fmla="*/ 0 h 24"/>
                  <a:gd name="T10" fmla="*/ 90 w 96"/>
                  <a:gd name="T11" fmla="*/ 0 h 24"/>
                  <a:gd name="T12" fmla="*/ 96 w 96"/>
                  <a:gd name="T13" fmla="*/ 6 h 24"/>
                  <a:gd name="T14" fmla="*/ 96 w 96"/>
                  <a:gd name="T15" fmla="*/ 22 h 24"/>
                  <a:gd name="T16" fmla="*/ 94 w 96"/>
                  <a:gd name="T17" fmla="*/ 24 h 24"/>
                  <a:gd name="T18" fmla="*/ 4 w 96"/>
                  <a:gd name="T19" fmla="*/ 20 h 24"/>
                  <a:gd name="T20" fmla="*/ 92 w 96"/>
                  <a:gd name="T21" fmla="*/ 20 h 24"/>
                  <a:gd name="T22" fmla="*/ 92 w 96"/>
                  <a:gd name="T23" fmla="*/ 6 h 24"/>
                  <a:gd name="T24" fmla="*/ 90 w 96"/>
                  <a:gd name="T25" fmla="*/ 4 h 24"/>
                  <a:gd name="T26" fmla="*/ 6 w 96"/>
                  <a:gd name="T27" fmla="*/ 4 h 24"/>
                  <a:gd name="T28" fmla="*/ 4 w 96"/>
                  <a:gd name="T29" fmla="*/ 6 h 24"/>
                  <a:gd name="T30" fmla="*/ 4 w 96"/>
                  <a:gd name="T31" fmla="*/ 2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96" h="24">
                    <a:moveTo>
                      <a:pt x="94" y="24"/>
                    </a:moveTo>
                    <a:cubicBezTo>
                      <a:pt x="2" y="24"/>
                      <a:pt x="2" y="24"/>
                      <a:pt x="2" y="24"/>
                    </a:cubicBezTo>
                    <a:cubicBezTo>
                      <a:pt x="1" y="24"/>
                      <a:pt x="0" y="23"/>
                      <a:pt x="0" y="22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90" y="0"/>
                      <a:pt x="90" y="0"/>
                      <a:pt x="90" y="0"/>
                    </a:cubicBezTo>
                    <a:cubicBezTo>
                      <a:pt x="93" y="0"/>
                      <a:pt x="96" y="3"/>
                      <a:pt x="96" y="6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3"/>
                      <a:pt x="95" y="24"/>
                      <a:pt x="94" y="24"/>
                    </a:cubicBezTo>
                    <a:close/>
                    <a:moveTo>
                      <a:pt x="4" y="20"/>
                    </a:moveTo>
                    <a:cubicBezTo>
                      <a:pt x="92" y="20"/>
                      <a:pt x="92" y="20"/>
                      <a:pt x="92" y="20"/>
                    </a:cubicBezTo>
                    <a:cubicBezTo>
                      <a:pt x="92" y="6"/>
                      <a:pt x="92" y="6"/>
                      <a:pt x="92" y="6"/>
                    </a:cubicBezTo>
                    <a:cubicBezTo>
                      <a:pt x="92" y="5"/>
                      <a:pt x="91" y="4"/>
                      <a:pt x="90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5" y="4"/>
                      <a:pt x="4" y="5"/>
                      <a:pt x="4" y="6"/>
                    </a:cubicBezTo>
                    <a:lnTo>
                      <a:pt x="4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" name="Freeform 31">
                <a:extLst>
                  <a:ext uri="{FF2B5EF4-FFF2-40B4-BE49-F238E27FC236}">
                    <a16:creationId xmlns:a16="http://schemas.microsoft.com/office/drawing/2014/main" id="{2F84762E-3244-4BAE-B483-9CE2BD379C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2288" y="1631950"/>
                <a:ext cx="77788" cy="77787"/>
              </a:xfrm>
              <a:custGeom>
                <a:avLst/>
                <a:gdLst>
                  <a:gd name="T0" fmla="*/ 5 w 49"/>
                  <a:gd name="T1" fmla="*/ 49 h 49"/>
                  <a:gd name="T2" fmla="*/ 0 w 49"/>
                  <a:gd name="T3" fmla="*/ 44 h 49"/>
                  <a:gd name="T4" fmla="*/ 44 w 49"/>
                  <a:gd name="T5" fmla="*/ 0 h 49"/>
                  <a:gd name="T6" fmla="*/ 49 w 49"/>
                  <a:gd name="T7" fmla="*/ 5 h 49"/>
                  <a:gd name="T8" fmla="*/ 5 w 49"/>
                  <a:gd name="T9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49">
                    <a:moveTo>
                      <a:pt x="5" y="49"/>
                    </a:moveTo>
                    <a:lnTo>
                      <a:pt x="0" y="44"/>
                    </a:lnTo>
                    <a:lnTo>
                      <a:pt x="44" y="0"/>
                    </a:lnTo>
                    <a:lnTo>
                      <a:pt x="49" y="5"/>
                    </a:lnTo>
                    <a:lnTo>
                      <a:pt x="5" y="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" name="Freeform 32">
                <a:extLst>
                  <a:ext uri="{FF2B5EF4-FFF2-40B4-BE49-F238E27FC236}">
                    <a16:creationId xmlns:a16="http://schemas.microsoft.com/office/drawing/2014/main" id="{C7503F4A-FD76-411F-89B9-CDB61E95C9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9913" y="1631950"/>
                <a:ext cx="84138" cy="85725"/>
              </a:xfrm>
              <a:custGeom>
                <a:avLst/>
                <a:gdLst>
                  <a:gd name="T0" fmla="*/ 5 w 53"/>
                  <a:gd name="T1" fmla="*/ 54 h 54"/>
                  <a:gd name="T2" fmla="*/ 0 w 53"/>
                  <a:gd name="T3" fmla="*/ 49 h 54"/>
                  <a:gd name="T4" fmla="*/ 48 w 53"/>
                  <a:gd name="T5" fmla="*/ 0 h 54"/>
                  <a:gd name="T6" fmla="*/ 53 w 53"/>
                  <a:gd name="T7" fmla="*/ 5 h 54"/>
                  <a:gd name="T8" fmla="*/ 5 w 53"/>
                  <a:gd name="T9" fmla="*/ 5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3" h="54">
                    <a:moveTo>
                      <a:pt x="5" y="54"/>
                    </a:moveTo>
                    <a:lnTo>
                      <a:pt x="0" y="49"/>
                    </a:lnTo>
                    <a:lnTo>
                      <a:pt x="48" y="0"/>
                    </a:lnTo>
                    <a:lnTo>
                      <a:pt x="53" y="5"/>
                    </a:lnTo>
                    <a:lnTo>
                      <a:pt x="5" y="5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" name="Freeform 33">
                <a:extLst>
                  <a:ext uri="{FF2B5EF4-FFF2-40B4-BE49-F238E27FC236}">
                    <a16:creationId xmlns:a16="http://schemas.microsoft.com/office/drawing/2014/main" id="{E21A373E-1AB2-47DA-9F91-CFC4A10E48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1826" y="1631950"/>
                <a:ext cx="84138" cy="85725"/>
              </a:xfrm>
              <a:custGeom>
                <a:avLst/>
                <a:gdLst>
                  <a:gd name="T0" fmla="*/ 5 w 53"/>
                  <a:gd name="T1" fmla="*/ 54 h 54"/>
                  <a:gd name="T2" fmla="*/ 0 w 53"/>
                  <a:gd name="T3" fmla="*/ 49 h 54"/>
                  <a:gd name="T4" fmla="*/ 48 w 53"/>
                  <a:gd name="T5" fmla="*/ 0 h 54"/>
                  <a:gd name="T6" fmla="*/ 53 w 53"/>
                  <a:gd name="T7" fmla="*/ 5 h 54"/>
                  <a:gd name="T8" fmla="*/ 5 w 53"/>
                  <a:gd name="T9" fmla="*/ 5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3" h="54">
                    <a:moveTo>
                      <a:pt x="5" y="54"/>
                    </a:moveTo>
                    <a:lnTo>
                      <a:pt x="0" y="49"/>
                    </a:lnTo>
                    <a:lnTo>
                      <a:pt x="48" y="0"/>
                    </a:lnTo>
                    <a:lnTo>
                      <a:pt x="53" y="5"/>
                    </a:lnTo>
                    <a:lnTo>
                      <a:pt x="5" y="5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" name="Freeform 34">
                <a:extLst>
                  <a:ext uri="{FF2B5EF4-FFF2-40B4-BE49-F238E27FC236}">
                    <a16:creationId xmlns:a16="http://schemas.microsoft.com/office/drawing/2014/main" id="{9F8AE030-7DF2-49F5-A2BF-79F8D3F359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3738" y="1631950"/>
                <a:ext cx="84138" cy="85725"/>
              </a:xfrm>
              <a:custGeom>
                <a:avLst/>
                <a:gdLst>
                  <a:gd name="T0" fmla="*/ 5 w 53"/>
                  <a:gd name="T1" fmla="*/ 54 h 54"/>
                  <a:gd name="T2" fmla="*/ 0 w 53"/>
                  <a:gd name="T3" fmla="*/ 49 h 54"/>
                  <a:gd name="T4" fmla="*/ 48 w 53"/>
                  <a:gd name="T5" fmla="*/ 0 h 54"/>
                  <a:gd name="T6" fmla="*/ 53 w 53"/>
                  <a:gd name="T7" fmla="*/ 5 h 54"/>
                  <a:gd name="T8" fmla="*/ 5 w 53"/>
                  <a:gd name="T9" fmla="*/ 5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3" h="54">
                    <a:moveTo>
                      <a:pt x="5" y="54"/>
                    </a:moveTo>
                    <a:lnTo>
                      <a:pt x="0" y="49"/>
                    </a:lnTo>
                    <a:lnTo>
                      <a:pt x="48" y="0"/>
                    </a:lnTo>
                    <a:lnTo>
                      <a:pt x="53" y="5"/>
                    </a:lnTo>
                    <a:lnTo>
                      <a:pt x="5" y="5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" name="Freeform 35">
                <a:extLst>
                  <a:ext uri="{FF2B5EF4-FFF2-40B4-BE49-F238E27FC236}">
                    <a16:creationId xmlns:a16="http://schemas.microsoft.com/office/drawing/2014/main" id="{75A014CB-52C2-4CAC-92B1-039250C931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5651" y="1631950"/>
                <a:ext cx="84138" cy="85725"/>
              </a:xfrm>
              <a:custGeom>
                <a:avLst/>
                <a:gdLst>
                  <a:gd name="T0" fmla="*/ 5 w 53"/>
                  <a:gd name="T1" fmla="*/ 54 h 54"/>
                  <a:gd name="T2" fmla="*/ 0 w 53"/>
                  <a:gd name="T3" fmla="*/ 49 h 54"/>
                  <a:gd name="T4" fmla="*/ 48 w 53"/>
                  <a:gd name="T5" fmla="*/ 0 h 54"/>
                  <a:gd name="T6" fmla="*/ 53 w 53"/>
                  <a:gd name="T7" fmla="*/ 5 h 54"/>
                  <a:gd name="T8" fmla="*/ 5 w 53"/>
                  <a:gd name="T9" fmla="*/ 5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3" h="54">
                    <a:moveTo>
                      <a:pt x="5" y="54"/>
                    </a:moveTo>
                    <a:lnTo>
                      <a:pt x="0" y="49"/>
                    </a:lnTo>
                    <a:lnTo>
                      <a:pt x="48" y="0"/>
                    </a:lnTo>
                    <a:lnTo>
                      <a:pt x="53" y="5"/>
                    </a:lnTo>
                    <a:lnTo>
                      <a:pt x="5" y="5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" name="Freeform 36">
                <a:extLst>
                  <a:ext uri="{FF2B5EF4-FFF2-40B4-BE49-F238E27FC236}">
                    <a16:creationId xmlns:a16="http://schemas.microsoft.com/office/drawing/2014/main" id="{38C98745-0FA1-4770-98C3-6BFA0B5BE6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7563" y="1647825"/>
                <a:ext cx="69850" cy="69850"/>
              </a:xfrm>
              <a:custGeom>
                <a:avLst/>
                <a:gdLst>
                  <a:gd name="T0" fmla="*/ 5 w 44"/>
                  <a:gd name="T1" fmla="*/ 44 h 44"/>
                  <a:gd name="T2" fmla="*/ 0 w 44"/>
                  <a:gd name="T3" fmla="*/ 39 h 44"/>
                  <a:gd name="T4" fmla="*/ 39 w 44"/>
                  <a:gd name="T5" fmla="*/ 0 h 44"/>
                  <a:gd name="T6" fmla="*/ 44 w 44"/>
                  <a:gd name="T7" fmla="*/ 5 h 44"/>
                  <a:gd name="T8" fmla="*/ 5 w 44"/>
                  <a:gd name="T9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44">
                    <a:moveTo>
                      <a:pt x="5" y="44"/>
                    </a:moveTo>
                    <a:lnTo>
                      <a:pt x="0" y="39"/>
                    </a:lnTo>
                    <a:lnTo>
                      <a:pt x="39" y="0"/>
                    </a:lnTo>
                    <a:lnTo>
                      <a:pt x="44" y="5"/>
                    </a:lnTo>
                    <a:lnTo>
                      <a:pt x="5" y="4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467DF15F-1E58-4CE6-A513-EA5E427E84B5}"/>
                </a:ext>
              </a:extLst>
            </p:cNvPr>
            <p:cNvSpPr txBox="1"/>
            <p:nvPr/>
          </p:nvSpPr>
          <p:spPr>
            <a:xfrm>
              <a:off x="1022550" y="2550768"/>
              <a:ext cx="1761290" cy="215444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Requirement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1A8A2D57-0137-4128-99F4-4B7A61D4410A}"/>
              </a:ext>
            </a:extLst>
          </p:cNvPr>
          <p:cNvGrpSpPr/>
          <p:nvPr/>
        </p:nvGrpSpPr>
        <p:grpSpPr>
          <a:xfrm>
            <a:off x="712293" y="1819797"/>
            <a:ext cx="2110649" cy="215444"/>
            <a:chOff x="673191" y="1583558"/>
            <a:chExt cx="2110649" cy="215444"/>
          </a:xfrm>
        </p:grpSpPr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3885EC3B-435C-4EE6-85EB-1A1CB96012CB}"/>
                </a:ext>
              </a:extLst>
            </p:cNvPr>
            <p:cNvSpPr txBox="1"/>
            <p:nvPr/>
          </p:nvSpPr>
          <p:spPr>
            <a:xfrm>
              <a:off x="1022550" y="1583558"/>
              <a:ext cx="1761290" cy="215444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 anchor="ctr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chemeClr val="bg1"/>
                  </a:solidFill>
                </a:defRPr>
              </a:lvl1pPr>
            </a:lstStyle>
            <a:p>
              <a:r>
                <a:rPr lang="en-US" dirty="0" smtClean="0"/>
                <a:t>Introduction</a:t>
              </a:r>
              <a:endParaRPr lang="en-US" dirty="0"/>
            </a:p>
          </p:txBody>
        </p: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3ACC1DB5-94A0-463E-9D17-415515BE117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3191" y="1593661"/>
              <a:ext cx="203040" cy="194400"/>
              <a:chOff x="-638175" y="3963988"/>
              <a:chExt cx="373062" cy="357187"/>
            </a:xfr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2700000" scaled="0"/>
            </a:gradFill>
          </p:grpSpPr>
          <p:sp>
            <p:nvSpPr>
              <p:cNvPr id="139" name="Freeform 40">
                <a:extLst>
                  <a:ext uri="{FF2B5EF4-FFF2-40B4-BE49-F238E27FC236}">
                    <a16:creationId xmlns:a16="http://schemas.microsoft.com/office/drawing/2014/main" id="{A687222F-35CE-48AB-85F9-5B65E6D907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92138" y="4149725"/>
                <a:ext cx="280987" cy="171450"/>
              </a:xfrm>
              <a:custGeom>
                <a:avLst/>
                <a:gdLst>
                  <a:gd name="T0" fmla="*/ 70 w 72"/>
                  <a:gd name="T1" fmla="*/ 44 h 44"/>
                  <a:gd name="T2" fmla="*/ 46 w 72"/>
                  <a:gd name="T3" fmla="*/ 44 h 44"/>
                  <a:gd name="T4" fmla="*/ 44 w 72"/>
                  <a:gd name="T5" fmla="*/ 42 h 44"/>
                  <a:gd name="T6" fmla="*/ 44 w 72"/>
                  <a:gd name="T7" fmla="*/ 16 h 44"/>
                  <a:gd name="T8" fmla="*/ 28 w 72"/>
                  <a:gd name="T9" fmla="*/ 16 h 44"/>
                  <a:gd name="T10" fmla="*/ 28 w 72"/>
                  <a:gd name="T11" fmla="*/ 42 h 44"/>
                  <a:gd name="T12" fmla="*/ 26 w 72"/>
                  <a:gd name="T13" fmla="*/ 44 h 44"/>
                  <a:gd name="T14" fmla="*/ 2 w 72"/>
                  <a:gd name="T15" fmla="*/ 44 h 44"/>
                  <a:gd name="T16" fmla="*/ 0 w 72"/>
                  <a:gd name="T17" fmla="*/ 42 h 44"/>
                  <a:gd name="T18" fmla="*/ 0 w 72"/>
                  <a:gd name="T19" fmla="*/ 2 h 44"/>
                  <a:gd name="T20" fmla="*/ 2 w 72"/>
                  <a:gd name="T21" fmla="*/ 0 h 44"/>
                  <a:gd name="T22" fmla="*/ 4 w 72"/>
                  <a:gd name="T23" fmla="*/ 2 h 44"/>
                  <a:gd name="T24" fmla="*/ 4 w 72"/>
                  <a:gd name="T25" fmla="*/ 40 h 44"/>
                  <a:gd name="T26" fmla="*/ 24 w 72"/>
                  <a:gd name="T27" fmla="*/ 40 h 44"/>
                  <a:gd name="T28" fmla="*/ 24 w 72"/>
                  <a:gd name="T29" fmla="*/ 14 h 44"/>
                  <a:gd name="T30" fmla="*/ 26 w 72"/>
                  <a:gd name="T31" fmla="*/ 12 h 44"/>
                  <a:gd name="T32" fmla="*/ 46 w 72"/>
                  <a:gd name="T33" fmla="*/ 12 h 44"/>
                  <a:gd name="T34" fmla="*/ 48 w 72"/>
                  <a:gd name="T35" fmla="*/ 14 h 44"/>
                  <a:gd name="T36" fmla="*/ 48 w 72"/>
                  <a:gd name="T37" fmla="*/ 40 h 44"/>
                  <a:gd name="T38" fmla="*/ 68 w 72"/>
                  <a:gd name="T39" fmla="*/ 40 h 44"/>
                  <a:gd name="T40" fmla="*/ 68 w 72"/>
                  <a:gd name="T41" fmla="*/ 4 h 44"/>
                  <a:gd name="T42" fmla="*/ 70 w 72"/>
                  <a:gd name="T43" fmla="*/ 2 h 44"/>
                  <a:gd name="T44" fmla="*/ 72 w 72"/>
                  <a:gd name="T45" fmla="*/ 4 h 44"/>
                  <a:gd name="T46" fmla="*/ 72 w 72"/>
                  <a:gd name="T47" fmla="*/ 42 h 44"/>
                  <a:gd name="T48" fmla="*/ 70 w 72"/>
                  <a:gd name="T49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72" h="44">
                    <a:moveTo>
                      <a:pt x="70" y="44"/>
                    </a:moveTo>
                    <a:cubicBezTo>
                      <a:pt x="46" y="44"/>
                      <a:pt x="46" y="44"/>
                      <a:pt x="46" y="44"/>
                    </a:cubicBezTo>
                    <a:cubicBezTo>
                      <a:pt x="45" y="44"/>
                      <a:pt x="44" y="43"/>
                      <a:pt x="44" y="42"/>
                    </a:cubicBezTo>
                    <a:cubicBezTo>
                      <a:pt x="44" y="16"/>
                      <a:pt x="44" y="16"/>
                      <a:pt x="44" y="16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28" y="42"/>
                      <a:pt x="28" y="42"/>
                      <a:pt x="28" y="42"/>
                    </a:cubicBezTo>
                    <a:cubicBezTo>
                      <a:pt x="28" y="43"/>
                      <a:pt x="27" y="44"/>
                      <a:pt x="26" y="44"/>
                    </a:cubicBezTo>
                    <a:cubicBezTo>
                      <a:pt x="2" y="44"/>
                      <a:pt x="2" y="44"/>
                      <a:pt x="2" y="44"/>
                    </a:cubicBezTo>
                    <a:cubicBezTo>
                      <a:pt x="1" y="44"/>
                      <a:pt x="0" y="43"/>
                      <a:pt x="0" y="4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3" y="0"/>
                      <a:pt x="4" y="1"/>
                      <a:pt x="4" y="2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24" y="40"/>
                      <a:pt x="24" y="40"/>
                      <a:pt x="24" y="40"/>
                    </a:cubicBezTo>
                    <a:cubicBezTo>
                      <a:pt x="24" y="14"/>
                      <a:pt x="24" y="14"/>
                      <a:pt x="24" y="14"/>
                    </a:cubicBezTo>
                    <a:cubicBezTo>
                      <a:pt x="24" y="13"/>
                      <a:pt x="25" y="12"/>
                      <a:pt x="26" y="12"/>
                    </a:cubicBezTo>
                    <a:cubicBezTo>
                      <a:pt x="46" y="12"/>
                      <a:pt x="46" y="12"/>
                      <a:pt x="46" y="12"/>
                    </a:cubicBezTo>
                    <a:cubicBezTo>
                      <a:pt x="47" y="12"/>
                      <a:pt x="48" y="13"/>
                      <a:pt x="48" y="14"/>
                    </a:cubicBezTo>
                    <a:cubicBezTo>
                      <a:pt x="48" y="40"/>
                      <a:pt x="48" y="40"/>
                      <a:pt x="48" y="40"/>
                    </a:cubicBezTo>
                    <a:cubicBezTo>
                      <a:pt x="68" y="40"/>
                      <a:pt x="68" y="40"/>
                      <a:pt x="68" y="40"/>
                    </a:cubicBezTo>
                    <a:cubicBezTo>
                      <a:pt x="68" y="4"/>
                      <a:pt x="68" y="4"/>
                      <a:pt x="68" y="4"/>
                    </a:cubicBezTo>
                    <a:cubicBezTo>
                      <a:pt x="68" y="3"/>
                      <a:pt x="69" y="2"/>
                      <a:pt x="70" y="2"/>
                    </a:cubicBezTo>
                    <a:cubicBezTo>
                      <a:pt x="71" y="2"/>
                      <a:pt x="72" y="3"/>
                      <a:pt x="72" y="4"/>
                    </a:cubicBezTo>
                    <a:cubicBezTo>
                      <a:pt x="72" y="42"/>
                      <a:pt x="72" y="42"/>
                      <a:pt x="72" y="42"/>
                    </a:cubicBezTo>
                    <a:cubicBezTo>
                      <a:pt x="72" y="43"/>
                      <a:pt x="71" y="44"/>
                      <a:pt x="70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" name="Freeform 41">
                <a:extLst>
                  <a:ext uri="{FF2B5EF4-FFF2-40B4-BE49-F238E27FC236}">
                    <a16:creationId xmlns:a16="http://schemas.microsoft.com/office/drawing/2014/main" id="{F0AC3D10-8537-4F5C-BA51-BE86E4C157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638175" y="3963988"/>
                <a:ext cx="373062" cy="193675"/>
              </a:xfrm>
              <a:custGeom>
                <a:avLst/>
                <a:gdLst>
                  <a:gd name="T0" fmla="*/ 94 w 96"/>
                  <a:gd name="T1" fmla="*/ 50 h 50"/>
                  <a:gd name="T2" fmla="*/ 93 w 96"/>
                  <a:gd name="T3" fmla="*/ 49 h 50"/>
                  <a:gd name="T4" fmla="*/ 48 w 96"/>
                  <a:gd name="T5" fmla="*/ 5 h 50"/>
                  <a:gd name="T6" fmla="*/ 3 w 96"/>
                  <a:gd name="T7" fmla="*/ 49 h 50"/>
                  <a:gd name="T8" fmla="*/ 1 w 96"/>
                  <a:gd name="T9" fmla="*/ 49 h 50"/>
                  <a:gd name="T10" fmla="*/ 1 w 96"/>
                  <a:gd name="T11" fmla="*/ 47 h 50"/>
                  <a:gd name="T12" fmla="*/ 47 w 96"/>
                  <a:gd name="T13" fmla="*/ 1 h 50"/>
                  <a:gd name="T14" fmla="*/ 49 w 96"/>
                  <a:gd name="T15" fmla="*/ 1 h 50"/>
                  <a:gd name="T16" fmla="*/ 95 w 96"/>
                  <a:gd name="T17" fmla="*/ 47 h 50"/>
                  <a:gd name="T18" fmla="*/ 95 w 96"/>
                  <a:gd name="T19" fmla="*/ 49 h 50"/>
                  <a:gd name="T20" fmla="*/ 94 w 96"/>
                  <a:gd name="T21" fmla="*/ 5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6" h="50">
                    <a:moveTo>
                      <a:pt x="94" y="50"/>
                    </a:moveTo>
                    <a:cubicBezTo>
                      <a:pt x="93" y="50"/>
                      <a:pt x="93" y="50"/>
                      <a:pt x="93" y="49"/>
                    </a:cubicBezTo>
                    <a:cubicBezTo>
                      <a:pt x="48" y="5"/>
                      <a:pt x="48" y="5"/>
                      <a:pt x="48" y="5"/>
                    </a:cubicBezTo>
                    <a:cubicBezTo>
                      <a:pt x="3" y="49"/>
                      <a:pt x="3" y="49"/>
                      <a:pt x="3" y="49"/>
                    </a:cubicBezTo>
                    <a:cubicBezTo>
                      <a:pt x="3" y="50"/>
                      <a:pt x="1" y="50"/>
                      <a:pt x="1" y="49"/>
                    </a:cubicBezTo>
                    <a:cubicBezTo>
                      <a:pt x="0" y="49"/>
                      <a:pt x="0" y="47"/>
                      <a:pt x="1" y="47"/>
                    </a:cubicBezTo>
                    <a:cubicBezTo>
                      <a:pt x="47" y="1"/>
                      <a:pt x="47" y="1"/>
                      <a:pt x="47" y="1"/>
                    </a:cubicBezTo>
                    <a:cubicBezTo>
                      <a:pt x="47" y="0"/>
                      <a:pt x="49" y="0"/>
                      <a:pt x="49" y="1"/>
                    </a:cubicBezTo>
                    <a:cubicBezTo>
                      <a:pt x="95" y="47"/>
                      <a:pt x="95" y="47"/>
                      <a:pt x="95" y="47"/>
                    </a:cubicBezTo>
                    <a:cubicBezTo>
                      <a:pt x="96" y="47"/>
                      <a:pt x="96" y="49"/>
                      <a:pt x="95" y="49"/>
                    </a:cubicBezTo>
                    <a:cubicBezTo>
                      <a:pt x="95" y="50"/>
                      <a:pt x="95" y="50"/>
                      <a:pt x="94" y="5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" name="Freeform 42">
                <a:extLst>
                  <a:ext uri="{FF2B5EF4-FFF2-40B4-BE49-F238E27FC236}">
                    <a16:creationId xmlns:a16="http://schemas.microsoft.com/office/drawing/2014/main" id="{EA0E21D1-2DD0-4E7F-A71A-4247943FDC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96875" y="3979863"/>
                <a:ext cx="69850" cy="69850"/>
              </a:xfrm>
              <a:custGeom>
                <a:avLst/>
                <a:gdLst>
                  <a:gd name="T0" fmla="*/ 16 w 18"/>
                  <a:gd name="T1" fmla="*/ 18 h 18"/>
                  <a:gd name="T2" fmla="*/ 14 w 18"/>
                  <a:gd name="T3" fmla="*/ 16 h 18"/>
                  <a:gd name="T4" fmla="*/ 14 w 18"/>
                  <a:gd name="T5" fmla="*/ 4 h 18"/>
                  <a:gd name="T6" fmla="*/ 2 w 18"/>
                  <a:gd name="T7" fmla="*/ 4 h 18"/>
                  <a:gd name="T8" fmla="*/ 0 w 18"/>
                  <a:gd name="T9" fmla="*/ 2 h 18"/>
                  <a:gd name="T10" fmla="*/ 2 w 18"/>
                  <a:gd name="T11" fmla="*/ 0 h 18"/>
                  <a:gd name="T12" fmla="*/ 16 w 18"/>
                  <a:gd name="T13" fmla="*/ 0 h 18"/>
                  <a:gd name="T14" fmla="*/ 18 w 18"/>
                  <a:gd name="T15" fmla="*/ 2 h 18"/>
                  <a:gd name="T16" fmla="*/ 18 w 18"/>
                  <a:gd name="T17" fmla="*/ 16 h 18"/>
                  <a:gd name="T18" fmla="*/ 16 w 18"/>
                  <a:gd name="T1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8" h="18">
                    <a:moveTo>
                      <a:pt x="16" y="18"/>
                    </a:moveTo>
                    <a:cubicBezTo>
                      <a:pt x="15" y="18"/>
                      <a:pt x="14" y="17"/>
                      <a:pt x="14" y="16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1" y="4"/>
                      <a:pt x="0" y="3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7" y="0"/>
                      <a:pt x="18" y="1"/>
                      <a:pt x="18" y="2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18" y="17"/>
                      <a:pt x="17" y="18"/>
                      <a:pt x="16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CDB53A22-8AEE-4243-9DB2-84D154565F3E}"/>
              </a:ext>
            </a:extLst>
          </p:cNvPr>
          <p:cNvGrpSpPr/>
          <p:nvPr/>
        </p:nvGrpSpPr>
        <p:grpSpPr>
          <a:xfrm>
            <a:off x="706437" y="2322289"/>
            <a:ext cx="2116505" cy="215444"/>
            <a:chOff x="667335" y="2067163"/>
            <a:chExt cx="2116505" cy="215444"/>
          </a:xfrm>
        </p:grpSpPr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9C893A6B-97BB-45BD-9037-912AC433153B}"/>
                </a:ext>
              </a:extLst>
            </p:cNvPr>
            <p:cNvSpPr txBox="1"/>
            <p:nvPr/>
          </p:nvSpPr>
          <p:spPr>
            <a:xfrm>
              <a:off x="1022550" y="2067163"/>
              <a:ext cx="1761290" cy="215444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Documentation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74E23A1E-9E28-42D8-B6A6-DBAA170B92A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67335" y="2067546"/>
              <a:ext cx="214753" cy="213840"/>
              <a:chOff x="-523875" y="3440113"/>
              <a:chExt cx="373062" cy="371476"/>
            </a:xfr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2700000" scaled="0"/>
            </a:gradFill>
          </p:grpSpPr>
          <p:sp>
            <p:nvSpPr>
              <p:cNvPr id="146" name="Freeform 46">
                <a:extLst>
                  <a:ext uri="{FF2B5EF4-FFF2-40B4-BE49-F238E27FC236}">
                    <a16:creationId xmlns:a16="http://schemas.microsoft.com/office/drawing/2014/main" id="{A6F64926-EAD6-411D-B4C7-86595D6B860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523875" y="3440113"/>
                <a:ext cx="373062" cy="317500"/>
              </a:xfrm>
              <a:custGeom>
                <a:avLst/>
                <a:gdLst>
                  <a:gd name="T0" fmla="*/ 15 w 96"/>
                  <a:gd name="T1" fmla="*/ 82 h 82"/>
                  <a:gd name="T2" fmla="*/ 14 w 96"/>
                  <a:gd name="T3" fmla="*/ 82 h 82"/>
                  <a:gd name="T4" fmla="*/ 0 w 96"/>
                  <a:gd name="T5" fmla="*/ 48 h 82"/>
                  <a:gd name="T6" fmla="*/ 48 w 96"/>
                  <a:gd name="T7" fmla="*/ 0 h 82"/>
                  <a:gd name="T8" fmla="*/ 96 w 96"/>
                  <a:gd name="T9" fmla="*/ 48 h 82"/>
                  <a:gd name="T10" fmla="*/ 82 w 96"/>
                  <a:gd name="T11" fmla="*/ 82 h 82"/>
                  <a:gd name="T12" fmla="*/ 80 w 96"/>
                  <a:gd name="T13" fmla="*/ 82 h 82"/>
                  <a:gd name="T14" fmla="*/ 62 w 96"/>
                  <a:gd name="T15" fmla="*/ 74 h 82"/>
                  <a:gd name="T16" fmla="*/ 55 w 96"/>
                  <a:gd name="T17" fmla="*/ 72 h 82"/>
                  <a:gd name="T18" fmla="*/ 54 w 96"/>
                  <a:gd name="T19" fmla="*/ 70 h 82"/>
                  <a:gd name="T20" fmla="*/ 54 w 96"/>
                  <a:gd name="T21" fmla="*/ 60 h 82"/>
                  <a:gd name="T22" fmla="*/ 55 w 96"/>
                  <a:gd name="T23" fmla="*/ 58 h 82"/>
                  <a:gd name="T24" fmla="*/ 60 w 96"/>
                  <a:gd name="T25" fmla="*/ 48 h 82"/>
                  <a:gd name="T26" fmla="*/ 62 w 96"/>
                  <a:gd name="T27" fmla="*/ 46 h 82"/>
                  <a:gd name="T28" fmla="*/ 62 w 96"/>
                  <a:gd name="T29" fmla="*/ 44 h 82"/>
                  <a:gd name="T30" fmla="*/ 62 w 96"/>
                  <a:gd name="T31" fmla="*/ 42 h 82"/>
                  <a:gd name="T32" fmla="*/ 60 w 96"/>
                  <a:gd name="T33" fmla="*/ 40 h 82"/>
                  <a:gd name="T34" fmla="*/ 61 w 96"/>
                  <a:gd name="T35" fmla="*/ 38 h 82"/>
                  <a:gd name="T36" fmla="*/ 62 w 96"/>
                  <a:gd name="T37" fmla="*/ 26 h 82"/>
                  <a:gd name="T38" fmla="*/ 51 w 96"/>
                  <a:gd name="T39" fmla="*/ 22 h 82"/>
                  <a:gd name="T40" fmla="*/ 40 w 96"/>
                  <a:gd name="T41" fmla="*/ 26 h 82"/>
                  <a:gd name="T42" fmla="*/ 38 w 96"/>
                  <a:gd name="T43" fmla="*/ 28 h 82"/>
                  <a:gd name="T44" fmla="*/ 35 w 96"/>
                  <a:gd name="T45" fmla="*/ 28 h 82"/>
                  <a:gd name="T46" fmla="*/ 36 w 96"/>
                  <a:gd name="T47" fmla="*/ 38 h 82"/>
                  <a:gd name="T48" fmla="*/ 36 w 96"/>
                  <a:gd name="T49" fmla="*/ 40 h 82"/>
                  <a:gd name="T50" fmla="*/ 34 w 96"/>
                  <a:gd name="T51" fmla="*/ 42 h 82"/>
                  <a:gd name="T52" fmla="*/ 34 w 96"/>
                  <a:gd name="T53" fmla="*/ 44 h 82"/>
                  <a:gd name="T54" fmla="*/ 34 w 96"/>
                  <a:gd name="T55" fmla="*/ 46 h 82"/>
                  <a:gd name="T56" fmla="*/ 36 w 96"/>
                  <a:gd name="T57" fmla="*/ 48 h 82"/>
                  <a:gd name="T58" fmla="*/ 41 w 96"/>
                  <a:gd name="T59" fmla="*/ 58 h 82"/>
                  <a:gd name="T60" fmla="*/ 42 w 96"/>
                  <a:gd name="T61" fmla="*/ 60 h 82"/>
                  <a:gd name="T62" fmla="*/ 42 w 96"/>
                  <a:gd name="T63" fmla="*/ 70 h 82"/>
                  <a:gd name="T64" fmla="*/ 41 w 96"/>
                  <a:gd name="T65" fmla="*/ 72 h 82"/>
                  <a:gd name="T66" fmla="*/ 35 w 96"/>
                  <a:gd name="T67" fmla="*/ 74 h 82"/>
                  <a:gd name="T68" fmla="*/ 16 w 96"/>
                  <a:gd name="T69" fmla="*/ 82 h 82"/>
                  <a:gd name="T70" fmla="*/ 15 w 96"/>
                  <a:gd name="T71" fmla="*/ 82 h 82"/>
                  <a:gd name="T72" fmla="*/ 48 w 96"/>
                  <a:gd name="T73" fmla="*/ 4 h 82"/>
                  <a:gd name="T74" fmla="*/ 4 w 96"/>
                  <a:gd name="T75" fmla="*/ 48 h 82"/>
                  <a:gd name="T76" fmla="*/ 16 w 96"/>
                  <a:gd name="T77" fmla="*/ 78 h 82"/>
                  <a:gd name="T78" fmla="*/ 33 w 96"/>
                  <a:gd name="T79" fmla="*/ 70 h 82"/>
                  <a:gd name="T80" fmla="*/ 38 w 96"/>
                  <a:gd name="T81" fmla="*/ 69 h 82"/>
                  <a:gd name="T82" fmla="*/ 38 w 96"/>
                  <a:gd name="T83" fmla="*/ 61 h 82"/>
                  <a:gd name="T84" fmla="*/ 32 w 96"/>
                  <a:gd name="T85" fmla="*/ 49 h 82"/>
                  <a:gd name="T86" fmla="*/ 30 w 96"/>
                  <a:gd name="T87" fmla="*/ 44 h 82"/>
                  <a:gd name="T88" fmla="*/ 32 w 96"/>
                  <a:gd name="T89" fmla="*/ 39 h 82"/>
                  <a:gd name="T90" fmla="*/ 32 w 96"/>
                  <a:gd name="T91" fmla="*/ 26 h 82"/>
                  <a:gd name="T92" fmla="*/ 37 w 96"/>
                  <a:gd name="T93" fmla="*/ 24 h 82"/>
                  <a:gd name="T94" fmla="*/ 51 w 96"/>
                  <a:gd name="T95" fmla="*/ 18 h 82"/>
                  <a:gd name="T96" fmla="*/ 66 w 96"/>
                  <a:gd name="T97" fmla="*/ 26 h 82"/>
                  <a:gd name="T98" fmla="*/ 64 w 96"/>
                  <a:gd name="T99" fmla="*/ 39 h 82"/>
                  <a:gd name="T100" fmla="*/ 66 w 96"/>
                  <a:gd name="T101" fmla="*/ 44 h 82"/>
                  <a:gd name="T102" fmla="*/ 64 w 96"/>
                  <a:gd name="T103" fmla="*/ 49 h 82"/>
                  <a:gd name="T104" fmla="*/ 58 w 96"/>
                  <a:gd name="T105" fmla="*/ 61 h 82"/>
                  <a:gd name="T106" fmla="*/ 58 w 96"/>
                  <a:gd name="T107" fmla="*/ 69 h 82"/>
                  <a:gd name="T108" fmla="*/ 63 w 96"/>
                  <a:gd name="T109" fmla="*/ 70 h 82"/>
                  <a:gd name="T110" fmla="*/ 80 w 96"/>
                  <a:gd name="T111" fmla="*/ 78 h 82"/>
                  <a:gd name="T112" fmla="*/ 92 w 96"/>
                  <a:gd name="T113" fmla="*/ 48 h 82"/>
                  <a:gd name="T114" fmla="*/ 48 w 96"/>
                  <a:gd name="T115" fmla="*/ 4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96" h="82">
                    <a:moveTo>
                      <a:pt x="15" y="82"/>
                    </a:moveTo>
                    <a:cubicBezTo>
                      <a:pt x="15" y="82"/>
                      <a:pt x="14" y="82"/>
                      <a:pt x="14" y="82"/>
                    </a:cubicBezTo>
                    <a:cubicBezTo>
                      <a:pt x="5" y="73"/>
                      <a:pt x="0" y="61"/>
                      <a:pt x="0" y="48"/>
                    </a:cubicBezTo>
                    <a:cubicBezTo>
                      <a:pt x="0" y="22"/>
                      <a:pt x="22" y="0"/>
                      <a:pt x="48" y="0"/>
                    </a:cubicBezTo>
                    <a:cubicBezTo>
                      <a:pt x="74" y="0"/>
                      <a:pt x="96" y="22"/>
                      <a:pt x="96" y="48"/>
                    </a:cubicBezTo>
                    <a:cubicBezTo>
                      <a:pt x="96" y="61"/>
                      <a:pt x="91" y="73"/>
                      <a:pt x="82" y="82"/>
                    </a:cubicBezTo>
                    <a:cubicBezTo>
                      <a:pt x="81" y="82"/>
                      <a:pt x="80" y="82"/>
                      <a:pt x="80" y="82"/>
                    </a:cubicBezTo>
                    <a:cubicBezTo>
                      <a:pt x="76" y="79"/>
                      <a:pt x="69" y="77"/>
                      <a:pt x="62" y="74"/>
                    </a:cubicBezTo>
                    <a:cubicBezTo>
                      <a:pt x="60" y="73"/>
                      <a:pt x="57" y="73"/>
                      <a:pt x="55" y="72"/>
                    </a:cubicBezTo>
                    <a:cubicBezTo>
                      <a:pt x="55" y="72"/>
                      <a:pt x="54" y="71"/>
                      <a:pt x="54" y="70"/>
                    </a:cubicBezTo>
                    <a:cubicBezTo>
                      <a:pt x="54" y="60"/>
                      <a:pt x="54" y="60"/>
                      <a:pt x="54" y="60"/>
                    </a:cubicBezTo>
                    <a:cubicBezTo>
                      <a:pt x="54" y="59"/>
                      <a:pt x="55" y="58"/>
                      <a:pt x="55" y="58"/>
                    </a:cubicBezTo>
                    <a:cubicBezTo>
                      <a:pt x="56" y="58"/>
                      <a:pt x="60" y="56"/>
                      <a:pt x="60" y="48"/>
                    </a:cubicBezTo>
                    <a:cubicBezTo>
                      <a:pt x="60" y="47"/>
                      <a:pt x="61" y="46"/>
                      <a:pt x="62" y="46"/>
                    </a:cubicBezTo>
                    <a:cubicBezTo>
                      <a:pt x="62" y="46"/>
                      <a:pt x="62" y="45"/>
                      <a:pt x="62" y="44"/>
                    </a:cubicBezTo>
                    <a:cubicBezTo>
                      <a:pt x="62" y="43"/>
                      <a:pt x="62" y="42"/>
                      <a:pt x="62" y="42"/>
                    </a:cubicBezTo>
                    <a:cubicBezTo>
                      <a:pt x="61" y="42"/>
                      <a:pt x="60" y="41"/>
                      <a:pt x="60" y="40"/>
                    </a:cubicBezTo>
                    <a:cubicBezTo>
                      <a:pt x="60" y="39"/>
                      <a:pt x="60" y="39"/>
                      <a:pt x="61" y="38"/>
                    </a:cubicBezTo>
                    <a:cubicBezTo>
                      <a:pt x="61" y="35"/>
                      <a:pt x="63" y="30"/>
                      <a:pt x="62" y="26"/>
                    </a:cubicBezTo>
                    <a:cubicBezTo>
                      <a:pt x="61" y="24"/>
                      <a:pt x="57" y="22"/>
                      <a:pt x="51" y="22"/>
                    </a:cubicBezTo>
                    <a:cubicBezTo>
                      <a:pt x="45" y="22"/>
                      <a:pt x="41" y="24"/>
                      <a:pt x="40" y="26"/>
                    </a:cubicBezTo>
                    <a:cubicBezTo>
                      <a:pt x="40" y="28"/>
                      <a:pt x="39" y="28"/>
                      <a:pt x="38" y="28"/>
                    </a:cubicBezTo>
                    <a:cubicBezTo>
                      <a:pt x="37" y="28"/>
                      <a:pt x="35" y="28"/>
                      <a:pt x="35" y="28"/>
                    </a:cubicBezTo>
                    <a:cubicBezTo>
                      <a:pt x="33" y="30"/>
                      <a:pt x="35" y="36"/>
                      <a:pt x="36" y="38"/>
                    </a:cubicBezTo>
                    <a:cubicBezTo>
                      <a:pt x="36" y="39"/>
                      <a:pt x="36" y="40"/>
                      <a:pt x="36" y="40"/>
                    </a:cubicBezTo>
                    <a:cubicBezTo>
                      <a:pt x="36" y="41"/>
                      <a:pt x="35" y="42"/>
                      <a:pt x="34" y="42"/>
                    </a:cubicBezTo>
                    <a:cubicBezTo>
                      <a:pt x="34" y="42"/>
                      <a:pt x="34" y="43"/>
                      <a:pt x="34" y="44"/>
                    </a:cubicBezTo>
                    <a:cubicBezTo>
                      <a:pt x="34" y="45"/>
                      <a:pt x="34" y="46"/>
                      <a:pt x="34" y="46"/>
                    </a:cubicBezTo>
                    <a:cubicBezTo>
                      <a:pt x="35" y="46"/>
                      <a:pt x="36" y="47"/>
                      <a:pt x="36" y="48"/>
                    </a:cubicBezTo>
                    <a:cubicBezTo>
                      <a:pt x="36" y="56"/>
                      <a:pt x="40" y="58"/>
                      <a:pt x="41" y="58"/>
                    </a:cubicBezTo>
                    <a:cubicBezTo>
                      <a:pt x="41" y="58"/>
                      <a:pt x="42" y="59"/>
                      <a:pt x="42" y="60"/>
                    </a:cubicBezTo>
                    <a:cubicBezTo>
                      <a:pt x="42" y="70"/>
                      <a:pt x="42" y="70"/>
                      <a:pt x="42" y="70"/>
                    </a:cubicBezTo>
                    <a:cubicBezTo>
                      <a:pt x="42" y="71"/>
                      <a:pt x="41" y="72"/>
                      <a:pt x="41" y="72"/>
                    </a:cubicBezTo>
                    <a:cubicBezTo>
                      <a:pt x="39" y="73"/>
                      <a:pt x="37" y="73"/>
                      <a:pt x="35" y="74"/>
                    </a:cubicBezTo>
                    <a:cubicBezTo>
                      <a:pt x="28" y="77"/>
                      <a:pt x="20" y="79"/>
                      <a:pt x="16" y="82"/>
                    </a:cubicBezTo>
                    <a:cubicBezTo>
                      <a:pt x="16" y="82"/>
                      <a:pt x="16" y="82"/>
                      <a:pt x="15" y="82"/>
                    </a:cubicBezTo>
                    <a:close/>
                    <a:moveTo>
                      <a:pt x="48" y="4"/>
                    </a:moveTo>
                    <a:cubicBezTo>
                      <a:pt x="24" y="4"/>
                      <a:pt x="4" y="24"/>
                      <a:pt x="4" y="48"/>
                    </a:cubicBezTo>
                    <a:cubicBezTo>
                      <a:pt x="4" y="59"/>
                      <a:pt x="8" y="70"/>
                      <a:pt x="16" y="78"/>
                    </a:cubicBezTo>
                    <a:cubicBezTo>
                      <a:pt x="20" y="75"/>
                      <a:pt x="27" y="73"/>
                      <a:pt x="33" y="70"/>
                    </a:cubicBezTo>
                    <a:cubicBezTo>
                      <a:pt x="35" y="70"/>
                      <a:pt x="36" y="69"/>
                      <a:pt x="38" y="69"/>
                    </a:cubicBezTo>
                    <a:cubicBezTo>
                      <a:pt x="38" y="61"/>
                      <a:pt x="38" y="61"/>
                      <a:pt x="38" y="61"/>
                    </a:cubicBezTo>
                    <a:cubicBezTo>
                      <a:pt x="36" y="60"/>
                      <a:pt x="32" y="57"/>
                      <a:pt x="32" y="49"/>
                    </a:cubicBezTo>
                    <a:cubicBezTo>
                      <a:pt x="30" y="49"/>
                      <a:pt x="30" y="47"/>
                      <a:pt x="30" y="44"/>
                    </a:cubicBezTo>
                    <a:cubicBezTo>
                      <a:pt x="30" y="42"/>
                      <a:pt x="30" y="40"/>
                      <a:pt x="32" y="39"/>
                    </a:cubicBezTo>
                    <a:cubicBezTo>
                      <a:pt x="31" y="35"/>
                      <a:pt x="29" y="29"/>
                      <a:pt x="32" y="26"/>
                    </a:cubicBezTo>
                    <a:cubicBezTo>
                      <a:pt x="33" y="24"/>
                      <a:pt x="35" y="24"/>
                      <a:pt x="37" y="24"/>
                    </a:cubicBezTo>
                    <a:cubicBezTo>
                      <a:pt x="39" y="20"/>
                      <a:pt x="46" y="18"/>
                      <a:pt x="51" y="18"/>
                    </a:cubicBezTo>
                    <a:cubicBezTo>
                      <a:pt x="57" y="18"/>
                      <a:pt x="65" y="20"/>
                      <a:pt x="66" y="26"/>
                    </a:cubicBezTo>
                    <a:cubicBezTo>
                      <a:pt x="67" y="30"/>
                      <a:pt x="65" y="36"/>
                      <a:pt x="64" y="39"/>
                    </a:cubicBezTo>
                    <a:cubicBezTo>
                      <a:pt x="66" y="40"/>
                      <a:pt x="66" y="42"/>
                      <a:pt x="66" y="44"/>
                    </a:cubicBezTo>
                    <a:cubicBezTo>
                      <a:pt x="66" y="47"/>
                      <a:pt x="66" y="49"/>
                      <a:pt x="64" y="49"/>
                    </a:cubicBezTo>
                    <a:cubicBezTo>
                      <a:pt x="64" y="57"/>
                      <a:pt x="60" y="60"/>
                      <a:pt x="58" y="61"/>
                    </a:cubicBezTo>
                    <a:cubicBezTo>
                      <a:pt x="58" y="69"/>
                      <a:pt x="58" y="69"/>
                      <a:pt x="58" y="69"/>
                    </a:cubicBezTo>
                    <a:cubicBezTo>
                      <a:pt x="60" y="69"/>
                      <a:pt x="61" y="70"/>
                      <a:pt x="63" y="70"/>
                    </a:cubicBezTo>
                    <a:cubicBezTo>
                      <a:pt x="70" y="73"/>
                      <a:pt x="76" y="75"/>
                      <a:pt x="80" y="78"/>
                    </a:cubicBezTo>
                    <a:cubicBezTo>
                      <a:pt x="88" y="70"/>
                      <a:pt x="92" y="59"/>
                      <a:pt x="92" y="48"/>
                    </a:cubicBezTo>
                    <a:cubicBezTo>
                      <a:pt x="92" y="24"/>
                      <a:pt x="72" y="4"/>
                      <a:pt x="48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" name="Freeform 47">
                <a:extLst>
                  <a:ext uri="{FF2B5EF4-FFF2-40B4-BE49-F238E27FC236}">
                    <a16:creationId xmlns:a16="http://schemas.microsoft.com/office/drawing/2014/main" id="{67D2AC67-79B2-4FC2-98A8-3CB49FAC71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469900" y="3746501"/>
                <a:ext cx="265112" cy="65088"/>
              </a:xfrm>
              <a:custGeom>
                <a:avLst/>
                <a:gdLst>
                  <a:gd name="T0" fmla="*/ 34 w 68"/>
                  <a:gd name="T1" fmla="*/ 17 h 17"/>
                  <a:gd name="T2" fmla="*/ 0 w 68"/>
                  <a:gd name="T3" fmla="*/ 3 h 17"/>
                  <a:gd name="T4" fmla="*/ 3 w 68"/>
                  <a:gd name="T5" fmla="*/ 0 h 17"/>
                  <a:gd name="T6" fmla="*/ 34 w 68"/>
                  <a:gd name="T7" fmla="*/ 13 h 17"/>
                  <a:gd name="T8" fmla="*/ 65 w 68"/>
                  <a:gd name="T9" fmla="*/ 0 h 17"/>
                  <a:gd name="T10" fmla="*/ 68 w 68"/>
                  <a:gd name="T11" fmla="*/ 3 h 17"/>
                  <a:gd name="T12" fmla="*/ 34 w 68"/>
                  <a:gd name="T13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8" h="17">
                    <a:moveTo>
                      <a:pt x="34" y="17"/>
                    </a:moveTo>
                    <a:cubicBezTo>
                      <a:pt x="21" y="17"/>
                      <a:pt x="9" y="12"/>
                      <a:pt x="0" y="3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11" y="8"/>
                      <a:pt x="22" y="13"/>
                      <a:pt x="34" y="13"/>
                    </a:cubicBezTo>
                    <a:cubicBezTo>
                      <a:pt x="46" y="13"/>
                      <a:pt x="57" y="8"/>
                      <a:pt x="65" y="0"/>
                    </a:cubicBezTo>
                    <a:cubicBezTo>
                      <a:pt x="68" y="3"/>
                      <a:pt x="68" y="3"/>
                      <a:pt x="68" y="3"/>
                    </a:cubicBezTo>
                    <a:cubicBezTo>
                      <a:pt x="59" y="12"/>
                      <a:pt x="47" y="17"/>
                      <a:pt x="34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61B3BF31-A3E7-428A-AA5C-CA9936151361}"/>
              </a:ext>
            </a:extLst>
          </p:cNvPr>
          <p:cNvGrpSpPr/>
          <p:nvPr/>
        </p:nvGrpSpPr>
        <p:grpSpPr>
          <a:xfrm>
            <a:off x="737463" y="3327273"/>
            <a:ext cx="2085479" cy="215444"/>
            <a:chOff x="698361" y="3034373"/>
            <a:chExt cx="2085479" cy="215444"/>
          </a:xfrm>
        </p:grpSpPr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C6F65731-6003-4E2B-8CAA-066B5E03522D}"/>
                </a:ext>
              </a:extLst>
            </p:cNvPr>
            <p:cNvSpPr txBox="1"/>
            <p:nvPr/>
          </p:nvSpPr>
          <p:spPr>
            <a:xfrm>
              <a:off x="1022550" y="3034373"/>
              <a:ext cx="1761290" cy="215444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System Features</a:t>
              </a:r>
            </a:p>
          </p:txBody>
        </p:sp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5901D3A6-BF18-4F5D-BCD6-9EA2451F5E6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8361" y="3041295"/>
              <a:ext cx="152701" cy="201600"/>
              <a:chOff x="-582613" y="3649663"/>
              <a:chExt cx="282575" cy="373062"/>
            </a:xfr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2700000" scaled="0"/>
            </a:gradFill>
          </p:grpSpPr>
          <p:sp>
            <p:nvSpPr>
              <p:cNvPr id="155" name="Freeform 51">
                <a:extLst>
                  <a:ext uri="{FF2B5EF4-FFF2-40B4-BE49-F238E27FC236}">
                    <a16:creationId xmlns:a16="http://schemas.microsoft.com/office/drawing/2014/main" id="{E86D3BA9-73D0-4CBA-8925-AB4CA225057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582613" y="3649663"/>
                <a:ext cx="282575" cy="373062"/>
              </a:xfrm>
              <a:custGeom>
                <a:avLst/>
                <a:gdLst>
                  <a:gd name="T0" fmla="*/ 70 w 72"/>
                  <a:gd name="T1" fmla="*/ 96 h 96"/>
                  <a:gd name="T2" fmla="*/ 2 w 72"/>
                  <a:gd name="T3" fmla="*/ 96 h 96"/>
                  <a:gd name="T4" fmla="*/ 0 w 72"/>
                  <a:gd name="T5" fmla="*/ 94 h 96"/>
                  <a:gd name="T6" fmla="*/ 0 w 72"/>
                  <a:gd name="T7" fmla="*/ 2 h 96"/>
                  <a:gd name="T8" fmla="*/ 2 w 72"/>
                  <a:gd name="T9" fmla="*/ 0 h 96"/>
                  <a:gd name="T10" fmla="*/ 70 w 72"/>
                  <a:gd name="T11" fmla="*/ 0 h 96"/>
                  <a:gd name="T12" fmla="*/ 72 w 72"/>
                  <a:gd name="T13" fmla="*/ 2 h 96"/>
                  <a:gd name="T14" fmla="*/ 72 w 72"/>
                  <a:gd name="T15" fmla="*/ 94 h 96"/>
                  <a:gd name="T16" fmla="*/ 70 w 72"/>
                  <a:gd name="T17" fmla="*/ 96 h 96"/>
                  <a:gd name="T18" fmla="*/ 4 w 72"/>
                  <a:gd name="T19" fmla="*/ 92 h 96"/>
                  <a:gd name="T20" fmla="*/ 68 w 72"/>
                  <a:gd name="T21" fmla="*/ 92 h 96"/>
                  <a:gd name="T22" fmla="*/ 68 w 72"/>
                  <a:gd name="T23" fmla="*/ 4 h 96"/>
                  <a:gd name="T24" fmla="*/ 4 w 72"/>
                  <a:gd name="T25" fmla="*/ 4 h 96"/>
                  <a:gd name="T26" fmla="*/ 4 w 72"/>
                  <a:gd name="T27" fmla="*/ 92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2" h="96">
                    <a:moveTo>
                      <a:pt x="70" y="96"/>
                    </a:moveTo>
                    <a:cubicBezTo>
                      <a:pt x="2" y="96"/>
                      <a:pt x="2" y="96"/>
                      <a:pt x="2" y="96"/>
                    </a:cubicBezTo>
                    <a:cubicBezTo>
                      <a:pt x="1" y="96"/>
                      <a:pt x="0" y="95"/>
                      <a:pt x="0" y="94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70" y="0"/>
                      <a:pt x="70" y="0"/>
                      <a:pt x="70" y="0"/>
                    </a:cubicBezTo>
                    <a:cubicBezTo>
                      <a:pt x="71" y="0"/>
                      <a:pt x="72" y="1"/>
                      <a:pt x="72" y="2"/>
                    </a:cubicBezTo>
                    <a:cubicBezTo>
                      <a:pt x="72" y="94"/>
                      <a:pt x="72" y="94"/>
                      <a:pt x="72" y="94"/>
                    </a:cubicBezTo>
                    <a:cubicBezTo>
                      <a:pt x="72" y="95"/>
                      <a:pt x="71" y="96"/>
                      <a:pt x="70" y="96"/>
                    </a:cubicBezTo>
                    <a:close/>
                    <a:moveTo>
                      <a:pt x="4" y="92"/>
                    </a:moveTo>
                    <a:cubicBezTo>
                      <a:pt x="68" y="92"/>
                      <a:pt x="68" y="92"/>
                      <a:pt x="68" y="92"/>
                    </a:cubicBezTo>
                    <a:cubicBezTo>
                      <a:pt x="68" y="4"/>
                      <a:pt x="68" y="4"/>
                      <a:pt x="68" y="4"/>
                    </a:cubicBezTo>
                    <a:cubicBezTo>
                      <a:pt x="4" y="4"/>
                      <a:pt x="4" y="4"/>
                      <a:pt x="4" y="4"/>
                    </a:cubicBezTo>
                    <a:lnTo>
                      <a:pt x="4" y="9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" name="Freeform 52">
                <a:extLst>
                  <a:ext uri="{FF2B5EF4-FFF2-40B4-BE49-F238E27FC236}">
                    <a16:creationId xmlns:a16="http://schemas.microsoft.com/office/drawing/2014/main" id="{BBFFE739-4620-481B-8E2D-969BA6985D1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504826" y="3681413"/>
                <a:ext cx="127000" cy="92075"/>
              </a:xfrm>
              <a:custGeom>
                <a:avLst/>
                <a:gdLst>
                  <a:gd name="T0" fmla="*/ 30 w 32"/>
                  <a:gd name="T1" fmla="*/ 24 h 24"/>
                  <a:gd name="T2" fmla="*/ 2 w 32"/>
                  <a:gd name="T3" fmla="*/ 24 h 24"/>
                  <a:gd name="T4" fmla="*/ 0 w 32"/>
                  <a:gd name="T5" fmla="*/ 22 h 24"/>
                  <a:gd name="T6" fmla="*/ 0 w 32"/>
                  <a:gd name="T7" fmla="*/ 2 h 24"/>
                  <a:gd name="T8" fmla="*/ 2 w 32"/>
                  <a:gd name="T9" fmla="*/ 0 h 24"/>
                  <a:gd name="T10" fmla="*/ 30 w 32"/>
                  <a:gd name="T11" fmla="*/ 0 h 24"/>
                  <a:gd name="T12" fmla="*/ 32 w 32"/>
                  <a:gd name="T13" fmla="*/ 2 h 24"/>
                  <a:gd name="T14" fmla="*/ 32 w 32"/>
                  <a:gd name="T15" fmla="*/ 22 h 24"/>
                  <a:gd name="T16" fmla="*/ 30 w 32"/>
                  <a:gd name="T17" fmla="*/ 24 h 24"/>
                  <a:gd name="T18" fmla="*/ 4 w 32"/>
                  <a:gd name="T19" fmla="*/ 20 h 24"/>
                  <a:gd name="T20" fmla="*/ 28 w 32"/>
                  <a:gd name="T21" fmla="*/ 20 h 24"/>
                  <a:gd name="T22" fmla="*/ 28 w 32"/>
                  <a:gd name="T23" fmla="*/ 4 h 24"/>
                  <a:gd name="T24" fmla="*/ 4 w 32"/>
                  <a:gd name="T25" fmla="*/ 4 h 24"/>
                  <a:gd name="T26" fmla="*/ 4 w 32"/>
                  <a:gd name="T27" fmla="*/ 2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2" h="24">
                    <a:moveTo>
                      <a:pt x="30" y="24"/>
                    </a:moveTo>
                    <a:cubicBezTo>
                      <a:pt x="2" y="24"/>
                      <a:pt x="2" y="24"/>
                      <a:pt x="2" y="24"/>
                    </a:cubicBezTo>
                    <a:cubicBezTo>
                      <a:pt x="1" y="24"/>
                      <a:pt x="0" y="23"/>
                      <a:pt x="0" y="2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1" y="0"/>
                      <a:pt x="32" y="1"/>
                      <a:pt x="32" y="2"/>
                    </a:cubicBezTo>
                    <a:cubicBezTo>
                      <a:pt x="32" y="22"/>
                      <a:pt x="32" y="22"/>
                      <a:pt x="32" y="22"/>
                    </a:cubicBezTo>
                    <a:cubicBezTo>
                      <a:pt x="32" y="23"/>
                      <a:pt x="31" y="24"/>
                      <a:pt x="30" y="24"/>
                    </a:cubicBezTo>
                    <a:close/>
                    <a:moveTo>
                      <a:pt x="4" y="20"/>
                    </a:moveTo>
                    <a:cubicBezTo>
                      <a:pt x="28" y="20"/>
                      <a:pt x="28" y="20"/>
                      <a:pt x="28" y="20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4" y="4"/>
                      <a:pt x="4" y="4"/>
                      <a:pt x="4" y="4"/>
                    </a:cubicBezTo>
                    <a:lnTo>
                      <a:pt x="4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" name="Freeform 53">
                <a:extLst>
                  <a:ext uri="{FF2B5EF4-FFF2-40B4-BE49-F238E27FC236}">
                    <a16:creationId xmlns:a16="http://schemas.microsoft.com/office/drawing/2014/main" id="{4FE8EA05-6F9D-43B7-BB21-8DDFCDE825B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504826" y="3789363"/>
                <a:ext cx="127000" cy="93662"/>
              </a:xfrm>
              <a:custGeom>
                <a:avLst/>
                <a:gdLst>
                  <a:gd name="T0" fmla="*/ 30 w 32"/>
                  <a:gd name="T1" fmla="*/ 24 h 24"/>
                  <a:gd name="T2" fmla="*/ 2 w 32"/>
                  <a:gd name="T3" fmla="*/ 24 h 24"/>
                  <a:gd name="T4" fmla="*/ 0 w 32"/>
                  <a:gd name="T5" fmla="*/ 22 h 24"/>
                  <a:gd name="T6" fmla="*/ 0 w 32"/>
                  <a:gd name="T7" fmla="*/ 2 h 24"/>
                  <a:gd name="T8" fmla="*/ 2 w 32"/>
                  <a:gd name="T9" fmla="*/ 0 h 24"/>
                  <a:gd name="T10" fmla="*/ 30 w 32"/>
                  <a:gd name="T11" fmla="*/ 0 h 24"/>
                  <a:gd name="T12" fmla="*/ 32 w 32"/>
                  <a:gd name="T13" fmla="*/ 2 h 24"/>
                  <a:gd name="T14" fmla="*/ 32 w 32"/>
                  <a:gd name="T15" fmla="*/ 22 h 24"/>
                  <a:gd name="T16" fmla="*/ 30 w 32"/>
                  <a:gd name="T17" fmla="*/ 24 h 24"/>
                  <a:gd name="T18" fmla="*/ 4 w 32"/>
                  <a:gd name="T19" fmla="*/ 20 h 24"/>
                  <a:gd name="T20" fmla="*/ 28 w 32"/>
                  <a:gd name="T21" fmla="*/ 20 h 24"/>
                  <a:gd name="T22" fmla="*/ 28 w 32"/>
                  <a:gd name="T23" fmla="*/ 4 h 24"/>
                  <a:gd name="T24" fmla="*/ 4 w 32"/>
                  <a:gd name="T25" fmla="*/ 4 h 24"/>
                  <a:gd name="T26" fmla="*/ 4 w 32"/>
                  <a:gd name="T27" fmla="*/ 2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2" h="24">
                    <a:moveTo>
                      <a:pt x="30" y="24"/>
                    </a:moveTo>
                    <a:cubicBezTo>
                      <a:pt x="2" y="24"/>
                      <a:pt x="2" y="24"/>
                      <a:pt x="2" y="24"/>
                    </a:cubicBezTo>
                    <a:cubicBezTo>
                      <a:pt x="1" y="24"/>
                      <a:pt x="0" y="23"/>
                      <a:pt x="0" y="2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1" y="0"/>
                      <a:pt x="32" y="1"/>
                      <a:pt x="32" y="2"/>
                    </a:cubicBezTo>
                    <a:cubicBezTo>
                      <a:pt x="32" y="22"/>
                      <a:pt x="32" y="22"/>
                      <a:pt x="32" y="22"/>
                    </a:cubicBezTo>
                    <a:cubicBezTo>
                      <a:pt x="32" y="23"/>
                      <a:pt x="31" y="24"/>
                      <a:pt x="30" y="24"/>
                    </a:cubicBezTo>
                    <a:close/>
                    <a:moveTo>
                      <a:pt x="4" y="20"/>
                    </a:moveTo>
                    <a:cubicBezTo>
                      <a:pt x="28" y="20"/>
                      <a:pt x="28" y="20"/>
                      <a:pt x="28" y="20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4" y="4"/>
                      <a:pt x="4" y="4"/>
                      <a:pt x="4" y="4"/>
                    </a:cubicBezTo>
                    <a:lnTo>
                      <a:pt x="4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" name="Freeform 54">
                <a:extLst>
                  <a:ext uri="{FF2B5EF4-FFF2-40B4-BE49-F238E27FC236}">
                    <a16:creationId xmlns:a16="http://schemas.microsoft.com/office/drawing/2014/main" id="{DF427472-8E5C-495A-B2AD-7E79000EA41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504826" y="3898900"/>
                <a:ext cx="127000" cy="92075"/>
              </a:xfrm>
              <a:custGeom>
                <a:avLst/>
                <a:gdLst>
                  <a:gd name="T0" fmla="*/ 30 w 32"/>
                  <a:gd name="T1" fmla="*/ 24 h 24"/>
                  <a:gd name="T2" fmla="*/ 2 w 32"/>
                  <a:gd name="T3" fmla="*/ 24 h 24"/>
                  <a:gd name="T4" fmla="*/ 0 w 32"/>
                  <a:gd name="T5" fmla="*/ 22 h 24"/>
                  <a:gd name="T6" fmla="*/ 0 w 32"/>
                  <a:gd name="T7" fmla="*/ 2 h 24"/>
                  <a:gd name="T8" fmla="*/ 2 w 32"/>
                  <a:gd name="T9" fmla="*/ 0 h 24"/>
                  <a:gd name="T10" fmla="*/ 30 w 32"/>
                  <a:gd name="T11" fmla="*/ 0 h 24"/>
                  <a:gd name="T12" fmla="*/ 32 w 32"/>
                  <a:gd name="T13" fmla="*/ 2 h 24"/>
                  <a:gd name="T14" fmla="*/ 32 w 32"/>
                  <a:gd name="T15" fmla="*/ 22 h 24"/>
                  <a:gd name="T16" fmla="*/ 30 w 32"/>
                  <a:gd name="T17" fmla="*/ 24 h 24"/>
                  <a:gd name="T18" fmla="*/ 4 w 32"/>
                  <a:gd name="T19" fmla="*/ 20 h 24"/>
                  <a:gd name="T20" fmla="*/ 28 w 32"/>
                  <a:gd name="T21" fmla="*/ 20 h 24"/>
                  <a:gd name="T22" fmla="*/ 28 w 32"/>
                  <a:gd name="T23" fmla="*/ 4 h 24"/>
                  <a:gd name="T24" fmla="*/ 4 w 32"/>
                  <a:gd name="T25" fmla="*/ 4 h 24"/>
                  <a:gd name="T26" fmla="*/ 4 w 32"/>
                  <a:gd name="T27" fmla="*/ 2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2" h="24">
                    <a:moveTo>
                      <a:pt x="30" y="24"/>
                    </a:moveTo>
                    <a:cubicBezTo>
                      <a:pt x="2" y="24"/>
                      <a:pt x="2" y="24"/>
                      <a:pt x="2" y="24"/>
                    </a:cubicBezTo>
                    <a:cubicBezTo>
                      <a:pt x="1" y="24"/>
                      <a:pt x="0" y="23"/>
                      <a:pt x="0" y="2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1" y="0"/>
                      <a:pt x="32" y="1"/>
                      <a:pt x="32" y="2"/>
                    </a:cubicBezTo>
                    <a:cubicBezTo>
                      <a:pt x="32" y="22"/>
                      <a:pt x="32" y="22"/>
                      <a:pt x="32" y="22"/>
                    </a:cubicBezTo>
                    <a:cubicBezTo>
                      <a:pt x="32" y="23"/>
                      <a:pt x="31" y="24"/>
                      <a:pt x="30" y="24"/>
                    </a:cubicBezTo>
                    <a:close/>
                    <a:moveTo>
                      <a:pt x="4" y="20"/>
                    </a:moveTo>
                    <a:cubicBezTo>
                      <a:pt x="28" y="20"/>
                      <a:pt x="28" y="20"/>
                      <a:pt x="28" y="20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4" y="4"/>
                      <a:pt x="4" y="4"/>
                      <a:pt x="4" y="4"/>
                    </a:cubicBezTo>
                    <a:lnTo>
                      <a:pt x="4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" name="Freeform 55">
                <a:extLst>
                  <a:ext uri="{FF2B5EF4-FFF2-40B4-BE49-F238E27FC236}">
                    <a16:creationId xmlns:a16="http://schemas.microsoft.com/office/drawing/2014/main" id="{E10EC1A7-84A2-4CF3-B6A2-E85B1D7F29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50863" y="3681413"/>
                <a:ext cx="31750" cy="30162"/>
              </a:xfrm>
              <a:custGeom>
                <a:avLst/>
                <a:gdLst>
                  <a:gd name="T0" fmla="*/ 6 w 8"/>
                  <a:gd name="T1" fmla="*/ 8 h 8"/>
                  <a:gd name="T2" fmla="*/ 2 w 8"/>
                  <a:gd name="T3" fmla="*/ 8 h 8"/>
                  <a:gd name="T4" fmla="*/ 0 w 8"/>
                  <a:gd name="T5" fmla="*/ 6 h 8"/>
                  <a:gd name="T6" fmla="*/ 0 w 8"/>
                  <a:gd name="T7" fmla="*/ 2 h 8"/>
                  <a:gd name="T8" fmla="*/ 2 w 8"/>
                  <a:gd name="T9" fmla="*/ 0 h 8"/>
                  <a:gd name="T10" fmla="*/ 6 w 8"/>
                  <a:gd name="T11" fmla="*/ 0 h 8"/>
                  <a:gd name="T12" fmla="*/ 8 w 8"/>
                  <a:gd name="T13" fmla="*/ 2 h 8"/>
                  <a:gd name="T14" fmla="*/ 8 w 8"/>
                  <a:gd name="T15" fmla="*/ 6 h 8"/>
                  <a:gd name="T16" fmla="*/ 6 w 8"/>
                  <a:gd name="T17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8">
                    <a:moveTo>
                      <a:pt x="6" y="8"/>
                    </a:moveTo>
                    <a:cubicBezTo>
                      <a:pt x="2" y="8"/>
                      <a:pt x="2" y="8"/>
                      <a:pt x="2" y="8"/>
                    </a:cubicBezTo>
                    <a:cubicBezTo>
                      <a:pt x="1" y="8"/>
                      <a:pt x="0" y="7"/>
                      <a:pt x="0" y="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7" y="0"/>
                      <a:pt x="8" y="1"/>
                      <a:pt x="8" y="2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7"/>
                      <a:pt x="7" y="8"/>
                      <a:pt x="6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" name="Freeform 56">
                <a:extLst>
                  <a:ext uri="{FF2B5EF4-FFF2-40B4-BE49-F238E27FC236}">
                    <a16:creationId xmlns:a16="http://schemas.microsoft.com/office/drawing/2014/main" id="{5893021A-A8B5-473E-B7E9-E2AF095023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50863" y="3743325"/>
                <a:ext cx="31750" cy="30162"/>
              </a:xfrm>
              <a:custGeom>
                <a:avLst/>
                <a:gdLst>
                  <a:gd name="T0" fmla="*/ 6 w 8"/>
                  <a:gd name="T1" fmla="*/ 8 h 8"/>
                  <a:gd name="T2" fmla="*/ 2 w 8"/>
                  <a:gd name="T3" fmla="*/ 8 h 8"/>
                  <a:gd name="T4" fmla="*/ 0 w 8"/>
                  <a:gd name="T5" fmla="*/ 6 h 8"/>
                  <a:gd name="T6" fmla="*/ 0 w 8"/>
                  <a:gd name="T7" fmla="*/ 2 h 8"/>
                  <a:gd name="T8" fmla="*/ 2 w 8"/>
                  <a:gd name="T9" fmla="*/ 0 h 8"/>
                  <a:gd name="T10" fmla="*/ 6 w 8"/>
                  <a:gd name="T11" fmla="*/ 0 h 8"/>
                  <a:gd name="T12" fmla="*/ 8 w 8"/>
                  <a:gd name="T13" fmla="*/ 2 h 8"/>
                  <a:gd name="T14" fmla="*/ 8 w 8"/>
                  <a:gd name="T15" fmla="*/ 6 h 8"/>
                  <a:gd name="T16" fmla="*/ 6 w 8"/>
                  <a:gd name="T17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8">
                    <a:moveTo>
                      <a:pt x="6" y="8"/>
                    </a:moveTo>
                    <a:cubicBezTo>
                      <a:pt x="2" y="8"/>
                      <a:pt x="2" y="8"/>
                      <a:pt x="2" y="8"/>
                    </a:cubicBezTo>
                    <a:cubicBezTo>
                      <a:pt x="1" y="8"/>
                      <a:pt x="0" y="7"/>
                      <a:pt x="0" y="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7" y="0"/>
                      <a:pt x="8" y="1"/>
                      <a:pt x="8" y="2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7"/>
                      <a:pt x="7" y="8"/>
                      <a:pt x="6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" name="Freeform 57">
                <a:extLst>
                  <a:ext uri="{FF2B5EF4-FFF2-40B4-BE49-F238E27FC236}">
                    <a16:creationId xmlns:a16="http://schemas.microsoft.com/office/drawing/2014/main" id="{402A112C-6563-42CD-BC23-69BC990A8C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50863" y="3789363"/>
                <a:ext cx="31750" cy="31750"/>
              </a:xfrm>
              <a:custGeom>
                <a:avLst/>
                <a:gdLst>
                  <a:gd name="T0" fmla="*/ 6 w 8"/>
                  <a:gd name="T1" fmla="*/ 8 h 8"/>
                  <a:gd name="T2" fmla="*/ 2 w 8"/>
                  <a:gd name="T3" fmla="*/ 8 h 8"/>
                  <a:gd name="T4" fmla="*/ 0 w 8"/>
                  <a:gd name="T5" fmla="*/ 6 h 8"/>
                  <a:gd name="T6" fmla="*/ 0 w 8"/>
                  <a:gd name="T7" fmla="*/ 2 h 8"/>
                  <a:gd name="T8" fmla="*/ 2 w 8"/>
                  <a:gd name="T9" fmla="*/ 0 h 8"/>
                  <a:gd name="T10" fmla="*/ 6 w 8"/>
                  <a:gd name="T11" fmla="*/ 0 h 8"/>
                  <a:gd name="T12" fmla="*/ 8 w 8"/>
                  <a:gd name="T13" fmla="*/ 2 h 8"/>
                  <a:gd name="T14" fmla="*/ 8 w 8"/>
                  <a:gd name="T15" fmla="*/ 6 h 8"/>
                  <a:gd name="T16" fmla="*/ 6 w 8"/>
                  <a:gd name="T17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8">
                    <a:moveTo>
                      <a:pt x="6" y="8"/>
                    </a:moveTo>
                    <a:cubicBezTo>
                      <a:pt x="2" y="8"/>
                      <a:pt x="2" y="8"/>
                      <a:pt x="2" y="8"/>
                    </a:cubicBezTo>
                    <a:cubicBezTo>
                      <a:pt x="1" y="8"/>
                      <a:pt x="0" y="7"/>
                      <a:pt x="0" y="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7" y="0"/>
                      <a:pt x="8" y="1"/>
                      <a:pt x="8" y="2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7"/>
                      <a:pt x="7" y="8"/>
                      <a:pt x="6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" name="Freeform 58">
                <a:extLst>
                  <a:ext uri="{FF2B5EF4-FFF2-40B4-BE49-F238E27FC236}">
                    <a16:creationId xmlns:a16="http://schemas.microsoft.com/office/drawing/2014/main" id="{77119A48-50FE-4105-B01B-415FCE9B73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50863" y="3851275"/>
                <a:ext cx="31750" cy="31750"/>
              </a:xfrm>
              <a:custGeom>
                <a:avLst/>
                <a:gdLst>
                  <a:gd name="T0" fmla="*/ 6 w 8"/>
                  <a:gd name="T1" fmla="*/ 8 h 8"/>
                  <a:gd name="T2" fmla="*/ 2 w 8"/>
                  <a:gd name="T3" fmla="*/ 8 h 8"/>
                  <a:gd name="T4" fmla="*/ 0 w 8"/>
                  <a:gd name="T5" fmla="*/ 6 h 8"/>
                  <a:gd name="T6" fmla="*/ 0 w 8"/>
                  <a:gd name="T7" fmla="*/ 2 h 8"/>
                  <a:gd name="T8" fmla="*/ 2 w 8"/>
                  <a:gd name="T9" fmla="*/ 0 h 8"/>
                  <a:gd name="T10" fmla="*/ 6 w 8"/>
                  <a:gd name="T11" fmla="*/ 0 h 8"/>
                  <a:gd name="T12" fmla="*/ 8 w 8"/>
                  <a:gd name="T13" fmla="*/ 2 h 8"/>
                  <a:gd name="T14" fmla="*/ 8 w 8"/>
                  <a:gd name="T15" fmla="*/ 6 h 8"/>
                  <a:gd name="T16" fmla="*/ 6 w 8"/>
                  <a:gd name="T17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8">
                    <a:moveTo>
                      <a:pt x="6" y="8"/>
                    </a:moveTo>
                    <a:cubicBezTo>
                      <a:pt x="2" y="8"/>
                      <a:pt x="2" y="8"/>
                      <a:pt x="2" y="8"/>
                    </a:cubicBezTo>
                    <a:cubicBezTo>
                      <a:pt x="1" y="8"/>
                      <a:pt x="0" y="7"/>
                      <a:pt x="0" y="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7" y="0"/>
                      <a:pt x="8" y="1"/>
                      <a:pt x="8" y="2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7"/>
                      <a:pt x="7" y="8"/>
                      <a:pt x="6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" name="Freeform 59">
                <a:extLst>
                  <a:ext uri="{FF2B5EF4-FFF2-40B4-BE49-F238E27FC236}">
                    <a16:creationId xmlns:a16="http://schemas.microsoft.com/office/drawing/2014/main" id="{266FB4EA-D038-4C07-B66E-3870F6687A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50863" y="3898900"/>
                <a:ext cx="31750" cy="30162"/>
              </a:xfrm>
              <a:custGeom>
                <a:avLst/>
                <a:gdLst>
                  <a:gd name="T0" fmla="*/ 6 w 8"/>
                  <a:gd name="T1" fmla="*/ 8 h 8"/>
                  <a:gd name="T2" fmla="*/ 2 w 8"/>
                  <a:gd name="T3" fmla="*/ 8 h 8"/>
                  <a:gd name="T4" fmla="*/ 0 w 8"/>
                  <a:gd name="T5" fmla="*/ 6 h 8"/>
                  <a:gd name="T6" fmla="*/ 0 w 8"/>
                  <a:gd name="T7" fmla="*/ 2 h 8"/>
                  <a:gd name="T8" fmla="*/ 2 w 8"/>
                  <a:gd name="T9" fmla="*/ 0 h 8"/>
                  <a:gd name="T10" fmla="*/ 6 w 8"/>
                  <a:gd name="T11" fmla="*/ 0 h 8"/>
                  <a:gd name="T12" fmla="*/ 8 w 8"/>
                  <a:gd name="T13" fmla="*/ 2 h 8"/>
                  <a:gd name="T14" fmla="*/ 8 w 8"/>
                  <a:gd name="T15" fmla="*/ 6 h 8"/>
                  <a:gd name="T16" fmla="*/ 6 w 8"/>
                  <a:gd name="T17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8">
                    <a:moveTo>
                      <a:pt x="6" y="8"/>
                    </a:moveTo>
                    <a:cubicBezTo>
                      <a:pt x="2" y="8"/>
                      <a:pt x="2" y="8"/>
                      <a:pt x="2" y="8"/>
                    </a:cubicBezTo>
                    <a:cubicBezTo>
                      <a:pt x="1" y="8"/>
                      <a:pt x="0" y="7"/>
                      <a:pt x="0" y="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7" y="0"/>
                      <a:pt x="8" y="1"/>
                      <a:pt x="8" y="2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7"/>
                      <a:pt x="7" y="8"/>
                      <a:pt x="6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" name="Freeform 60">
                <a:extLst>
                  <a:ext uri="{FF2B5EF4-FFF2-40B4-BE49-F238E27FC236}">
                    <a16:creationId xmlns:a16="http://schemas.microsoft.com/office/drawing/2014/main" id="{585194A3-652F-41E9-A72C-E0AB7BB550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50863" y="3960813"/>
                <a:ext cx="31750" cy="30162"/>
              </a:xfrm>
              <a:custGeom>
                <a:avLst/>
                <a:gdLst>
                  <a:gd name="T0" fmla="*/ 6 w 8"/>
                  <a:gd name="T1" fmla="*/ 8 h 8"/>
                  <a:gd name="T2" fmla="*/ 2 w 8"/>
                  <a:gd name="T3" fmla="*/ 8 h 8"/>
                  <a:gd name="T4" fmla="*/ 0 w 8"/>
                  <a:gd name="T5" fmla="*/ 6 h 8"/>
                  <a:gd name="T6" fmla="*/ 0 w 8"/>
                  <a:gd name="T7" fmla="*/ 2 h 8"/>
                  <a:gd name="T8" fmla="*/ 2 w 8"/>
                  <a:gd name="T9" fmla="*/ 0 h 8"/>
                  <a:gd name="T10" fmla="*/ 6 w 8"/>
                  <a:gd name="T11" fmla="*/ 0 h 8"/>
                  <a:gd name="T12" fmla="*/ 8 w 8"/>
                  <a:gd name="T13" fmla="*/ 2 h 8"/>
                  <a:gd name="T14" fmla="*/ 8 w 8"/>
                  <a:gd name="T15" fmla="*/ 6 h 8"/>
                  <a:gd name="T16" fmla="*/ 6 w 8"/>
                  <a:gd name="T17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8">
                    <a:moveTo>
                      <a:pt x="6" y="8"/>
                    </a:moveTo>
                    <a:cubicBezTo>
                      <a:pt x="2" y="8"/>
                      <a:pt x="2" y="8"/>
                      <a:pt x="2" y="8"/>
                    </a:cubicBezTo>
                    <a:cubicBezTo>
                      <a:pt x="1" y="8"/>
                      <a:pt x="0" y="7"/>
                      <a:pt x="0" y="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7" y="0"/>
                      <a:pt x="8" y="1"/>
                      <a:pt x="8" y="2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7"/>
                      <a:pt x="7" y="8"/>
                      <a:pt x="6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" name="Freeform 61">
                <a:extLst>
                  <a:ext uri="{FF2B5EF4-FFF2-40B4-BE49-F238E27FC236}">
                    <a16:creationId xmlns:a16="http://schemas.microsoft.com/office/drawing/2014/main" id="{01CD788C-72C5-44D3-BB3D-F8C311A55C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63538" y="3681413"/>
                <a:ext cx="31750" cy="30162"/>
              </a:xfrm>
              <a:custGeom>
                <a:avLst/>
                <a:gdLst>
                  <a:gd name="T0" fmla="*/ 6 w 8"/>
                  <a:gd name="T1" fmla="*/ 8 h 8"/>
                  <a:gd name="T2" fmla="*/ 2 w 8"/>
                  <a:gd name="T3" fmla="*/ 8 h 8"/>
                  <a:gd name="T4" fmla="*/ 0 w 8"/>
                  <a:gd name="T5" fmla="*/ 6 h 8"/>
                  <a:gd name="T6" fmla="*/ 0 w 8"/>
                  <a:gd name="T7" fmla="*/ 2 h 8"/>
                  <a:gd name="T8" fmla="*/ 2 w 8"/>
                  <a:gd name="T9" fmla="*/ 0 h 8"/>
                  <a:gd name="T10" fmla="*/ 6 w 8"/>
                  <a:gd name="T11" fmla="*/ 0 h 8"/>
                  <a:gd name="T12" fmla="*/ 8 w 8"/>
                  <a:gd name="T13" fmla="*/ 2 h 8"/>
                  <a:gd name="T14" fmla="*/ 8 w 8"/>
                  <a:gd name="T15" fmla="*/ 6 h 8"/>
                  <a:gd name="T16" fmla="*/ 6 w 8"/>
                  <a:gd name="T17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8">
                    <a:moveTo>
                      <a:pt x="6" y="8"/>
                    </a:moveTo>
                    <a:cubicBezTo>
                      <a:pt x="2" y="8"/>
                      <a:pt x="2" y="8"/>
                      <a:pt x="2" y="8"/>
                    </a:cubicBezTo>
                    <a:cubicBezTo>
                      <a:pt x="1" y="8"/>
                      <a:pt x="0" y="7"/>
                      <a:pt x="0" y="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7" y="0"/>
                      <a:pt x="8" y="1"/>
                      <a:pt x="8" y="2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7"/>
                      <a:pt x="7" y="8"/>
                      <a:pt x="6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" name="Freeform 62">
                <a:extLst>
                  <a:ext uri="{FF2B5EF4-FFF2-40B4-BE49-F238E27FC236}">
                    <a16:creationId xmlns:a16="http://schemas.microsoft.com/office/drawing/2014/main" id="{DD08BFB3-C0E3-4A1B-B3B4-94222F3D1B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63538" y="3743325"/>
                <a:ext cx="31750" cy="30162"/>
              </a:xfrm>
              <a:custGeom>
                <a:avLst/>
                <a:gdLst>
                  <a:gd name="T0" fmla="*/ 6 w 8"/>
                  <a:gd name="T1" fmla="*/ 8 h 8"/>
                  <a:gd name="T2" fmla="*/ 2 w 8"/>
                  <a:gd name="T3" fmla="*/ 8 h 8"/>
                  <a:gd name="T4" fmla="*/ 0 w 8"/>
                  <a:gd name="T5" fmla="*/ 6 h 8"/>
                  <a:gd name="T6" fmla="*/ 0 w 8"/>
                  <a:gd name="T7" fmla="*/ 2 h 8"/>
                  <a:gd name="T8" fmla="*/ 2 w 8"/>
                  <a:gd name="T9" fmla="*/ 0 h 8"/>
                  <a:gd name="T10" fmla="*/ 6 w 8"/>
                  <a:gd name="T11" fmla="*/ 0 h 8"/>
                  <a:gd name="T12" fmla="*/ 8 w 8"/>
                  <a:gd name="T13" fmla="*/ 2 h 8"/>
                  <a:gd name="T14" fmla="*/ 8 w 8"/>
                  <a:gd name="T15" fmla="*/ 6 h 8"/>
                  <a:gd name="T16" fmla="*/ 6 w 8"/>
                  <a:gd name="T17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8">
                    <a:moveTo>
                      <a:pt x="6" y="8"/>
                    </a:moveTo>
                    <a:cubicBezTo>
                      <a:pt x="2" y="8"/>
                      <a:pt x="2" y="8"/>
                      <a:pt x="2" y="8"/>
                    </a:cubicBezTo>
                    <a:cubicBezTo>
                      <a:pt x="1" y="8"/>
                      <a:pt x="0" y="7"/>
                      <a:pt x="0" y="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7" y="0"/>
                      <a:pt x="8" y="1"/>
                      <a:pt x="8" y="2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7"/>
                      <a:pt x="7" y="8"/>
                      <a:pt x="6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" name="Freeform 63">
                <a:extLst>
                  <a:ext uri="{FF2B5EF4-FFF2-40B4-BE49-F238E27FC236}">
                    <a16:creationId xmlns:a16="http://schemas.microsoft.com/office/drawing/2014/main" id="{7370070C-8354-4944-826E-4F4706A099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63538" y="3789363"/>
                <a:ext cx="31750" cy="31750"/>
              </a:xfrm>
              <a:custGeom>
                <a:avLst/>
                <a:gdLst>
                  <a:gd name="T0" fmla="*/ 6 w 8"/>
                  <a:gd name="T1" fmla="*/ 8 h 8"/>
                  <a:gd name="T2" fmla="*/ 2 w 8"/>
                  <a:gd name="T3" fmla="*/ 8 h 8"/>
                  <a:gd name="T4" fmla="*/ 0 w 8"/>
                  <a:gd name="T5" fmla="*/ 6 h 8"/>
                  <a:gd name="T6" fmla="*/ 0 w 8"/>
                  <a:gd name="T7" fmla="*/ 2 h 8"/>
                  <a:gd name="T8" fmla="*/ 2 w 8"/>
                  <a:gd name="T9" fmla="*/ 0 h 8"/>
                  <a:gd name="T10" fmla="*/ 6 w 8"/>
                  <a:gd name="T11" fmla="*/ 0 h 8"/>
                  <a:gd name="T12" fmla="*/ 8 w 8"/>
                  <a:gd name="T13" fmla="*/ 2 h 8"/>
                  <a:gd name="T14" fmla="*/ 8 w 8"/>
                  <a:gd name="T15" fmla="*/ 6 h 8"/>
                  <a:gd name="T16" fmla="*/ 6 w 8"/>
                  <a:gd name="T17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8">
                    <a:moveTo>
                      <a:pt x="6" y="8"/>
                    </a:moveTo>
                    <a:cubicBezTo>
                      <a:pt x="2" y="8"/>
                      <a:pt x="2" y="8"/>
                      <a:pt x="2" y="8"/>
                    </a:cubicBezTo>
                    <a:cubicBezTo>
                      <a:pt x="1" y="8"/>
                      <a:pt x="0" y="7"/>
                      <a:pt x="0" y="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7" y="0"/>
                      <a:pt x="8" y="1"/>
                      <a:pt x="8" y="2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7"/>
                      <a:pt x="7" y="8"/>
                      <a:pt x="6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" name="Freeform 64">
                <a:extLst>
                  <a:ext uri="{FF2B5EF4-FFF2-40B4-BE49-F238E27FC236}">
                    <a16:creationId xmlns:a16="http://schemas.microsoft.com/office/drawing/2014/main" id="{CD40DB7B-BCF5-46F9-B4E8-6F842A68B6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63538" y="3851275"/>
                <a:ext cx="31750" cy="31750"/>
              </a:xfrm>
              <a:custGeom>
                <a:avLst/>
                <a:gdLst>
                  <a:gd name="T0" fmla="*/ 6 w 8"/>
                  <a:gd name="T1" fmla="*/ 8 h 8"/>
                  <a:gd name="T2" fmla="*/ 2 w 8"/>
                  <a:gd name="T3" fmla="*/ 8 h 8"/>
                  <a:gd name="T4" fmla="*/ 0 w 8"/>
                  <a:gd name="T5" fmla="*/ 6 h 8"/>
                  <a:gd name="T6" fmla="*/ 0 w 8"/>
                  <a:gd name="T7" fmla="*/ 2 h 8"/>
                  <a:gd name="T8" fmla="*/ 2 w 8"/>
                  <a:gd name="T9" fmla="*/ 0 h 8"/>
                  <a:gd name="T10" fmla="*/ 6 w 8"/>
                  <a:gd name="T11" fmla="*/ 0 h 8"/>
                  <a:gd name="T12" fmla="*/ 8 w 8"/>
                  <a:gd name="T13" fmla="*/ 2 h 8"/>
                  <a:gd name="T14" fmla="*/ 8 w 8"/>
                  <a:gd name="T15" fmla="*/ 6 h 8"/>
                  <a:gd name="T16" fmla="*/ 6 w 8"/>
                  <a:gd name="T17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8">
                    <a:moveTo>
                      <a:pt x="6" y="8"/>
                    </a:moveTo>
                    <a:cubicBezTo>
                      <a:pt x="2" y="8"/>
                      <a:pt x="2" y="8"/>
                      <a:pt x="2" y="8"/>
                    </a:cubicBezTo>
                    <a:cubicBezTo>
                      <a:pt x="1" y="8"/>
                      <a:pt x="0" y="7"/>
                      <a:pt x="0" y="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7" y="0"/>
                      <a:pt x="8" y="1"/>
                      <a:pt x="8" y="2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7"/>
                      <a:pt x="7" y="8"/>
                      <a:pt x="6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" name="Freeform 65">
                <a:extLst>
                  <a:ext uri="{FF2B5EF4-FFF2-40B4-BE49-F238E27FC236}">
                    <a16:creationId xmlns:a16="http://schemas.microsoft.com/office/drawing/2014/main" id="{C48FBC6F-2166-4F63-91E0-3286A6ADF5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63538" y="3898900"/>
                <a:ext cx="31750" cy="30162"/>
              </a:xfrm>
              <a:custGeom>
                <a:avLst/>
                <a:gdLst>
                  <a:gd name="T0" fmla="*/ 6 w 8"/>
                  <a:gd name="T1" fmla="*/ 8 h 8"/>
                  <a:gd name="T2" fmla="*/ 2 w 8"/>
                  <a:gd name="T3" fmla="*/ 8 h 8"/>
                  <a:gd name="T4" fmla="*/ 0 w 8"/>
                  <a:gd name="T5" fmla="*/ 6 h 8"/>
                  <a:gd name="T6" fmla="*/ 0 w 8"/>
                  <a:gd name="T7" fmla="*/ 2 h 8"/>
                  <a:gd name="T8" fmla="*/ 2 w 8"/>
                  <a:gd name="T9" fmla="*/ 0 h 8"/>
                  <a:gd name="T10" fmla="*/ 6 w 8"/>
                  <a:gd name="T11" fmla="*/ 0 h 8"/>
                  <a:gd name="T12" fmla="*/ 8 w 8"/>
                  <a:gd name="T13" fmla="*/ 2 h 8"/>
                  <a:gd name="T14" fmla="*/ 8 w 8"/>
                  <a:gd name="T15" fmla="*/ 6 h 8"/>
                  <a:gd name="T16" fmla="*/ 6 w 8"/>
                  <a:gd name="T17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8">
                    <a:moveTo>
                      <a:pt x="6" y="8"/>
                    </a:moveTo>
                    <a:cubicBezTo>
                      <a:pt x="2" y="8"/>
                      <a:pt x="2" y="8"/>
                      <a:pt x="2" y="8"/>
                    </a:cubicBezTo>
                    <a:cubicBezTo>
                      <a:pt x="1" y="8"/>
                      <a:pt x="0" y="7"/>
                      <a:pt x="0" y="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7" y="0"/>
                      <a:pt x="8" y="1"/>
                      <a:pt x="8" y="2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7"/>
                      <a:pt x="7" y="8"/>
                      <a:pt x="6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" name="Freeform 66">
                <a:extLst>
                  <a:ext uri="{FF2B5EF4-FFF2-40B4-BE49-F238E27FC236}">
                    <a16:creationId xmlns:a16="http://schemas.microsoft.com/office/drawing/2014/main" id="{C24DBFAF-D93E-491A-9316-96227C0513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63538" y="3960813"/>
                <a:ext cx="31750" cy="30162"/>
              </a:xfrm>
              <a:custGeom>
                <a:avLst/>
                <a:gdLst>
                  <a:gd name="T0" fmla="*/ 6 w 8"/>
                  <a:gd name="T1" fmla="*/ 8 h 8"/>
                  <a:gd name="T2" fmla="*/ 2 w 8"/>
                  <a:gd name="T3" fmla="*/ 8 h 8"/>
                  <a:gd name="T4" fmla="*/ 0 w 8"/>
                  <a:gd name="T5" fmla="*/ 6 h 8"/>
                  <a:gd name="T6" fmla="*/ 0 w 8"/>
                  <a:gd name="T7" fmla="*/ 2 h 8"/>
                  <a:gd name="T8" fmla="*/ 2 w 8"/>
                  <a:gd name="T9" fmla="*/ 0 h 8"/>
                  <a:gd name="T10" fmla="*/ 6 w 8"/>
                  <a:gd name="T11" fmla="*/ 0 h 8"/>
                  <a:gd name="T12" fmla="*/ 8 w 8"/>
                  <a:gd name="T13" fmla="*/ 2 h 8"/>
                  <a:gd name="T14" fmla="*/ 8 w 8"/>
                  <a:gd name="T15" fmla="*/ 6 h 8"/>
                  <a:gd name="T16" fmla="*/ 6 w 8"/>
                  <a:gd name="T17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8">
                    <a:moveTo>
                      <a:pt x="6" y="8"/>
                    </a:moveTo>
                    <a:cubicBezTo>
                      <a:pt x="2" y="8"/>
                      <a:pt x="2" y="8"/>
                      <a:pt x="2" y="8"/>
                    </a:cubicBezTo>
                    <a:cubicBezTo>
                      <a:pt x="1" y="8"/>
                      <a:pt x="0" y="7"/>
                      <a:pt x="0" y="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7" y="0"/>
                      <a:pt x="8" y="1"/>
                      <a:pt x="8" y="2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7"/>
                      <a:pt x="7" y="8"/>
                      <a:pt x="6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37F6E39B-C53B-469A-8808-9309240C513A}"/>
              </a:ext>
            </a:extLst>
          </p:cNvPr>
          <p:cNvGrpSpPr/>
          <p:nvPr/>
        </p:nvGrpSpPr>
        <p:grpSpPr>
          <a:xfrm>
            <a:off x="707348" y="3829765"/>
            <a:ext cx="2115594" cy="215444"/>
            <a:chOff x="668246" y="3522227"/>
            <a:chExt cx="2115594" cy="215444"/>
          </a:xfrm>
        </p:grpSpPr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7C6C2B63-B002-4F4E-9AFC-EC4BFAC167C1}"/>
                </a:ext>
              </a:extLst>
            </p:cNvPr>
            <p:cNvSpPr txBox="1"/>
            <p:nvPr/>
          </p:nvSpPr>
          <p:spPr>
            <a:xfrm>
              <a:off x="1022550" y="3522227"/>
              <a:ext cx="1761290" cy="215444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Modeling Phase 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2F914102-1485-4844-A855-5F0116BD7B5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68246" y="3523029"/>
              <a:ext cx="212930" cy="213840"/>
              <a:chOff x="-596900" y="3533775"/>
              <a:chExt cx="371475" cy="373063"/>
            </a:xfr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2700000" scaled="0"/>
            </a:gradFill>
          </p:grpSpPr>
          <p:sp>
            <p:nvSpPr>
              <p:cNvPr id="184" name="Freeform 70">
                <a:extLst>
                  <a:ext uri="{FF2B5EF4-FFF2-40B4-BE49-F238E27FC236}">
                    <a16:creationId xmlns:a16="http://schemas.microsoft.com/office/drawing/2014/main" id="{F4C6C0AB-C743-4ABA-940F-52C8EBEEC8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476250" y="3622675"/>
                <a:ext cx="130175" cy="117475"/>
              </a:xfrm>
              <a:custGeom>
                <a:avLst/>
                <a:gdLst>
                  <a:gd name="T0" fmla="*/ 12 w 34"/>
                  <a:gd name="T1" fmla="*/ 30 h 30"/>
                  <a:gd name="T2" fmla="*/ 11 w 34"/>
                  <a:gd name="T3" fmla="*/ 29 h 30"/>
                  <a:gd name="T4" fmla="*/ 0 w 34"/>
                  <a:gd name="T5" fmla="*/ 18 h 30"/>
                  <a:gd name="T6" fmla="*/ 0 w 34"/>
                  <a:gd name="T7" fmla="*/ 16 h 30"/>
                  <a:gd name="T8" fmla="*/ 3 w 34"/>
                  <a:gd name="T9" fmla="*/ 16 h 30"/>
                  <a:gd name="T10" fmla="*/ 12 w 34"/>
                  <a:gd name="T11" fmla="*/ 25 h 30"/>
                  <a:gd name="T12" fmla="*/ 31 w 34"/>
                  <a:gd name="T13" fmla="*/ 1 h 30"/>
                  <a:gd name="T14" fmla="*/ 33 w 34"/>
                  <a:gd name="T15" fmla="*/ 1 h 30"/>
                  <a:gd name="T16" fmla="*/ 34 w 34"/>
                  <a:gd name="T17" fmla="*/ 4 h 30"/>
                  <a:gd name="T18" fmla="*/ 14 w 34"/>
                  <a:gd name="T19" fmla="*/ 29 h 30"/>
                  <a:gd name="T20" fmla="*/ 13 w 34"/>
                  <a:gd name="T21" fmla="*/ 30 h 30"/>
                  <a:gd name="T22" fmla="*/ 12 w 34"/>
                  <a:gd name="T23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4" h="30">
                    <a:moveTo>
                      <a:pt x="12" y="30"/>
                    </a:moveTo>
                    <a:cubicBezTo>
                      <a:pt x="12" y="30"/>
                      <a:pt x="11" y="29"/>
                      <a:pt x="11" y="29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18"/>
                      <a:pt x="0" y="16"/>
                      <a:pt x="0" y="16"/>
                    </a:cubicBezTo>
                    <a:cubicBezTo>
                      <a:pt x="1" y="15"/>
                      <a:pt x="2" y="15"/>
                      <a:pt x="3" y="16"/>
                    </a:cubicBezTo>
                    <a:cubicBezTo>
                      <a:pt x="12" y="25"/>
                      <a:pt x="12" y="25"/>
                      <a:pt x="12" y="25"/>
                    </a:cubicBezTo>
                    <a:cubicBezTo>
                      <a:pt x="31" y="1"/>
                      <a:pt x="31" y="1"/>
                      <a:pt x="31" y="1"/>
                    </a:cubicBezTo>
                    <a:cubicBezTo>
                      <a:pt x="31" y="0"/>
                      <a:pt x="33" y="0"/>
                      <a:pt x="33" y="1"/>
                    </a:cubicBezTo>
                    <a:cubicBezTo>
                      <a:pt x="34" y="2"/>
                      <a:pt x="34" y="3"/>
                      <a:pt x="34" y="4"/>
                    </a:cubicBezTo>
                    <a:cubicBezTo>
                      <a:pt x="14" y="29"/>
                      <a:pt x="14" y="29"/>
                      <a:pt x="14" y="29"/>
                    </a:cubicBezTo>
                    <a:cubicBezTo>
                      <a:pt x="14" y="29"/>
                      <a:pt x="13" y="30"/>
                      <a:pt x="13" y="30"/>
                    </a:cubicBezTo>
                    <a:cubicBezTo>
                      <a:pt x="12" y="30"/>
                      <a:pt x="12" y="30"/>
                      <a:pt x="12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" name="Freeform 71">
                <a:extLst>
                  <a:ext uri="{FF2B5EF4-FFF2-40B4-BE49-F238E27FC236}">
                    <a16:creationId xmlns:a16="http://schemas.microsoft.com/office/drawing/2014/main" id="{3AE7E8A1-5458-4F89-88D9-A34414634D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96900" y="3748088"/>
                <a:ext cx="147638" cy="158750"/>
              </a:xfrm>
              <a:custGeom>
                <a:avLst/>
                <a:gdLst>
                  <a:gd name="T0" fmla="*/ 23 w 38"/>
                  <a:gd name="T1" fmla="*/ 41 h 41"/>
                  <a:gd name="T2" fmla="*/ 23 w 38"/>
                  <a:gd name="T3" fmla="*/ 41 h 41"/>
                  <a:gd name="T4" fmla="*/ 21 w 38"/>
                  <a:gd name="T5" fmla="*/ 40 h 41"/>
                  <a:gd name="T6" fmla="*/ 16 w 38"/>
                  <a:gd name="T7" fmla="*/ 27 h 41"/>
                  <a:gd name="T8" fmla="*/ 2 w 38"/>
                  <a:gd name="T9" fmla="*/ 29 h 41"/>
                  <a:gd name="T10" fmla="*/ 0 w 38"/>
                  <a:gd name="T11" fmla="*/ 28 h 41"/>
                  <a:gd name="T12" fmla="*/ 0 w 38"/>
                  <a:gd name="T13" fmla="*/ 26 h 41"/>
                  <a:gd name="T14" fmla="*/ 15 w 38"/>
                  <a:gd name="T15" fmla="*/ 0 h 41"/>
                  <a:gd name="T16" fmla="*/ 19 w 38"/>
                  <a:gd name="T17" fmla="*/ 2 h 41"/>
                  <a:gd name="T18" fmla="*/ 6 w 38"/>
                  <a:gd name="T19" fmla="*/ 24 h 41"/>
                  <a:gd name="T20" fmla="*/ 17 w 38"/>
                  <a:gd name="T21" fmla="*/ 22 h 41"/>
                  <a:gd name="T22" fmla="*/ 19 w 38"/>
                  <a:gd name="T23" fmla="*/ 24 h 41"/>
                  <a:gd name="T24" fmla="*/ 23 w 38"/>
                  <a:gd name="T25" fmla="*/ 34 h 41"/>
                  <a:gd name="T26" fmla="*/ 34 w 38"/>
                  <a:gd name="T27" fmla="*/ 16 h 41"/>
                  <a:gd name="T28" fmla="*/ 38 w 38"/>
                  <a:gd name="T29" fmla="*/ 18 h 41"/>
                  <a:gd name="T30" fmla="*/ 24 w 38"/>
                  <a:gd name="T31" fmla="*/ 40 h 41"/>
                  <a:gd name="T32" fmla="*/ 23 w 38"/>
                  <a:gd name="T33" fmla="*/ 4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8" h="41">
                    <a:moveTo>
                      <a:pt x="23" y="41"/>
                    </a:moveTo>
                    <a:cubicBezTo>
                      <a:pt x="23" y="41"/>
                      <a:pt x="23" y="41"/>
                      <a:pt x="23" y="41"/>
                    </a:cubicBezTo>
                    <a:cubicBezTo>
                      <a:pt x="22" y="41"/>
                      <a:pt x="21" y="40"/>
                      <a:pt x="21" y="40"/>
                    </a:cubicBezTo>
                    <a:cubicBezTo>
                      <a:pt x="16" y="27"/>
                      <a:pt x="16" y="27"/>
                      <a:pt x="16" y="27"/>
                    </a:cubicBezTo>
                    <a:cubicBezTo>
                      <a:pt x="2" y="29"/>
                      <a:pt x="2" y="29"/>
                      <a:pt x="2" y="29"/>
                    </a:cubicBezTo>
                    <a:cubicBezTo>
                      <a:pt x="2" y="29"/>
                      <a:pt x="1" y="29"/>
                      <a:pt x="0" y="28"/>
                    </a:cubicBezTo>
                    <a:cubicBezTo>
                      <a:pt x="0" y="27"/>
                      <a:pt x="0" y="27"/>
                      <a:pt x="0" y="26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9" y="23"/>
                      <a:pt x="19" y="24"/>
                    </a:cubicBezTo>
                    <a:cubicBezTo>
                      <a:pt x="23" y="34"/>
                      <a:pt x="23" y="34"/>
                      <a:pt x="23" y="34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8" y="18"/>
                      <a:pt x="38" y="18"/>
                      <a:pt x="38" y="18"/>
                    </a:cubicBezTo>
                    <a:cubicBezTo>
                      <a:pt x="24" y="40"/>
                      <a:pt x="24" y="40"/>
                      <a:pt x="24" y="40"/>
                    </a:cubicBezTo>
                    <a:cubicBezTo>
                      <a:pt x="24" y="41"/>
                      <a:pt x="23" y="41"/>
                      <a:pt x="23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" name="Freeform 72">
                <a:extLst>
                  <a:ext uri="{FF2B5EF4-FFF2-40B4-BE49-F238E27FC236}">
                    <a16:creationId xmlns:a16="http://schemas.microsoft.com/office/drawing/2014/main" id="{EF12CCA8-D2C0-448B-B024-2C5985EE92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73063" y="3748088"/>
                <a:ext cx="147638" cy="158750"/>
              </a:xfrm>
              <a:custGeom>
                <a:avLst/>
                <a:gdLst>
                  <a:gd name="T0" fmla="*/ 15 w 38"/>
                  <a:gd name="T1" fmla="*/ 41 h 41"/>
                  <a:gd name="T2" fmla="*/ 14 w 38"/>
                  <a:gd name="T3" fmla="*/ 40 h 41"/>
                  <a:gd name="T4" fmla="*/ 0 w 38"/>
                  <a:gd name="T5" fmla="*/ 18 h 41"/>
                  <a:gd name="T6" fmla="*/ 4 w 38"/>
                  <a:gd name="T7" fmla="*/ 16 h 41"/>
                  <a:gd name="T8" fmla="*/ 15 w 38"/>
                  <a:gd name="T9" fmla="*/ 34 h 41"/>
                  <a:gd name="T10" fmla="*/ 19 w 38"/>
                  <a:gd name="T11" fmla="*/ 24 h 41"/>
                  <a:gd name="T12" fmla="*/ 21 w 38"/>
                  <a:gd name="T13" fmla="*/ 22 h 41"/>
                  <a:gd name="T14" fmla="*/ 32 w 38"/>
                  <a:gd name="T15" fmla="*/ 24 h 41"/>
                  <a:gd name="T16" fmla="*/ 19 w 38"/>
                  <a:gd name="T17" fmla="*/ 2 h 41"/>
                  <a:gd name="T18" fmla="*/ 23 w 38"/>
                  <a:gd name="T19" fmla="*/ 0 h 41"/>
                  <a:gd name="T20" fmla="*/ 38 w 38"/>
                  <a:gd name="T21" fmla="*/ 26 h 41"/>
                  <a:gd name="T22" fmla="*/ 38 w 38"/>
                  <a:gd name="T23" fmla="*/ 28 h 41"/>
                  <a:gd name="T24" fmla="*/ 36 w 38"/>
                  <a:gd name="T25" fmla="*/ 29 h 41"/>
                  <a:gd name="T26" fmla="*/ 22 w 38"/>
                  <a:gd name="T27" fmla="*/ 27 h 41"/>
                  <a:gd name="T28" fmla="*/ 17 w 38"/>
                  <a:gd name="T29" fmla="*/ 40 h 41"/>
                  <a:gd name="T30" fmla="*/ 15 w 38"/>
                  <a:gd name="T31" fmla="*/ 41 h 41"/>
                  <a:gd name="T32" fmla="*/ 15 w 38"/>
                  <a:gd name="T33" fmla="*/ 4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8" h="41">
                    <a:moveTo>
                      <a:pt x="15" y="41"/>
                    </a:moveTo>
                    <a:cubicBezTo>
                      <a:pt x="15" y="41"/>
                      <a:pt x="14" y="41"/>
                      <a:pt x="14" y="40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15" y="34"/>
                      <a:pt x="15" y="34"/>
                      <a:pt x="15" y="34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9" y="23"/>
                      <a:pt x="20" y="22"/>
                      <a:pt x="21" y="22"/>
                    </a:cubicBezTo>
                    <a:cubicBezTo>
                      <a:pt x="32" y="24"/>
                      <a:pt x="32" y="24"/>
                      <a:pt x="32" y="24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38" y="26"/>
                      <a:pt x="38" y="26"/>
                      <a:pt x="38" y="26"/>
                    </a:cubicBezTo>
                    <a:cubicBezTo>
                      <a:pt x="38" y="27"/>
                      <a:pt x="38" y="27"/>
                      <a:pt x="38" y="28"/>
                    </a:cubicBezTo>
                    <a:cubicBezTo>
                      <a:pt x="37" y="29"/>
                      <a:pt x="36" y="29"/>
                      <a:pt x="36" y="29"/>
                    </a:cubicBezTo>
                    <a:cubicBezTo>
                      <a:pt x="22" y="27"/>
                      <a:pt x="22" y="27"/>
                      <a:pt x="22" y="27"/>
                    </a:cubicBezTo>
                    <a:cubicBezTo>
                      <a:pt x="17" y="40"/>
                      <a:pt x="17" y="40"/>
                      <a:pt x="17" y="40"/>
                    </a:cubicBezTo>
                    <a:cubicBezTo>
                      <a:pt x="17" y="40"/>
                      <a:pt x="16" y="41"/>
                      <a:pt x="15" y="41"/>
                    </a:cubicBezTo>
                    <a:cubicBezTo>
                      <a:pt x="15" y="41"/>
                      <a:pt x="15" y="41"/>
                      <a:pt x="15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" name="Freeform 73">
                <a:extLst>
                  <a:ext uri="{FF2B5EF4-FFF2-40B4-BE49-F238E27FC236}">
                    <a16:creationId xmlns:a16="http://schemas.microsoft.com/office/drawing/2014/main" id="{70F860E1-2A34-477F-B583-4B12DFF61A9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558800" y="3533775"/>
                <a:ext cx="295275" cy="295275"/>
              </a:xfrm>
              <a:custGeom>
                <a:avLst/>
                <a:gdLst>
                  <a:gd name="T0" fmla="*/ 38 w 76"/>
                  <a:gd name="T1" fmla="*/ 76 h 76"/>
                  <a:gd name="T2" fmla="*/ 0 w 76"/>
                  <a:gd name="T3" fmla="*/ 38 h 76"/>
                  <a:gd name="T4" fmla="*/ 38 w 76"/>
                  <a:gd name="T5" fmla="*/ 0 h 76"/>
                  <a:gd name="T6" fmla="*/ 76 w 76"/>
                  <a:gd name="T7" fmla="*/ 38 h 76"/>
                  <a:gd name="T8" fmla="*/ 38 w 76"/>
                  <a:gd name="T9" fmla="*/ 76 h 76"/>
                  <a:gd name="T10" fmla="*/ 38 w 76"/>
                  <a:gd name="T11" fmla="*/ 4 h 76"/>
                  <a:gd name="T12" fmla="*/ 4 w 76"/>
                  <a:gd name="T13" fmla="*/ 38 h 76"/>
                  <a:gd name="T14" fmla="*/ 38 w 76"/>
                  <a:gd name="T15" fmla="*/ 72 h 76"/>
                  <a:gd name="T16" fmla="*/ 72 w 76"/>
                  <a:gd name="T17" fmla="*/ 38 h 76"/>
                  <a:gd name="T18" fmla="*/ 38 w 76"/>
                  <a:gd name="T19" fmla="*/ 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6" h="76">
                    <a:moveTo>
                      <a:pt x="38" y="76"/>
                    </a:moveTo>
                    <a:cubicBezTo>
                      <a:pt x="17" y="76"/>
                      <a:pt x="0" y="59"/>
                      <a:pt x="0" y="38"/>
                    </a:cubicBezTo>
                    <a:cubicBezTo>
                      <a:pt x="0" y="17"/>
                      <a:pt x="17" y="0"/>
                      <a:pt x="38" y="0"/>
                    </a:cubicBezTo>
                    <a:cubicBezTo>
                      <a:pt x="59" y="0"/>
                      <a:pt x="76" y="17"/>
                      <a:pt x="76" y="38"/>
                    </a:cubicBezTo>
                    <a:cubicBezTo>
                      <a:pt x="76" y="59"/>
                      <a:pt x="59" y="76"/>
                      <a:pt x="38" y="76"/>
                    </a:cubicBezTo>
                    <a:close/>
                    <a:moveTo>
                      <a:pt x="38" y="4"/>
                    </a:moveTo>
                    <a:cubicBezTo>
                      <a:pt x="19" y="4"/>
                      <a:pt x="4" y="19"/>
                      <a:pt x="4" y="38"/>
                    </a:cubicBezTo>
                    <a:cubicBezTo>
                      <a:pt x="4" y="57"/>
                      <a:pt x="19" y="72"/>
                      <a:pt x="38" y="72"/>
                    </a:cubicBezTo>
                    <a:cubicBezTo>
                      <a:pt x="57" y="72"/>
                      <a:pt x="72" y="57"/>
                      <a:pt x="72" y="38"/>
                    </a:cubicBezTo>
                    <a:cubicBezTo>
                      <a:pt x="72" y="19"/>
                      <a:pt x="57" y="4"/>
                      <a:pt x="38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D910657B-369E-4D15-9BD1-CA8EA9430E95}"/>
              </a:ext>
            </a:extLst>
          </p:cNvPr>
          <p:cNvGrpSpPr/>
          <p:nvPr/>
        </p:nvGrpSpPr>
        <p:grpSpPr>
          <a:xfrm>
            <a:off x="733158" y="4342779"/>
            <a:ext cx="2066666" cy="430887"/>
            <a:chOff x="694056" y="4012105"/>
            <a:chExt cx="2066666" cy="430887"/>
          </a:xfrm>
        </p:grpSpPr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4DEEBC8C-7500-493F-A4FC-FDEA58A5405D}"/>
                </a:ext>
              </a:extLst>
            </p:cNvPr>
            <p:cNvSpPr txBox="1"/>
            <p:nvPr/>
          </p:nvSpPr>
          <p:spPr>
            <a:xfrm>
              <a:off x="999432" y="4012105"/>
              <a:ext cx="1761290" cy="430887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User </a:t>
              </a:r>
              <a:r>
                <a:rPr lang="en-US" sz="1400" dirty="0" smtClean="0">
                  <a:solidFill>
                    <a:schemeClr val="bg1"/>
                  </a:solidFill>
                </a:rPr>
                <a:t>Interference</a:t>
              </a:r>
              <a:endParaRPr lang="en-US" sz="1400" dirty="0">
                <a:solidFill>
                  <a:schemeClr val="bg1"/>
                </a:solidFill>
              </a:endParaRPr>
            </a:p>
            <a:p>
              <a:endParaRPr lang="en-US" sz="1400" dirty="0">
                <a:solidFill>
                  <a:schemeClr val="bg1"/>
                </a:solidFill>
              </a:endParaRPr>
            </a:p>
          </p:txBody>
        </p:sp>
        <p:grpSp>
          <p:nvGrpSpPr>
            <p:cNvPr id="190" name="Group 189">
              <a:extLst>
                <a:ext uri="{FF2B5EF4-FFF2-40B4-BE49-F238E27FC236}">
                  <a16:creationId xmlns:a16="http://schemas.microsoft.com/office/drawing/2014/main" id="{F61D7388-5C53-4C9C-A9AF-A3876EE0B79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4056" y="4012105"/>
              <a:ext cx="161311" cy="194400"/>
              <a:chOff x="-395288" y="3805238"/>
              <a:chExt cx="309563" cy="373062"/>
            </a:xfr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2700000" scaled="0"/>
            </a:gradFill>
          </p:grpSpPr>
          <p:sp>
            <p:nvSpPr>
              <p:cNvPr id="191" name="Freeform 77">
                <a:extLst>
                  <a:ext uri="{FF2B5EF4-FFF2-40B4-BE49-F238E27FC236}">
                    <a16:creationId xmlns:a16="http://schemas.microsoft.com/office/drawing/2014/main" id="{4D8069C1-27EC-4E6E-BC96-BC70BE42B7A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95288" y="3805238"/>
                <a:ext cx="309563" cy="373062"/>
              </a:xfrm>
              <a:custGeom>
                <a:avLst/>
                <a:gdLst>
                  <a:gd name="T0" fmla="*/ 40 w 80"/>
                  <a:gd name="T1" fmla="*/ 96 h 96"/>
                  <a:gd name="T2" fmla="*/ 0 w 80"/>
                  <a:gd name="T3" fmla="*/ 58 h 96"/>
                  <a:gd name="T4" fmla="*/ 0 w 80"/>
                  <a:gd name="T5" fmla="*/ 56 h 96"/>
                  <a:gd name="T6" fmla="*/ 14 w 80"/>
                  <a:gd name="T7" fmla="*/ 25 h 96"/>
                  <a:gd name="T8" fmla="*/ 16 w 80"/>
                  <a:gd name="T9" fmla="*/ 25 h 96"/>
                  <a:gd name="T10" fmla="*/ 18 w 80"/>
                  <a:gd name="T11" fmla="*/ 26 h 96"/>
                  <a:gd name="T12" fmla="*/ 23 w 80"/>
                  <a:gd name="T13" fmla="*/ 37 h 96"/>
                  <a:gd name="T14" fmla="*/ 26 w 80"/>
                  <a:gd name="T15" fmla="*/ 22 h 96"/>
                  <a:gd name="T16" fmla="*/ 26 w 80"/>
                  <a:gd name="T17" fmla="*/ 20 h 96"/>
                  <a:gd name="T18" fmla="*/ 21 w 80"/>
                  <a:gd name="T19" fmla="*/ 4 h 96"/>
                  <a:gd name="T20" fmla="*/ 21 w 80"/>
                  <a:gd name="T21" fmla="*/ 1 h 96"/>
                  <a:gd name="T22" fmla="*/ 23 w 80"/>
                  <a:gd name="T23" fmla="*/ 1 h 96"/>
                  <a:gd name="T24" fmla="*/ 55 w 80"/>
                  <a:gd name="T25" fmla="*/ 19 h 96"/>
                  <a:gd name="T26" fmla="*/ 66 w 80"/>
                  <a:gd name="T27" fmla="*/ 49 h 96"/>
                  <a:gd name="T28" fmla="*/ 75 w 80"/>
                  <a:gd name="T29" fmla="*/ 44 h 96"/>
                  <a:gd name="T30" fmla="*/ 77 w 80"/>
                  <a:gd name="T31" fmla="*/ 43 h 96"/>
                  <a:gd name="T32" fmla="*/ 78 w 80"/>
                  <a:gd name="T33" fmla="*/ 45 h 96"/>
                  <a:gd name="T34" fmla="*/ 80 w 80"/>
                  <a:gd name="T35" fmla="*/ 56 h 96"/>
                  <a:gd name="T36" fmla="*/ 40 w 80"/>
                  <a:gd name="T37" fmla="*/ 96 h 96"/>
                  <a:gd name="T38" fmla="*/ 15 w 80"/>
                  <a:gd name="T39" fmla="*/ 30 h 96"/>
                  <a:gd name="T40" fmla="*/ 4 w 80"/>
                  <a:gd name="T41" fmla="*/ 56 h 96"/>
                  <a:gd name="T42" fmla="*/ 4 w 80"/>
                  <a:gd name="T43" fmla="*/ 58 h 96"/>
                  <a:gd name="T44" fmla="*/ 40 w 80"/>
                  <a:gd name="T45" fmla="*/ 92 h 96"/>
                  <a:gd name="T46" fmla="*/ 76 w 80"/>
                  <a:gd name="T47" fmla="*/ 56 h 96"/>
                  <a:gd name="T48" fmla="*/ 75 w 80"/>
                  <a:gd name="T49" fmla="*/ 49 h 96"/>
                  <a:gd name="T50" fmla="*/ 65 w 80"/>
                  <a:gd name="T51" fmla="*/ 54 h 96"/>
                  <a:gd name="T52" fmla="*/ 63 w 80"/>
                  <a:gd name="T53" fmla="*/ 54 h 96"/>
                  <a:gd name="T54" fmla="*/ 62 w 80"/>
                  <a:gd name="T55" fmla="*/ 52 h 96"/>
                  <a:gd name="T56" fmla="*/ 62 w 80"/>
                  <a:gd name="T57" fmla="*/ 51 h 96"/>
                  <a:gd name="T58" fmla="*/ 52 w 80"/>
                  <a:gd name="T59" fmla="*/ 22 h 96"/>
                  <a:gd name="T60" fmla="*/ 26 w 80"/>
                  <a:gd name="T61" fmla="*/ 5 h 96"/>
                  <a:gd name="T62" fmla="*/ 30 w 80"/>
                  <a:gd name="T63" fmla="*/ 20 h 96"/>
                  <a:gd name="T64" fmla="*/ 30 w 80"/>
                  <a:gd name="T65" fmla="*/ 22 h 96"/>
                  <a:gd name="T66" fmla="*/ 25 w 80"/>
                  <a:gd name="T67" fmla="*/ 42 h 96"/>
                  <a:gd name="T68" fmla="*/ 23 w 80"/>
                  <a:gd name="T69" fmla="*/ 43 h 96"/>
                  <a:gd name="T70" fmla="*/ 22 w 80"/>
                  <a:gd name="T71" fmla="*/ 42 h 96"/>
                  <a:gd name="T72" fmla="*/ 15 w 80"/>
                  <a:gd name="T73" fmla="*/ 3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80" h="96">
                    <a:moveTo>
                      <a:pt x="40" y="96"/>
                    </a:moveTo>
                    <a:cubicBezTo>
                      <a:pt x="19" y="96"/>
                      <a:pt x="1" y="79"/>
                      <a:pt x="0" y="58"/>
                    </a:cubicBezTo>
                    <a:cubicBezTo>
                      <a:pt x="0" y="57"/>
                      <a:pt x="0" y="57"/>
                      <a:pt x="0" y="56"/>
                    </a:cubicBezTo>
                    <a:cubicBezTo>
                      <a:pt x="0" y="44"/>
                      <a:pt x="5" y="33"/>
                      <a:pt x="14" y="25"/>
                    </a:cubicBezTo>
                    <a:cubicBezTo>
                      <a:pt x="15" y="25"/>
                      <a:pt x="16" y="25"/>
                      <a:pt x="16" y="25"/>
                    </a:cubicBezTo>
                    <a:cubicBezTo>
                      <a:pt x="17" y="25"/>
                      <a:pt x="17" y="26"/>
                      <a:pt x="18" y="26"/>
                    </a:cubicBezTo>
                    <a:cubicBezTo>
                      <a:pt x="19" y="30"/>
                      <a:pt x="20" y="34"/>
                      <a:pt x="23" y="37"/>
                    </a:cubicBezTo>
                    <a:cubicBezTo>
                      <a:pt x="25" y="32"/>
                      <a:pt x="26" y="27"/>
                      <a:pt x="26" y="22"/>
                    </a:cubicBezTo>
                    <a:cubicBezTo>
                      <a:pt x="26" y="21"/>
                      <a:pt x="26" y="21"/>
                      <a:pt x="26" y="20"/>
                    </a:cubicBezTo>
                    <a:cubicBezTo>
                      <a:pt x="26" y="14"/>
                      <a:pt x="24" y="9"/>
                      <a:pt x="21" y="4"/>
                    </a:cubicBezTo>
                    <a:cubicBezTo>
                      <a:pt x="21" y="3"/>
                      <a:pt x="21" y="2"/>
                      <a:pt x="21" y="1"/>
                    </a:cubicBezTo>
                    <a:cubicBezTo>
                      <a:pt x="22" y="1"/>
                      <a:pt x="22" y="0"/>
                      <a:pt x="23" y="1"/>
                    </a:cubicBezTo>
                    <a:cubicBezTo>
                      <a:pt x="36" y="3"/>
                      <a:pt x="47" y="9"/>
                      <a:pt x="55" y="19"/>
                    </a:cubicBezTo>
                    <a:cubicBezTo>
                      <a:pt x="62" y="28"/>
                      <a:pt x="66" y="38"/>
                      <a:pt x="66" y="49"/>
                    </a:cubicBezTo>
                    <a:cubicBezTo>
                      <a:pt x="69" y="48"/>
                      <a:pt x="72" y="46"/>
                      <a:pt x="75" y="44"/>
                    </a:cubicBezTo>
                    <a:cubicBezTo>
                      <a:pt x="76" y="43"/>
                      <a:pt x="76" y="43"/>
                      <a:pt x="77" y="43"/>
                    </a:cubicBezTo>
                    <a:cubicBezTo>
                      <a:pt x="78" y="43"/>
                      <a:pt x="78" y="44"/>
                      <a:pt x="78" y="45"/>
                    </a:cubicBezTo>
                    <a:cubicBezTo>
                      <a:pt x="79" y="48"/>
                      <a:pt x="80" y="52"/>
                      <a:pt x="80" y="56"/>
                    </a:cubicBezTo>
                    <a:cubicBezTo>
                      <a:pt x="80" y="78"/>
                      <a:pt x="62" y="96"/>
                      <a:pt x="40" y="96"/>
                    </a:cubicBezTo>
                    <a:close/>
                    <a:moveTo>
                      <a:pt x="15" y="30"/>
                    </a:moveTo>
                    <a:cubicBezTo>
                      <a:pt x="8" y="37"/>
                      <a:pt x="4" y="46"/>
                      <a:pt x="4" y="56"/>
                    </a:cubicBezTo>
                    <a:cubicBezTo>
                      <a:pt x="4" y="57"/>
                      <a:pt x="4" y="57"/>
                      <a:pt x="4" y="58"/>
                    </a:cubicBezTo>
                    <a:cubicBezTo>
                      <a:pt x="5" y="77"/>
                      <a:pt x="21" y="92"/>
                      <a:pt x="40" y="92"/>
                    </a:cubicBezTo>
                    <a:cubicBezTo>
                      <a:pt x="60" y="92"/>
                      <a:pt x="76" y="76"/>
                      <a:pt x="76" y="56"/>
                    </a:cubicBezTo>
                    <a:cubicBezTo>
                      <a:pt x="76" y="53"/>
                      <a:pt x="76" y="51"/>
                      <a:pt x="75" y="49"/>
                    </a:cubicBezTo>
                    <a:cubicBezTo>
                      <a:pt x="72" y="51"/>
                      <a:pt x="68" y="53"/>
                      <a:pt x="65" y="54"/>
                    </a:cubicBezTo>
                    <a:cubicBezTo>
                      <a:pt x="64" y="54"/>
                      <a:pt x="63" y="54"/>
                      <a:pt x="63" y="54"/>
                    </a:cubicBezTo>
                    <a:cubicBezTo>
                      <a:pt x="62" y="53"/>
                      <a:pt x="62" y="53"/>
                      <a:pt x="62" y="52"/>
                    </a:cubicBezTo>
                    <a:cubicBezTo>
                      <a:pt x="62" y="52"/>
                      <a:pt x="62" y="51"/>
                      <a:pt x="62" y="51"/>
                    </a:cubicBezTo>
                    <a:cubicBezTo>
                      <a:pt x="62" y="40"/>
                      <a:pt x="58" y="30"/>
                      <a:pt x="52" y="22"/>
                    </a:cubicBezTo>
                    <a:cubicBezTo>
                      <a:pt x="45" y="14"/>
                      <a:pt x="36" y="8"/>
                      <a:pt x="26" y="5"/>
                    </a:cubicBezTo>
                    <a:cubicBezTo>
                      <a:pt x="28" y="10"/>
                      <a:pt x="30" y="15"/>
                      <a:pt x="30" y="20"/>
                    </a:cubicBezTo>
                    <a:cubicBezTo>
                      <a:pt x="30" y="21"/>
                      <a:pt x="30" y="21"/>
                      <a:pt x="30" y="22"/>
                    </a:cubicBezTo>
                    <a:cubicBezTo>
                      <a:pt x="30" y="29"/>
                      <a:pt x="28" y="36"/>
                      <a:pt x="25" y="42"/>
                    </a:cubicBezTo>
                    <a:cubicBezTo>
                      <a:pt x="25" y="42"/>
                      <a:pt x="24" y="43"/>
                      <a:pt x="23" y="43"/>
                    </a:cubicBezTo>
                    <a:cubicBezTo>
                      <a:pt x="23" y="43"/>
                      <a:pt x="22" y="42"/>
                      <a:pt x="22" y="42"/>
                    </a:cubicBezTo>
                    <a:cubicBezTo>
                      <a:pt x="19" y="39"/>
                      <a:pt x="16" y="35"/>
                      <a:pt x="15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" name="Freeform 78">
                <a:extLst>
                  <a:ext uri="{FF2B5EF4-FFF2-40B4-BE49-F238E27FC236}">
                    <a16:creationId xmlns:a16="http://schemas.microsoft.com/office/drawing/2014/main" id="{FD842128-F9F4-48DA-8420-FD9B4F55600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11150" y="3987800"/>
                <a:ext cx="141288" cy="190500"/>
              </a:xfrm>
              <a:custGeom>
                <a:avLst/>
                <a:gdLst>
                  <a:gd name="T0" fmla="*/ 18 w 36"/>
                  <a:gd name="T1" fmla="*/ 49 h 49"/>
                  <a:gd name="T2" fmla="*/ 0 w 36"/>
                  <a:gd name="T3" fmla="*/ 31 h 49"/>
                  <a:gd name="T4" fmla="*/ 24 w 36"/>
                  <a:gd name="T5" fmla="*/ 0 h 49"/>
                  <a:gd name="T6" fmla="*/ 26 w 36"/>
                  <a:gd name="T7" fmla="*/ 1 h 49"/>
                  <a:gd name="T8" fmla="*/ 26 w 36"/>
                  <a:gd name="T9" fmla="*/ 3 h 49"/>
                  <a:gd name="T10" fmla="*/ 21 w 36"/>
                  <a:gd name="T11" fmla="*/ 19 h 49"/>
                  <a:gd name="T12" fmla="*/ 23 w 36"/>
                  <a:gd name="T13" fmla="*/ 16 h 49"/>
                  <a:gd name="T14" fmla="*/ 24 w 36"/>
                  <a:gd name="T15" fmla="*/ 14 h 49"/>
                  <a:gd name="T16" fmla="*/ 25 w 36"/>
                  <a:gd name="T17" fmla="*/ 14 h 49"/>
                  <a:gd name="T18" fmla="*/ 36 w 36"/>
                  <a:gd name="T19" fmla="*/ 31 h 49"/>
                  <a:gd name="T20" fmla="*/ 18 w 36"/>
                  <a:gd name="T21" fmla="*/ 49 h 49"/>
                  <a:gd name="T22" fmla="*/ 18 w 36"/>
                  <a:gd name="T23" fmla="*/ 6 h 49"/>
                  <a:gd name="T24" fmla="*/ 4 w 36"/>
                  <a:gd name="T25" fmla="*/ 31 h 49"/>
                  <a:gd name="T26" fmla="*/ 18 w 36"/>
                  <a:gd name="T27" fmla="*/ 45 h 49"/>
                  <a:gd name="T28" fmla="*/ 32 w 36"/>
                  <a:gd name="T29" fmla="*/ 31 h 49"/>
                  <a:gd name="T30" fmla="*/ 26 w 36"/>
                  <a:gd name="T31" fmla="*/ 19 h 49"/>
                  <a:gd name="T32" fmla="*/ 22 w 36"/>
                  <a:gd name="T33" fmla="*/ 24 h 49"/>
                  <a:gd name="T34" fmla="*/ 20 w 36"/>
                  <a:gd name="T35" fmla="*/ 24 h 49"/>
                  <a:gd name="T36" fmla="*/ 19 w 36"/>
                  <a:gd name="T37" fmla="*/ 23 h 49"/>
                  <a:gd name="T38" fmla="*/ 18 w 36"/>
                  <a:gd name="T39" fmla="*/ 6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6" h="49">
                    <a:moveTo>
                      <a:pt x="18" y="49"/>
                    </a:moveTo>
                    <a:cubicBezTo>
                      <a:pt x="8" y="49"/>
                      <a:pt x="0" y="41"/>
                      <a:pt x="0" y="31"/>
                    </a:cubicBezTo>
                    <a:cubicBezTo>
                      <a:pt x="0" y="16"/>
                      <a:pt x="10" y="3"/>
                      <a:pt x="24" y="0"/>
                    </a:cubicBezTo>
                    <a:cubicBezTo>
                      <a:pt x="25" y="0"/>
                      <a:pt x="26" y="0"/>
                      <a:pt x="26" y="1"/>
                    </a:cubicBezTo>
                    <a:cubicBezTo>
                      <a:pt x="27" y="2"/>
                      <a:pt x="27" y="3"/>
                      <a:pt x="26" y="3"/>
                    </a:cubicBezTo>
                    <a:cubicBezTo>
                      <a:pt x="20" y="7"/>
                      <a:pt x="20" y="15"/>
                      <a:pt x="21" y="19"/>
                    </a:cubicBezTo>
                    <a:cubicBezTo>
                      <a:pt x="22" y="18"/>
                      <a:pt x="23" y="17"/>
                      <a:pt x="23" y="16"/>
                    </a:cubicBezTo>
                    <a:cubicBezTo>
                      <a:pt x="23" y="15"/>
                      <a:pt x="23" y="15"/>
                      <a:pt x="24" y="14"/>
                    </a:cubicBezTo>
                    <a:cubicBezTo>
                      <a:pt x="24" y="14"/>
                      <a:pt x="25" y="14"/>
                      <a:pt x="25" y="14"/>
                    </a:cubicBezTo>
                    <a:cubicBezTo>
                      <a:pt x="32" y="17"/>
                      <a:pt x="36" y="23"/>
                      <a:pt x="36" y="31"/>
                    </a:cubicBezTo>
                    <a:cubicBezTo>
                      <a:pt x="36" y="41"/>
                      <a:pt x="28" y="49"/>
                      <a:pt x="18" y="49"/>
                    </a:cubicBezTo>
                    <a:close/>
                    <a:moveTo>
                      <a:pt x="18" y="6"/>
                    </a:moveTo>
                    <a:cubicBezTo>
                      <a:pt x="10" y="11"/>
                      <a:pt x="4" y="20"/>
                      <a:pt x="4" y="31"/>
                    </a:cubicBezTo>
                    <a:cubicBezTo>
                      <a:pt x="4" y="39"/>
                      <a:pt x="10" y="45"/>
                      <a:pt x="18" y="45"/>
                    </a:cubicBezTo>
                    <a:cubicBezTo>
                      <a:pt x="26" y="45"/>
                      <a:pt x="32" y="39"/>
                      <a:pt x="32" y="31"/>
                    </a:cubicBezTo>
                    <a:cubicBezTo>
                      <a:pt x="32" y="27"/>
                      <a:pt x="31" y="22"/>
                      <a:pt x="26" y="19"/>
                    </a:cubicBezTo>
                    <a:cubicBezTo>
                      <a:pt x="25" y="21"/>
                      <a:pt x="23" y="23"/>
                      <a:pt x="22" y="24"/>
                    </a:cubicBezTo>
                    <a:cubicBezTo>
                      <a:pt x="21" y="24"/>
                      <a:pt x="21" y="24"/>
                      <a:pt x="20" y="24"/>
                    </a:cubicBezTo>
                    <a:cubicBezTo>
                      <a:pt x="20" y="24"/>
                      <a:pt x="19" y="24"/>
                      <a:pt x="19" y="23"/>
                    </a:cubicBezTo>
                    <a:cubicBezTo>
                      <a:pt x="16" y="19"/>
                      <a:pt x="16" y="12"/>
                      <a:pt x="18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402E847D-3311-42A2-95D0-B52451098952}"/>
              </a:ext>
            </a:extLst>
          </p:cNvPr>
          <p:cNvGrpSpPr/>
          <p:nvPr/>
        </p:nvGrpSpPr>
        <p:grpSpPr>
          <a:xfrm>
            <a:off x="716613" y="4845271"/>
            <a:ext cx="2083211" cy="229615"/>
            <a:chOff x="677511" y="4495710"/>
            <a:chExt cx="2083211" cy="229615"/>
          </a:xfrm>
        </p:grpSpPr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454FF9A8-3A3A-4AD4-BDAC-F54FE61CC697}"/>
                </a:ext>
              </a:extLst>
            </p:cNvPr>
            <p:cNvSpPr txBox="1"/>
            <p:nvPr/>
          </p:nvSpPr>
          <p:spPr>
            <a:xfrm>
              <a:off x="999432" y="4509881"/>
              <a:ext cx="1761290" cy="215444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Database Connectivity</a:t>
              </a:r>
            </a:p>
          </p:txBody>
        </p:sp>
        <p:grpSp>
          <p:nvGrpSpPr>
            <p:cNvPr id="195" name="Group 194">
              <a:extLst>
                <a:ext uri="{FF2B5EF4-FFF2-40B4-BE49-F238E27FC236}">
                  <a16:creationId xmlns:a16="http://schemas.microsoft.com/office/drawing/2014/main" id="{90990404-4453-4681-9B77-AC011C053C5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7511" y="4495710"/>
              <a:ext cx="194400" cy="194400"/>
              <a:chOff x="-774700" y="4160838"/>
              <a:chExt cx="357187" cy="357187"/>
            </a:xfr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2700000" scaled="0"/>
            </a:gradFill>
          </p:grpSpPr>
          <p:sp>
            <p:nvSpPr>
              <p:cNvPr id="196" name="Freeform 82">
                <a:extLst>
                  <a:ext uri="{FF2B5EF4-FFF2-40B4-BE49-F238E27FC236}">
                    <a16:creationId xmlns:a16="http://schemas.microsoft.com/office/drawing/2014/main" id="{CB5B57D4-D4AF-43AE-A416-78935C60FDC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774700" y="4160838"/>
                <a:ext cx="357187" cy="357187"/>
              </a:xfrm>
              <a:custGeom>
                <a:avLst/>
                <a:gdLst>
                  <a:gd name="T0" fmla="*/ 46 w 92"/>
                  <a:gd name="T1" fmla="*/ 92 h 92"/>
                  <a:gd name="T2" fmla="*/ 0 w 92"/>
                  <a:gd name="T3" fmla="*/ 46 h 92"/>
                  <a:gd name="T4" fmla="*/ 46 w 92"/>
                  <a:gd name="T5" fmla="*/ 0 h 92"/>
                  <a:gd name="T6" fmla="*/ 92 w 92"/>
                  <a:gd name="T7" fmla="*/ 46 h 92"/>
                  <a:gd name="T8" fmla="*/ 46 w 92"/>
                  <a:gd name="T9" fmla="*/ 92 h 92"/>
                  <a:gd name="T10" fmla="*/ 46 w 92"/>
                  <a:gd name="T11" fmla="*/ 4 h 92"/>
                  <a:gd name="T12" fmla="*/ 4 w 92"/>
                  <a:gd name="T13" fmla="*/ 46 h 92"/>
                  <a:gd name="T14" fmla="*/ 46 w 92"/>
                  <a:gd name="T15" fmla="*/ 88 h 92"/>
                  <a:gd name="T16" fmla="*/ 88 w 92"/>
                  <a:gd name="T17" fmla="*/ 46 h 92"/>
                  <a:gd name="T18" fmla="*/ 46 w 92"/>
                  <a:gd name="T19" fmla="*/ 4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2" h="92">
                    <a:moveTo>
                      <a:pt x="46" y="92"/>
                    </a:moveTo>
                    <a:cubicBezTo>
                      <a:pt x="21" y="92"/>
                      <a:pt x="0" y="71"/>
                      <a:pt x="0" y="46"/>
                    </a:cubicBezTo>
                    <a:cubicBezTo>
                      <a:pt x="0" y="21"/>
                      <a:pt x="21" y="0"/>
                      <a:pt x="46" y="0"/>
                    </a:cubicBezTo>
                    <a:cubicBezTo>
                      <a:pt x="71" y="0"/>
                      <a:pt x="92" y="21"/>
                      <a:pt x="92" y="46"/>
                    </a:cubicBezTo>
                    <a:cubicBezTo>
                      <a:pt x="92" y="71"/>
                      <a:pt x="71" y="92"/>
                      <a:pt x="46" y="92"/>
                    </a:cubicBezTo>
                    <a:close/>
                    <a:moveTo>
                      <a:pt x="46" y="4"/>
                    </a:moveTo>
                    <a:cubicBezTo>
                      <a:pt x="23" y="4"/>
                      <a:pt x="4" y="23"/>
                      <a:pt x="4" y="46"/>
                    </a:cubicBezTo>
                    <a:cubicBezTo>
                      <a:pt x="4" y="69"/>
                      <a:pt x="23" y="88"/>
                      <a:pt x="46" y="88"/>
                    </a:cubicBezTo>
                    <a:cubicBezTo>
                      <a:pt x="69" y="88"/>
                      <a:pt x="88" y="69"/>
                      <a:pt x="88" y="46"/>
                    </a:cubicBezTo>
                    <a:cubicBezTo>
                      <a:pt x="88" y="23"/>
                      <a:pt x="69" y="4"/>
                      <a:pt x="4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7" name="Freeform 83">
                <a:extLst>
                  <a:ext uri="{FF2B5EF4-FFF2-40B4-BE49-F238E27FC236}">
                    <a16:creationId xmlns:a16="http://schemas.microsoft.com/office/drawing/2014/main" id="{85A23CFC-4F02-4BA9-8659-73F1ECDCE8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650875" y="4246563"/>
                <a:ext cx="109537" cy="155575"/>
              </a:xfrm>
              <a:custGeom>
                <a:avLst/>
                <a:gdLst>
                  <a:gd name="T0" fmla="*/ 14 w 28"/>
                  <a:gd name="T1" fmla="*/ 40 h 40"/>
                  <a:gd name="T2" fmla="*/ 12 w 28"/>
                  <a:gd name="T3" fmla="*/ 38 h 40"/>
                  <a:gd name="T4" fmla="*/ 12 w 28"/>
                  <a:gd name="T5" fmla="*/ 26 h 40"/>
                  <a:gd name="T6" fmla="*/ 14 w 28"/>
                  <a:gd name="T7" fmla="*/ 24 h 40"/>
                  <a:gd name="T8" fmla="*/ 24 w 28"/>
                  <a:gd name="T9" fmla="*/ 14 h 40"/>
                  <a:gd name="T10" fmla="*/ 14 w 28"/>
                  <a:gd name="T11" fmla="*/ 4 h 40"/>
                  <a:gd name="T12" fmla="*/ 4 w 28"/>
                  <a:gd name="T13" fmla="*/ 14 h 40"/>
                  <a:gd name="T14" fmla="*/ 2 w 28"/>
                  <a:gd name="T15" fmla="*/ 16 h 40"/>
                  <a:gd name="T16" fmla="*/ 0 w 28"/>
                  <a:gd name="T17" fmla="*/ 14 h 40"/>
                  <a:gd name="T18" fmla="*/ 14 w 28"/>
                  <a:gd name="T19" fmla="*/ 0 h 40"/>
                  <a:gd name="T20" fmla="*/ 28 w 28"/>
                  <a:gd name="T21" fmla="*/ 14 h 40"/>
                  <a:gd name="T22" fmla="*/ 16 w 28"/>
                  <a:gd name="T23" fmla="*/ 28 h 40"/>
                  <a:gd name="T24" fmla="*/ 16 w 28"/>
                  <a:gd name="T25" fmla="*/ 38 h 40"/>
                  <a:gd name="T26" fmla="*/ 14 w 28"/>
                  <a:gd name="T27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8" h="40">
                    <a:moveTo>
                      <a:pt x="14" y="40"/>
                    </a:moveTo>
                    <a:cubicBezTo>
                      <a:pt x="13" y="40"/>
                      <a:pt x="12" y="39"/>
                      <a:pt x="12" y="38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12" y="25"/>
                      <a:pt x="13" y="24"/>
                      <a:pt x="14" y="24"/>
                    </a:cubicBezTo>
                    <a:cubicBezTo>
                      <a:pt x="20" y="24"/>
                      <a:pt x="24" y="20"/>
                      <a:pt x="24" y="14"/>
                    </a:cubicBezTo>
                    <a:cubicBezTo>
                      <a:pt x="24" y="8"/>
                      <a:pt x="20" y="4"/>
                      <a:pt x="14" y="4"/>
                    </a:cubicBezTo>
                    <a:cubicBezTo>
                      <a:pt x="8" y="4"/>
                      <a:pt x="4" y="8"/>
                      <a:pt x="4" y="14"/>
                    </a:cubicBezTo>
                    <a:cubicBezTo>
                      <a:pt x="4" y="15"/>
                      <a:pt x="3" y="16"/>
                      <a:pt x="2" y="16"/>
                    </a:cubicBezTo>
                    <a:cubicBezTo>
                      <a:pt x="1" y="16"/>
                      <a:pt x="0" y="15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ubicBezTo>
                      <a:pt x="28" y="21"/>
                      <a:pt x="23" y="27"/>
                      <a:pt x="16" y="28"/>
                    </a:cubicBezTo>
                    <a:cubicBezTo>
                      <a:pt x="16" y="38"/>
                      <a:pt x="16" y="38"/>
                      <a:pt x="16" y="38"/>
                    </a:cubicBezTo>
                    <a:cubicBezTo>
                      <a:pt x="16" y="39"/>
                      <a:pt x="15" y="40"/>
                      <a:pt x="14" y="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8" name="Oval 84">
                <a:extLst>
                  <a:ext uri="{FF2B5EF4-FFF2-40B4-BE49-F238E27FC236}">
                    <a16:creationId xmlns:a16="http://schemas.microsoft.com/office/drawing/2014/main" id="{7E1D8B11-73DD-4CE1-BCB3-ECC4484250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611188" y="4416425"/>
                <a:ext cx="30162" cy="3175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DBBF0E5F-2747-42A3-9FC7-8191EE2E535D}"/>
              </a:ext>
            </a:extLst>
          </p:cNvPr>
          <p:cNvGrpSpPr/>
          <p:nvPr/>
        </p:nvGrpSpPr>
        <p:grpSpPr>
          <a:xfrm>
            <a:off x="729187" y="5319357"/>
            <a:ext cx="2093755" cy="232523"/>
            <a:chOff x="690085" y="4950915"/>
            <a:chExt cx="2093755" cy="232523"/>
          </a:xfrm>
        </p:grpSpPr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04C2DBCB-15D3-4363-A92F-E1A509676B5A}"/>
                </a:ext>
              </a:extLst>
            </p:cNvPr>
            <p:cNvSpPr txBox="1"/>
            <p:nvPr/>
          </p:nvSpPr>
          <p:spPr>
            <a:xfrm>
              <a:off x="1022550" y="4950915"/>
              <a:ext cx="1761290" cy="215444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Implementation </a:t>
              </a:r>
            </a:p>
          </p:txBody>
        </p:sp>
        <p:grpSp>
          <p:nvGrpSpPr>
            <p:cNvPr id="201" name="Group 200">
              <a:extLst>
                <a:ext uri="{FF2B5EF4-FFF2-40B4-BE49-F238E27FC236}">
                  <a16:creationId xmlns:a16="http://schemas.microsoft.com/office/drawing/2014/main" id="{044CBBF4-751B-4A07-9B95-67CEA879676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85" y="4969598"/>
              <a:ext cx="169252" cy="213840"/>
              <a:chOff x="-536575" y="4772025"/>
              <a:chExt cx="295274" cy="373063"/>
            </a:xfr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2700000" scaled="0"/>
            </a:gradFill>
          </p:grpSpPr>
          <p:sp>
            <p:nvSpPr>
              <p:cNvPr id="202" name="Freeform 88">
                <a:extLst>
                  <a:ext uri="{FF2B5EF4-FFF2-40B4-BE49-F238E27FC236}">
                    <a16:creationId xmlns:a16="http://schemas.microsoft.com/office/drawing/2014/main" id="{98961F3B-AD5C-47A1-8157-117BE0BCF99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506413" y="4787900"/>
                <a:ext cx="265112" cy="247650"/>
              </a:xfrm>
              <a:custGeom>
                <a:avLst/>
                <a:gdLst>
                  <a:gd name="T0" fmla="*/ 66 w 68"/>
                  <a:gd name="T1" fmla="*/ 64 h 64"/>
                  <a:gd name="T2" fmla="*/ 14 w 68"/>
                  <a:gd name="T3" fmla="*/ 64 h 64"/>
                  <a:gd name="T4" fmla="*/ 12 w 68"/>
                  <a:gd name="T5" fmla="*/ 62 h 64"/>
                  <a:gd name="T6" fmla="*/ 19 w 68"/>
                  <a:gd name="T7" fmla="*/ 52 h 64"/>
                  <a:gd name="T8" fmla="*/ 2 w 68"/>
                  <a:gd name="T9" fmla="*/ 52 h 64"/>
                  <a:gd name="T10" fmla="*/ 0 w 68"/>
                  <a:gd name="T11" fmla="*/ 50 h 64"/>
                  <a:gd name="T12" fmla="*/ 0 w 68"/>
                  <a:gd name="T13" fmla="*/ 2 h 64"/>
                  <a:gd name="T14" fmla="*/ 2 w 68"/>
                  <a:gd name="T15" fmla="*/ 0 h 64"/>
                  <a:gd name="T16" fmla="*/ 30 w 68"/>
                  <a:gd name="T17" fmla="*/ 0 h 64"/>
                  <a:gd name="T18" fmla="*/ 32 w 68"/>
                  <a:gd name="T19" fmla="*/ 2 h 64"/>
                  <a:gd name="T20" fmla="*/ 32 w 68"/>
                  <a:gd name="T21" fmla="*/ 12 h 64"/>
                  <a:gd name="T22" fmla="*/ 66 w 68"/>
                  <a:gd name="T23" fmla="*/ 12 h 64"/>
                  <a:gd name="T24" fmla="*/ 68 w 68"/>
                  <a:gd name="T25" fmla="*/ 14 h 64"/>
                  <a:gd name="T26" fmla="*/ 68 w 68"/>
                  <a:gd name="T27" fmla="*/ 62 h 64"/>
                  <a:gd name="T28" fmla="*/ 66 w 68"/>
                  <a:gd name="T29" fmla="*/ 64 h 64"/>
                  <a:gd name="T30" fmla="*/ 16 w 68"/>
                  <a:gd name="T31" fmla="*/ 60 h 64"/>
                  <a:gd name="T32" fmla="*/ 64 w 68"/>
                  <a:gd name="T33" fmla="*/ 60 h 64"/>
                  <a:gd name="T34" fmla="*/ 64 w 68"/>
                  <a:gd name="T35" fmla="*/ 16 h 64"/>
                  <a:gd name="T36" fmla="*/ 30 w 68"/>
                  <a:gd name="T37" fmla="*/ 16 h 64"/>
                  <a:gd name="T38" fmla="*/ 28 w 68"/>
                  <a:gd name="T39" fmla="*/ 14 h 64"/>
                  <a:gd name="T40" fmla="*/ 28 w 68"/>
                  <a:gd name="T41" fmla="*/ 4 h 64"/>
                  <a:gd name="T42" fmla="*/ 4 w 68"/>
                  <a:gd name="T43" fmla="*/ 4 h 64"/>
                  <a:gd name="T44" fmla="*/ 4 w 68"/>
                  <a:gd name="T45" fmla="*/ 48 h 64"/>
                  <a:gd name="T46" fmla="*/ 30 w 68"/>
                  <a:gd name="T47" fmla="*/ 48 h 64"/>
                  <a:gd name="T48" fmla="*/ 32 w 68"/>
                  <a:gd name="T49" fmla="*/ 50 h 64"/>
                  <a:gd name="T50" fmla="*/ 30 w 68"/>
                  <a:gd name="T51" fmla="*/ 52 h 64"/>
                  <a:gd name="T52" fmla="*/ 16 w 68"/>
                  <a:gd name="T53" fmla="*/ 6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68" h="64">
                    <a:moveTo>
                      <a:pt x="66" y="64"/>
                    </a:moveTo>
                    <a:cubicBezTo>
                      <a:pt x="14" y="64"/>
                      <a:pt x="14" y="64"/>
                      <a:pt x="14" y="64"/>
                    </a:cubicBezTo>
                    <a:cubicBezTo>
                      <a:pt x="13" y="64"/>
                      <a:pt x="12" y="63"/>
                      <a:pt x="12" y="62"/>
                    </a:cubicBezTo>
                    <a:cubicBezTo>
                      <a:pt x="12" y="57"/>
                      <a:pt x="15" y="54"/>
                      <a:pt x="19" y="52"/>
                    </a:cubicBezTo>
                    <a:cubicBezTo>
                      <a:pt x="2" y="52"/>
                      <a:pt x="2" y="52"/>
                      <a:pt x="2" y="52"/>
                    </a:cubicBezTo>
                    <a:cubicBezTo>
                      <a:pt x="1" y="52"/>
                      <a:pt x="0" y="51"/>
                      <a:pt x="0" y="5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1" y="0"/>
                      <a:pt x="32" y="1"/>
                      <a:pt x="32" y="2"/>
                    </a:cubicBezTo>
                    <a:cubicBezTo>
                      <a:pt x="32" y="12"/>
                      <a:pt x="32" y="12"/>
                      <a:pt x="32" y="12"/>
                    </a:cubicBezTo>
                    <a:cubicBezTo>
                      <a:pt x="66" y="12"/>
                      <a:pt x="66" y="12"/>
                      <a:pt x="66" y="12"/>
                    </a:cubicBezTo>
                    <a:cubicBezTo>
                      <a:pt x="67" y="12"/>
                      <a:pt x="68" y="13"/>
                      <a:pt x="68" y="14"/>
                    </a:cubicBezTo>
                    <a:cubicBezTo>
                      <a:pt x="68" y="62"/>
                      <a:pt x="68" y="62"/>
                      <a:pt x="68" y="62"/>
                    </a:cubicBezTo>
                    <a:cubicBezTo>
                      <a:pt x="68" y="63"/>
                      <a:pt x="67" y="64"/>
                      <a:pt x="66" y="64"/>
                    </a:cubicBezTo>
                    <a:close/>
                    <a:moveTo>
                      <a:pt x="16" y="60"/>
                    </a:moveTo>
                    <a:cubicBezTo>
                      <a:pt x="64" y="60"/>
                      <a:pt x="64" y="60"/>
                      <a:pt x="64" y="60"/>
                    </a:cubicBezTo>
                    <a:cubicBezTo>
                      <a:pt x="64" y="16"/>
                      <a:pt x="64" y="16"/>
                      <a:pt x="64" y="16"/>
                    </a:cubicBezTo>
                    <a:cubicBezTo>
                      <a:pt x="30" y="16"/>
                      <a:pt x="30" y="16"/>
                      <a:pt x="30" y="16"/>
                    </a:cubicBezTo>
                    <a:cubicBezTo>
                      <a:pt x="29" y="16"/>
                      <a:pt x="28" y="15"/>
                      <a:pt x="28" y="14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8"/>
                      <a:pt x="4" y="48"/>
                      <a:pt x="4" y="48"/>
                    </a:cubicBezTo>
                    <a:cubicBezTo>
                      <a:pt x="30" y="48"/>
                      <a:pt x="30" y="48"/>
                      <a:pt x="30" y="48"/>
                    </a:cubicBezTo>
                    <a:cubicBezTo>
                      <a:pt x="31" y="48"/>
                      <a:pt x="32" y="49"/>
                      <a:pt x="32" y="50"/>
                    </a:cubicBezTo>
                    <a:cubicBezTo>
                      <a:pt x="32" y="51"/>
                      <a:pt x="31" y="52"/>
                      <a:pt x="30" y="52"/>
                    </a:cubicBezTo>
                    <a:cubicBezTo>
                      <a:pt x="27" y="53"/>
                      <a:pt x="18" y="55"/>
                      <a:pt x="16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3" name="Freeform 89">
                <a:extLst>
                  <a:ext uri="{FF2B5EF4-FFF2-40B4-BE49-F238E27FC236}">
                    <a16:creationId xmlns:a16="http://schemas.microsoft.com/office/drawing/2014/main" id="{1A46E264-8C84-4E78-B38E-A1D84F88F3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96875" y="4833938"/>
                <a:ext cx="15875" cy="155575"/>
              </a:xfrm>
              <a:custGeom>
                <a:avLst/>
                <a:gdLst>
                  <a:gd name="T0" fmla="*/ 2 w 4"/>
                  <a:gd name="T1" fmla="*/ 40 h 40"/>
                  <a:gd name="T2" fmla="*/ 0 w 4"/>
                  <a:gd name="T3" fmla="*/ 38 h 40"/>
                  <a:gd name="T4" fmla="*/ 0 w 4"/>
                  <a:gd name="T5" fmla="*/ 2 h 40"/>
                  <a:gd name="T6" fmla="*/ 2 w 4"/>
                  <a:gd name="T7" fmla="*/ 0 h 40"/>
                  <a:gd name="T8" fmla="*/ 4 w 4"/>
                  <a:gd name="T9" fmla="*/ 2 h 40"/>
                  <a:gd name="T10" fmla="*/ 4 w 4"/>
                  <a:gd name="T11" fmla="*/ 38 h 40"/>
                  <a:gd name="T12" fmla="*/ 2 w 4"/>
                  <a:gd name="T13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" h="40">
                    <a:moveTo>
                      <a:pt x="2" y="40"/>
                    </a:moveTo>
                    <a:cubicBezTo>
                      <a:pt x="1" y="40"/>
                      <a:pt x="0" y="39"/>
                      <a:pt x="0" y="38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3" y="0"/>
                      <a:pt x="4" y="1"/>
                      <a:pt x="4" y="2"/>
                    </a:cubicBezTo>
                    <a:cubicBezTo>
                      <a:pt x="4" y="38"/>
                      <a:pt x="4" y="38"/>
                      <a:pt x="4" y="38"/>
                    </a:cubicBezTo>
                    <a:cubicBezTo>
                      <a:pt x="4" y="39"/>
                      <a:pt x="3" y="40"/>
                      <a:pt x="2" y="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" name="Freeform 90">
                <a:extLst>
                  <a:ext uri="{FF2B5EF4-FFF2-40B4-BE49-F238E27FC236}">
                    <a16:creationId xmlns:a16="http://schemas.microsoft.com/office/drawing/2014/main" id="{1FF48CAD-57B5-4309-B2E7-F80F42AFFD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36575" y="4772025"/>
                <a:ext cx="14287" cy="373063"/>
              </a:xfrm>
              <a:custGeom>
                <a:avLst/>
                <a:gdLst>
                  <a:gd name="T0" fmla="*/ 2 w 4"/>
                  <a:gd name="T1" fmla="*/ 96 h 96"/>
                  <a:gd name="T2" fmla="*/ 0 w 4"/>
                  <a:gd name="T3" fmla="*/ 94 h 96"/>
                  <a:gd name="T4" fmla="*/ 0 w 4"/>
                  <a:gd name="T5" fmla="*/ 2 h 96"/>
                  <a:gd name="T6" fmla="*/ 2 w 4"/>
                  <a:gd name="T7" fmla="*/ 0 h 96"/>
                  <a:gd name="T8" fmla="*/ 4 w 4"/>
                  <a:gd name="T9" fmla="*/ 2 h 96"/>
                  <a:gd name="T10" fmla="*/ 4 w 4"/>
                  <a:gd name="T11" fmla="*/ 94 h 96"/>
                  <a:gd name="T12" fmla="*/ 2 w 4"/>
                  <a:gd name="T13" fmla="*/ 96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" h="96">
                    <a:moveTo>
                      <a:pt x="2" y="96"/>
                    </a:moveTo>
                    <a:cubicBezTo>
                      <a:pt x="1" y="96"/>
                      <a:pt x="0" y="95"/>
                      <a:pt x="0" y="94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3" y="0"/>
                      <a:pt x="4" y="1"/>
                      <a:pt x="4" y="2"/>
                    </a:cubicBezTo>
                    <a:cubicBezTo>
                      <a:pt x="4" y="94"/>
                      <a:pt x="4" y="94"/>
                      <a:pt x="4" y="94"/>
                    </a:cubicBezTo>
                    <a:cubicBezTo>
                      <a:pt x="4" y="95"/>
                      <a:pt x="3" y="96"/>
                      <a:pt x="2" y="9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" name="Rectangle 91">
                <a:extLst>
                  <a:ext uri="{FF2B5EF4-FFF2-40B4-BE49-F238E27FC236}">
                    <a16:creationId xmlns:a16="http://schemas.microsoft.com/office/drawing/2014/main" id="{879A781F-301C-4D78-B0A9-4111E3E264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458788" y="4981575"/>
                <a:ext cx="14287" cy="476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06" name="TextBox 205">
            <a:extLst>
              <a:ext uri="{FF2B5EF4-FFF2-40B4-BE49-F238E27FC236}">
                <a16:creationId xmlns:a16="http://schemas.microsoft.com/office/drawing/2014/main" id="{04C2DBCB-15D3-4363-A92F-E1A509676B5A}"/>
              </a:ext>
            </a:extLst>
          </p:cNvPr>
          <p:cNvSpPr txBox="1"/>
          <p:nvPr/>
        </p:nvSpPr>
        <p:spPr>
          <a:xfrm>
            <a:off x="1061652" y="5779272"/>
            <a:ext cx="1761290" cy="215444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Maintenance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07" name="Freeform 88">
            <a:extLst>
              <a:ext uri="{FF2B5EF4-FFF2-40B4-BE49-F238E27FC236}">
                <a16:creationId xmlns:a16="http://schemas.microsoft.com/office/drawing/2014/main" id="{98961F3B-AD5C-47A1-8157-117BE0BCF99F}"/>
              </a:ext>
            </a:extLst>
          </p:cNvPr>
          <p:cNvSpPr>
            <a:spLocks noEditPoints="1"/>
          </p:cNvSpPr>
          <p:nvPr/>
        </p:nvSpPr>
        <p:spPr bwMode="auto">
          <a:xfrm>
            <a:off x="746476" y="5789174"/>
            <a:ext cx="151963" cy="141953"/>
          </a:xfrm>
          <a:custGeom>
            <a:avLst/>
            <a:gdLst>
              <a:gd name="T0" fmla="*/ 66 w 68"/>
              <a:gd name="T1" fmla="*/ 64 h 64"/>
              <a:gd name="T2" fmla="*/ 14 w 68"/>
              <a:gd name="T3" fmla="*/ 64 h 64"/>
              <a:gd name="T4" fmla="*/ 12 w 68"/>
              <a:gd name="T5" fmla="*/ 62 h 64"/>
              <a:gd name="T6" fmla="*/ 19 w 68"/>
              <a:gd name="T7" fmla="*/ 52 h 64"/>
              <a:gd name="T8" fmla="*/ 2 w 68"/>
              <a:gd name="T9" fmla="*/ 52 h 64"/>
              <a:gd name="T10" fmla="*/ 0 w 68"/>
              <a:gd name="T11" fmla="*/ 50 h 64"/>
              <a:gd name="T12" fmla="*/ 0 w 68"/>
              <a:gd name="T13" fmla="*/ 2 h 64"/>
              <a:gd name="T14" fmla="*/ 2 w 68"/>
              <a:gd name="T15" fmla="*/ 0 h 64"/>
              <a:gd name="T16" fmla="*/ 30 w 68"/>
              <a:gd name="T17" fmla="*/ 0 h 64"/>
              <a:gd name="T18" fmla="*/ 32 w 68"/>
              <a:gd name="T19" fmla="*/ 2 h 64"/>
              <a:gd name="T20" fmla="*/ 32 w 68"/>
              <a:gd name="T21" fmla="*/ 12 h 64"/>
              <a:gd name="T22" fmla="*/ 66 w 68"/>
              <a:gd name="T23" fmla="*/ 12 h 64"/>
              <a:gd name="T24" fmla="*/ 68 w 68"/>
              <a:gd name="T25" fmla="*/ 14 h 64"/>
              <a:gd name="T26" fmla="*/ 68 w 68"/>
              <a:gd name="T27" fmla="*/ 62 h 64"/>
              <a:gd name="T28" fmla="*/ 66 w 68"/>
              <a:gd name="T29" fmla="*/ 64 h 64"/>
              <a:gd name="T30" fmla="*/ 16 w 68"/>
              <a:gd name="T31" fmla="*/ 60 h 64"/>
              <a:gd name="T32" fmla="*/ 64 w 68"/>
              <a:gd name="T33" fmla="*/ 60 h 64"/>
              <a:gd name="T34" fmla="*/ 64 w 68"/>
              <a:gd name="T35" fmla="*/ 16 h 64"/>
              <a:gd name="T36" fmla="*/ 30 w 68"/>
              <a:gd name="T37" fmla="*/ 16 h 64"/>
              <a:gd name="T38" fmla="*/ 28 w 68"/>
              <a:gd name="T39" fmla="*/ 14 h 64"/>
              <a:gd name="T40" fmla="*/ 28 w 68"/>
              <a:gd name="T41" fmla="*/ 4 h 64"/>
              <a:gd name="T42" fmla="*/ 4 w 68"/>
              <a:gd name="T43" fmla="*/ 4 h 64"/>
              <a:gd name="T44" fmla="*/ 4 w 68"/>
              <a:gd name="T45" fmla="*/ 48 h 64"/>
              <a:gd name="T46" fmla="*/ 30 w 68"/>
              <a:gd name="T47" fmla="*/ 48 h 64"/>
              <a:gd name="T48" fmla="*/ 32 w 68"/>
              <a:gd name="T49" fmla="*/ 50 h 64"/>
              <a:gd name="T50" fmla="*/ 30 w 68"/>
              <a:gd name="T51" fmla="*/ 52 h 64"/>
              <a:gd name="T52" fmla="*/ 16 w 68"/>
              <a:gd name="T53" fmla="*/ 6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68" h="64">
                <a:moveTo>
                  <a:pt x="66" y="64"/>
                </a:moveTo>
                <a:cubicBezTo>
                  <a:pt x="14" y="64"/>
                  <a:pt x="14" y="64"/>
                  <a:pt x="14" y="64"/>
                </a:cubicBezTo>
                <a:cubicBezTo>
                  <a:pt x="13" y="64"/>
                  <a:pt x="12" y="63"/>
                  <a:pt x="12" y="62"/>
                </a:cubicBezTo>
                <a:cubicBezTo>
                  <a:pt x="12" y="57"/>
                  <a:pt x="15" y="54"/>
                  <a:pt x="19" y="52"/>
                </a:cubicBezTo>
                <a:cubicBezTo>
                  <a:pt x="2" y="52"/>
                  <a:pt x="2" y="52"/>
                  <a:pt x="2" y="52"/>
                </a:cubicBezTo>
                <a:cubicBezTo>
                  <a:pt x="1" y="52"/>
                  <a:pt x="0" y="51"/>
                  <a:pt x="0" y="50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1" y="0"/>
                  <a:pt x="32" y="1"/>
                  <a:pt x="32" y="2"/>
                </a:cubicBezTo>
                <a:cubicBezTo>
                  <a:pt x="32" y="12"/>
                  <a:pt x="32" y="12"/>
                  <a:pt x="32" y="12"/>
                </a:cubicBezTo>
                <a:cubicBezTo>
                  <a:pt x="66" y="12"/>
                  <a:pt x="66" y="12"/>
                  <a:pt x="66" y="12"/>
                </a:cubicBezTo>
                <a:cubicBezTo>
                  <a:pt x="67" y="12"/>
                  <a:pt x="68" y="13"/>
                  <a:pt x="68" y="14"/>
                </a:cubicBezTo>
                <a:cubicBezTo>
                  <a:pt x="68" y="62"/>
                  <a:pt x="68" y="62"/>
                  <a:pt x="68" y="62"/>
                </a:cubicBezTo>
                <a:cubicBezTo>
                  <a:pt x="68" y="63"/>
                  <a:pt x="67" y="64"/>
                  <a:pt x="66" y="64"/>
                </a:cubicBezTo>
                <a:close/>
                <a:moveTo>
                  <a:pt x="16" y="60"/>
                </a:moveTo>
                <a:cubicBezTo>
                  <a:pt x="64" y="60"/>
                  <a:pt x="64" y="60"/>
                  <a:pt x="64" y="60"/>
                </a:cubicBezTo>
                <a:cubicBezTo>
                  <a:pt x="64" y="16"/>
                  <a:pt x="64" y="16"/>
                  <a:pt x="64" y="16"/>
                </a:cubicBezTo>
                <a:cubicBezTo>
                  <a:pt x="30" y="16"/>
                  <a:pt x="30" y="16"/>
                  <a:pt x="30" y="16"/>
                </a:cubicBezTo>
                <a:cubicBezTo>
                  <a:pt x="29" y="16"/>
                  <a:pt x="28" y="15"/>
                  <a:pt x="28" y="14"/>
                </a:cubicBezTo>
                <a:cubicBezTo>
                  <a:pt x="28" y="4"/>
                  <a:pt x="28" y="4"/>
                  <a:pt x="28" y="4"/>
                </a:cubicBezTo>
                <a:cubicBezTo>
                  <a:pt x="4" y="4"/>
                  <a:pt x="4" y="4"/>
                  <a:pt x="4" y="4"/>
                </a:cubicBezTo>
                <a:cubicBezTo>
                  <a:pt x="4" y="48"/>
                  <a:pt x="4" y="48"/>
                  <a:pt x="4" y="48"/>
                </a:cubicBezTo>
                <a:cubicBezTo>
                  <a:pt x="30" y="48"/>
                  <a:pt x="30" y="48"/>
                  <a:pt x="30" y="48"/>
                </a:cubicBezTo>
                <a:cubicBezTo>
                  <a:pt x="31" y="48"/>
                  <a:pt x="32" y="49"/>
                  <a:pt x="32" y="50"/>
                </a:cubicBezTo>
                <a:cubicBezTo>
                  <a:pt x="32" y="51"/>
                  <a:pt x="31" y="52"/>
                  <a:pt x="30" y="52"/>
                </a:cubicBezTo>
                <a:cubicBezTo>
                  <a:pt x="27" y="53"/>
                  <a:pt x="18" y="55"/>
                  <a:pt x="16" y="6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27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5196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39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E011C"/>
      </a:accent1>
      <a:accent2>
        <a:srgbClr val="89010E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83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 algn="l">
          <a:defRPr dirty="0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2144</TotalTime>
  <Words>1748</Words>
  <Application>Microsoft Office PowerPoint</Application>
  <PresentationFormat>Widescreen</PresentationFormat>
  <Paragraphs>477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Fira Sans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Fierda Usiyah</dc:creator>
  <cp:lastModifiedBy>Ossama Mehmood</cp:lastModifiedBy>
  <cp:revision>198</cp:revision>
  <dcterms:created xsi:type="dcterms:W3CDTF">2020-11-05T07:39:25Z</dcterms:created>
  <dcterms:modified xsi:type="dcterms:W3CDTF">2021-06-22T23:46:34Z</dcterms:modified>
</cp:coreProperties>
</file>