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handoutMasterIdLst>
    <p:handoutMasterId r:id="rId17"/>
  </p:handoutMasterIdLst>
  <p:sldIdLst>
    <p:sldId id="256" r:id="rId5"/>
    <p:sldId id="257" r:id="rId6"/>
    <p:sldId id="258" r:id="rId7"/>
    <p:sldId id="259" r:id="rId8"/>
    <p:sldId id="260" r:id="rId9"/>
    <p:sldId id="267" r:id="rId10"/>
    <p:sldId id="263" r:id="rId11"/>
    <p:sldId id="266"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E1E1"/>
    <a:srgbClr val="2E0C1F"/>
    <a:srgbClr val="903163"/>
    <a:srgbClr val="AA2C71"/>
    <a:srgbClr val="A62C6F"/>
    <a:srgbClr val="F9E7F1"/>
    <a:srgbClr val="852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72" y="5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2919C-23C6-4AF3-A6E6-CC0CD889979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2BCC43B2-6DEE-40A5-BC30-9D861A83AB3F}">
      <dgm:prSet/>
      <dgm:spPr/>
      <dgm:t>
        <a:bodyPr/>
        <a:lstStyle/>
        <a:p>
          <a:r>
            <a:rPr lang="en-US" dirty="0"/>
            <a:t>Requirements</a:t>
          </a:r>
        </a:p>
      </dgm:t>
    </dgm:pt>
    <dgm:pt modelId="{58A35508-59DC-4AA7-8279-7781F343A1BB}" type="parTrans" cxnId="{EDF15F15-83DA-4246-B758-5BB652A0F45F}">
      <dgm:prSet/>
      <dgm:spPr/>
      <dgm:t>
        <a:bodyPr/>
        <a:lstStyle/>
        <a:p>
          <a:endParaRPr lang="en-US"/>
        </a:p>
      </dgm:t>
    </dgm:pt>
    <dgm:pt modelId="{A71FCD8A-DD21-4283-8CDB-C6E109CB389E}" type="sibTrans" cxnId="{EDF15F15-83DA-4246-B758-5BB652A0F45F}">
      <dgm:prSet/>
      <dgm:spPr/>
      <dgm:t>
        <a:bodyPr/>
        <a:lstStyle/>
        <a:p>
          <a:endParaRPr lang="en-US"/>
        </a:p>
      </dgm:t>
    </dgm:pt>
    <dgm:pt modelId="{CCA9914A-DC15-4706-B1D7-6508FFAC29FD}">
      <dgm:prSet/>
      <dgm:spPr/>
      <dgm:t>
        <a:bodyPr/>
        <a:lstStyle/>
        <a:p>
          <a:r>
            <a:rPr lang="en-US" dirty="0"/>
            <a:t>Data Collection</a:t>
          </a:r>
        </a:p>
      </dgm:t>
    </dgm:pt>
    <dgm:pt modelId="{5361BE3E-0FAA-4D74-BB0B-8B5B03EE452E}" type="parTrans" cxnId="{2CF894E6-4FCF-41D7-8C58-30C1229D7B1F}">
      <dgm:prSet/>
      <dgm:spPr/>
      <dgm:t>
        <a:bodyPr/>
        <a:lstStyle/>
        <a:p>
          <a:endParaRPr lang="en-US"/>
        </a:p>
      </dgm:t>
    </dgm:pt>
    <dgm:pt modelId="{EB60EC4F-A4D8-451A-AC8A-83258DCC8CC0}" type="sibTrans" cxnId="{2CF894E6-4FCF-41D7-8C58-30C1229D7B1F}">
      <dgm:prSet/>
      <dgm:spPr/>
      <dgm:t>
        <a:bodyPr/>
        <a:lstStyle/>
        <a:p>
          <a:endParaRPr lang="en-US"/>
        </a:p>
      </dgm:t>
    </dgm:pt>
    <dgm:pt modelId="{4B655DAC-1225-4ED3-9F54-6B3D719D08A0}">
      <dgm:prSet phldrT="[Text]"/>
      <dgm:spPr/>
      <dgm:t>
        <a:bodyPr/>
        <a:lstStyle/>
        <a:p>
          <a:r>
            <a:rPr lang="en-US" dirty="0"/>
            <a:t>Preprocessing</a:t>
          </a:r>
        </a:p>
      </dgm:t>
    </dgm:pt>
    <dgm:pt modelId="{1AB1E4AD-B349-437A-B6CE-FD4CB1BA5A28}" type="parTrans" cxnId="{B79D69A6-D65E-4798-93FD-1A73F9A4D5F3}">
      <dgm:prSet/>
      <dgm:spPr/>
      <dgm:t>
        <a:bodyPr/>
        <a:lstStyle/>
        <a:p>
          <a:endParaRPr lang="en-US"/>
        </a:p>
      </dgm:t>
    </dgm:pt>
    <dgm:pt modelId="{832D562D-4331-4A48-9578-CF5C9E9B377E}" type="sibTrans" cxnId="{B79D69A6-D65E-4798-93FD-1A73F9A4D5F3}">
      <dgm:prSet/>
      <dgm:spPr/>
      <dgm:t>
        <a:bodyPr/>
        <a:lstStyle/>
        <a:p>
          <a:endParaRPr lang="en-US"/>
        </a:p>
      </dgm:t>
    </dgm:pt>
    <dgm:pt modelId="{3585C974-97BD-4C09-BE82-548894C4A537}">
      <dgm:prSet/>
      <dgm:spPr/>
      <dgm:t>
        <a:bodyPr/>
        <a:lstStyle/>
        <a:p>
          <a:r>
            <a:rPr lang="en-US"/>
            <a:t>Model Training</a:t>
          </a:r>
          <a:endParaRPr lang="en-US" dirty="0"/>
        </a:p>
      </dgm:t>
    </dgm:pt>
    <dgm:pt modelId="{66CB69A2-62D9-456A-94AA-B27DD6E2265E}" type="parTrans" cxnId="{0F6FCF90-05D4-4848-A2D5-B766E90B027E}">
      <dgm:prSet/>
      <dgm:spPr/>
      <dgm:t>
        <a:bodyPr/>
        <a:lstStyle/>
        <a:p>
          <a:endParaRPr lang="en-US"/>
        </a:p>
      </dgm:t>
    </dgm:pt>
    <dgm:pt modelId="{687DCFA4-C843-45C5-8F21-656DFA6E8938}" type="sibTrans" cxnId="{0F6FCF90-05D4-4848-A2D5-B766E90B027E}">
      <dgm:prSet/>
      <dgm:spPr/>
      <dgm:t>
        <a:bodyPr/>
        <a:lstStyle/>
        <a:p>
          <a:endParaRPr lang="en-US"/>
        </a:p>
      </dgm:t>
    </dgm:pt>
    <dgm:pt modelId="{E7BD00DC-185C-43CE-BFF8-3A35680AD9BF}">
      <dgm:prSet/>
      <dgm:spPr/>
      <dgm:t>
        <a:bodyPr/>
        <a:lstStyle/>
        <a:p>
          <a:r>
            <a:rPr lang="en-US"/>
            <a:t>Integration</a:t>
          </a:r>
          <a:endParaRPr lang="en-US" dirty="0"/>
        </a:p>
      </dgm:t>
    </dgm:pt>
    <dgm:pt modelId="{F95B1B02-0CE6-4357-BC1A-C944AA01690E}" type="parTrans" cxnId="{79290F0D-0428-4A3D-B4BD-4C9C979EFC69}">
      <dgm:prSet/>
      <dgm:spPr/>
      <dgm:t>
        <a:bodyPr/>
        <a:lstStyle/>
        <a:p>
          <a:endParaRPr lang="en-US"/>
        </a:p>
      </dgm:t>
    </dgm:pt>
    <dgm:pt modelId="{F339A670-21BE-4079-8E6E-B0134DD2A4BF}" type="sibTrans" cxnId="{79290F0D-0428-4A3D-B4BD-4C9C979EFC69}">
      <dgm:prSet/>
      <dgm:spPr/>
      <dgm:t>
        <a:bodyPr/>
        <a:lstStyle/>
        <a:p>
          <a:endParaRPr lang="en-US"/>
        </a:p>
      </dgm:t>
    </dgm:pt>
    <dgm:pt modelId="{F24BEBF6-518F-4047-916F-FE80528F11EC}">
      <dgm:prSet/>
      <dgm:spPr/>
      <dgm:t>
        <a:bodyPr/>
        <a:lstStyle/>
        <a:p>
          <a:r>
            <a:rPr lang="en-US"/>
            <a:t>Outout &amp;GUI</a:t>
          </a:r>
          <a:endParaRPr lang="en-US" dirty="0"/>
        </a:p>
      </dgm:t>
    </dgm:pt>
    <dgm:pt modelId="{75D0603D-662B-4FAF-A485-1C316771D4E0}" type="parTrans" cxnId="{7116997A-D8EF-49F3-99F6-688F4FBD38E9}">
      <dgm:prSet/>
      <dgm:spPr/>
      <dgm:t>
        <a:bodyPr/>
        <a:lstStyle/>
        <a:p>
          <a:endParaRPr lang="en-US"/>
        </a:p>
      </dgm:t>
    </dgm:pt>
    <dgm:pt modelId="{73A97D43-81E6-49F0-84F3-0F9EA25FD965}" type="sibTrans" cxnId="{7116997A-D8EF-49F3-99F6-688F4FBD38E9}">
      <dgm:prSet/>
      <dgm:spPr/>
      <dgm:t>
        <a:bodyPr/>
        <a:lstStyle/>
        <a:p>
          <a:endParaRPr lang="en-US"/>
        </a:p>
      </dgm:t>
    </dgm:pt>
    <dgm:pt modelId="{A2CC4169-1B19-4B66-A64D-54DF5F747E98}" type="pres">
      <dgm:prSet presAssocID="{65A2919C-23C6-4AF3-A6E6-CC0CD889979E}" presName="linear" presStyleCnt="0">
        <dgm:presLayoutVars>
          <dgm:dir/>
          <dgm:animLvl val="lvl"/>
          <dgm:resizeHandles val="exact"/>
        </dgm:presLayoutVars>
      </dgm:prSet>
      <dgm:spPr/>
    </dgm:pt>
    <dgm:pt modelId="{AE41292B-CDC1-4B3D-ADCE-1D55D064AC46}" type="pres">
      <dgm:prSet presAssocID="{2BCC43B2-6DEE-40A5-BC30-9D861A83AB3F}" presName="parentLin" presStyleCnt="0"/>
      <dgm:spPr/>
    </dgm:pt>
    <dgm:pt modelId="{A13BFFA3-1FB7-44D3-949F-40A32B1502EC}" type="pres">
      <dgm:prSet presAssocID="{2BCC43B2-6DEE-40A5-BC30-9D861A83AB3F}" presName="parentLeftMargin" presStyleLbl="node1" presStyleIdx="0" presStyleCnt="6"/>
      <dgm:spPr/>
    </dgm:pt>
    <dgm:pt modelId="{77923315-A030-4969-83AF-C89795794E54}" type="pres">
      <dgm:prSet presAssocID="{2BCC43B2-6DEE-40A5-BC30-9D861A83AB3F}" presName="parentText" presStyleLbl="node1" presStyleIdx="0" presStyleCnt="6">
        <dgm:presLayoutVars>
          <dgm:chMax val="0"/>
          <dgm:bulletEnabled val="1"/>
        </dgm:presLayoutVars>
      </dgm:prSet>
      <dgm:spPr/>
    </dgm:pt>
    <dgm:pt modelId="{A7A8A9C1-9F0F-4EBB-8A6B-A5FEF19A6A79}" type="pres">
      <dgm:prSet presAssocID="{2BCC43B2-6DEE-40A5-BC30-9D861A83AB3F}" presName="negativeSpace" presStyleCnt="0"/>
      <dgm:spPr/>
    </dgm:pt>
    <dgm:pt modelId="{44FFE045-B106-4D8F-9FF8-4F17BA565C8D}" type="pres">
      <dgm:prSet presAssocID="{2BCC43B2-6DEE-40A5-BC30-9D861A83AB3F}" presName="childText" presStyleLbl="conFgAcc1" presStyleIdx="0" presStyleCnt="6">
        <dgm:presLayoutVars>
          <dgm:bulletEnabled val="1"/>
        </dgm:presLayoutVars>
      </dgm:prSet>
      <dgm:spPr/>
    </dgm:pt>
    <dgm:pt modelId="{52FA16EE-7B26-4E05-8637-FAF8510E4FB4}" type="pres">
      <dgm:prSet presAssocID="{A71FCD8A-DD21-4283-8CDB-C6E109CB389E}" presName="spaceBetweenRectangles" presStyleCnt="0"/>
      <dgm:spPr/>
    </dgm:pt>
    <dgm:pt modelId="{B8141949-EDDA-4073-82CB-BAFD27924B5C}" type="pres">
      <dgm:prSet presAssocID="{CCA9914A-DC15-4706-B1D7-6508FFAC29FD}" presName="parentLin" presStyleCnt="0"/>
      <dgm:spPr/>
    </dgm:pt>
    <dgm:pt modelId="{887100E6-C8FA-4277-8B6B-CEC5D2D4FECA}" type="pres">
      <dgm:prSet presAssocID="{CCA9914A-DC15-4706-B1D7-6508FFAC29FD}" presName="parentLeftMargin" presStyleLbl="node1" presStyleIdx="0" presStyleCnt="6"/>
      <dgm:spPr/>
    </dgm:pt>
    <dgm:pt modelId="{D01B2DE1-9E05-44B5-A3A8-42BD2D1EC77B}" type="pres">
      <dgm:prSet presAssocID="{CCA9914A-DC15-4706-B1D7-6508FFAC29FD}" presName="parentText" presStyleLbl="node1" presStyleIdx="1" presStyleCnt="6">
        <dgm:presLayoutVars>
          <dgm:chMax val="0"/>
          <dgm:bulletEnabled val="1"/>
        </dgm:presLayoutVars>
      </dgm:prSet>
      <dgm:spPr/>
    </dgm:pt>
    <dgm:pt modelId="{81B24E5C-70CA-4C5F-BE8A-C0D15B1DFDDB}" type="pres">
      <dgm:prSet presAssocID="{CCA9914A-DC15-4706-B1D7-6508FFAC29FD}" presName="negativeSpace" presStyleCnt="0"/>
      <dgm:spPr/>
    </dgm:pt>
    <dgm:pt modelId="{D4E37045-4224-48B8-AA22-DEAFE86BA15B}" type="pres">
      <dgm:prSet presAssocID="{CCA9914A-DC15-4706-B1D7-6508FFAC29FD}" presName="childText" presStyleLbl="conFgAcc1" presStyleIdx="1" presStyleCnt="6">
        <dgm:presLayoutVars>
          <dgm:bulletEnabled val="1"/>
        </dgm:presLayoutVars>
      </dgm:prSet>
      <dgm:spPr/>
    </dgm:pt>
    <dgm:pt modelId="{11A3F007-93A6-4388-AFD8-9DEF5AB78326}" type="pres">
      <dgm:prSet presAssocID="{EB60EC4F-A4D8-451A-AC8A-83258DCC8CC0}" presName="spaceBetweenRectangles" presStyleCnt="0"/>
      <dgm:spPr/>
    </dgm:pt>
    <dgm:pt modelId="{C1E3C9CA-D4A4-4CCE-A7B5-2BBB719475E2}" type="pres">
      <dgm:prSet presAssocID="{4B655DAC-1225-4ED3-9F54-6B3D719D08A0}" presName="parentLin" presStyleCnt="0"/>
      <dgm:spPr/>
    </dgm:pt>
    <dgm:pt modelId="{ACE5C47F-AEF5-4879-831D-87A554429565}" type="pres">
      <dgm:prSet presAssocID="{4B655DAC-1225-4ED3-9F54-6B3D719D08A0}" presName="parentLeftMargin" presStyleLbl="node1" presStyleIdx="1" presStyleCnt="6"/>
      <dgm:spPr/>
    </dgm:pt>
    <dgm:pt modelId="{84D18089-8878-42A0-9E96-169F6CAA71E3}" type="pres">
      <dgm:prSet presAssocID="{4B655DAC-1225-4ED3-9F54-6B3D719D08A0}" presName="parentText" presStyleLbl="node1" presStyleIdx="2" presStyleCnt="6">
        <dgm:presLayoutVars>
          <dgm:chMax val="0"/>
          <dgm:bulletEnabled val="1"/>
        </dgm:presLayoutVars>
      </dgm:prSet>
      <dgm:spPr/>
    </dgm:pt>
    <dgm:pt modelId="{9B0B055C-27C6-409E-B9B4-D7E9C75E1992}" type="pres">
      <dgm:prSet presAssocID="{4B655DAC-1225-4ED3-9F54-6B3D719D08A0}" presName="negativeSpace" presStyleCnt="0"/>
      <dgm:spPr/>
    </dgm:pt>
    <dgm:pt modelId="{ACFC8841-EB07-4424-AD3B-AC6E7A8F14A4}" type="pres">
      <dgm:prSet presAssocID="{4B655DAC-1225-4ED3-9F54-6B3D719D08A0}" presName="childText" presStyleLbl="conFgAcc1" presStyleIdx="2" presStyleCnt="6">
        <dgm:presLayoutVars>
          <dgm:bulletEnabled val="1"/>
        </dgm:presLayoutVars>
      </dgm:prSet>
      <dgm:spPr/>
    </dgm:pt>
    <dgm:pt modelId="{419BA223-6663-4FED-A12B-0401430C67A7}" type="pres">
      <dgm:prSet presAssocID="{832D562D-4331-4A48-9578-CF5C9E9B377E}" presName="spaceBetweenRectangles" presStyleCnt="0"/>
      <dgm:spPr/>
    </dgm:pt>
    <dgm:pt modelId="{CB4F5A14-2FCD-4FA7-B11C-0FD275EDC61E}" type="pres">
      <dgm:prSet presAssocID="{3585C974-97BD-4C09-BE82-548894C4A537}" presName="parentLin" presStyleCnt="0"/>
      <dgm:spPr/>
    </dgm:pt>
    <dgm:pt modelId="{53D16F14-BD37-40A4-8A4A-3F939733B706}" type="pres">
      <dgm:prSet presAssocID="{3585C974-97BD-4C09-BE82-548894C4A537}" presName="parentLeftMargin" presStyleLbl="node1" presStyleIdx="2" presStyleCnt="6"/>
      <dgm:spPr/>
    </dgm:pt>
    <dgm:pt modelId="{65ADCCC8-C33A-4E6E-9F34-A580221DF577}" type="pres">
      <dgm:prSet presAssocID="{3585C974-97BD-4C09-BE82-548894C4A537}" presName="parentText" presStyleLbl="node1" presStyleIdx="3" presStyleCnt="6">
        <dgm:presLayoutVars>
          <dgm:chMax val="0"/>
          <dgm:bulletEnabled val="1"/>
        </dgm:presLayoutVars>
      </dgm:prSet>
      <dgm:spPr/>
    </dgm:pt>
    <dgm:pt modelId="{71CAAF9E-EEFB-48C4-BAF2-994A7E83025F}" type="pres">
      <dgm:prSet presAssocID="{3585C974-97BD-4C09-BE82-548894C4A537}" presName="negativeSpace" presStyleCnt="0"/>
      <dgm:spPr/>
    </dgm:pt>
    <dgm:pt modelId="{64DA9A10-4F7A-46B1-B9E4-CFC16251CEB6}" type="pres">
      <dgm:prSet presAssocID="{3585C974-97BD-4C09-BE82-548894C4A537}" presName="childText" presStyleLbl="conFgAcc1" presStyleIdx="3" presStyleCnt="6">
        <dgm:presLayoutVars>
          <dgm:bulletEnabled val="1"/>
        </dgm:presLayoutVars>
      </dgm:prSet>
      <dgm:spPr/>
    </dgm:pt>
    <dgm:pt modelId="{C0DE3FBD-F542-4E9D-915D-0F2AF90A7317}" type="pres">
      <dgm:prSet presAssocID="{687DCFA4-C843-45C5-8F21-656DFA6E8938}" presName="spaceBetweenRectangles" presStyleCnt="0"/>
      <dgm:spPr/>
    </dgm:pt>
    <dgm:pt modelId="{653CDC39-36BD-4816-871B-5152C8F8B9D6}" type="pres">
      <dgm:prSet presAssocID="{E7BD00DC-185C-43CE-BFF8-3A35680AD9BF}" presName="parentLin" presStyleCnt="0"/>
      <dgm:spPr/>
    </dgm:pt>
    <dgm:pt modelId="{A63D49CA-0321-4ED7-9691-3C5FCB7330F0}" type="pres">
      <dgm:prSet presAssocID="{E7BD00DC-185C-43CE-BFF8-3A35680AD9BF}" presName="parentLeftMargin" presStyleLbl="node1" presStyleIdx="3" presStyleCnt="6"/>
      <dgm:spPr/>
    </dgm:pt>
    <dgm:pt modelId="{37A6675C-CC52-4E10-8470-774F3818F836}" type="pres">
      <dgm:prSet presAssocID="{E7BD00DC-185C-43CE-BFF8-3A35680AD9BF}" presName="parentText" presStyleLbl="node1" presStyleIdx="4" presStyleCnt="6">
        <dgm:presLayoutVars>
          <dgm:chMax val="0"/>
          <dgm:bulletEnabled val="1"/>
        </dgm:presLayoutVars>
      </dgm:prSet>
      <dgm:spPr/>
    </dgm:pt>
    <dgm:pt modelId="{5AC83599-E0D7-4F54-BE32-95104D49480E}" type="pres">
      <dgm:prSet presAssocID="{E7BD00DC-185C-43CE-BFF8-3A35680AD9BF}" presName="negativeSpace" presStyleCnt="0"/>
      <dgm:spPr/>
    </dgm:pt>
    <dgm:pt modelId="{13A09073-6598-46C2-A074-A9956924DDCF}" type="pres">
      <dgm:prSet presAssocID="{E7BD00DC-185C-43CE-BFF8-3A35680AD9BF}" presName="childText" presStyleLbl="conFgAcc1" presStyleIdx="4" presStyleCnt="6">
        <dgm:presLayoutVars>
          <dgm:bulletEnabled val="1"/>
        </dgm:presLayoutVars>
      </dgm:prSet>
      <dgm:spPr/>
    </dgm:pt>
    <dgm:pt modelId="{50AE7019-6D3D-4FC5-8685-0CC96642C0EF}" type="pres">
      <dgm:prSet presAssocID="{F339A670-21BE-4079-8E6E-B0134DD2A4BF}" presName="spaceBetweenRectangles" presStyleCnt="0"/>
      <dgm:spPr/>
    </dgm:pt>
    <dgm:pt modelId="{4610F8B4-FB3E-4B13-9754-8FCF278AA0D5}" type="pres">
      <dgm:prSet presAssocID="{F24BEBF6-518F-4047-916F-FE80528F11EC}" presName="parentLin" presStyleCnt="0"/>
      <dgm:spPr/>
    </dgm:pt>
    <dgm:pt modelId="{596A358E-AA4D-4FB4-B4D2-216B7135ECA7}" type="pres">
      <dgm:prSet presAssocID="{F24BEBF6-518F-4047-916F-FE80528F11EC}" presName="parentLeftMargin" presStyleLbl="node1" presStyleIdx="4" presStyleCnt="6"/>
      <dgm:spPr/>
    </dgm:pt>
    <dgm:pt modelId="{529FAFB5-4DCA-4D62-B8A9-26C30953179F}" type="pres">
      <dgm:prSet presAssocID="{F24BEBF6-518F-4047-916F-FE80528F11EC}" presName="parentText" presStyleLbl="node1" presStyleIdx="5" presStyleCnt="6">
        <dgm:presLayoutVars>
          <dgm:chMax val="0"/>
          <dgm:bulletEnabled val="1"/>
        </dgm:presLayoutVars>
      </dgm:prSet>
      <dgm:spPr/>
    </dgm:pt>
    <dgm:pt modelId="{248C3D7B-EDAE-4310-810E-FEE57F4057CA}" type="pres">
      <dgm:prSet presAssocID="{F24BEBF6-518F-4047-916F-FE80528F11EC}" presName="negativeSpace" presStyleCnt="0"/>
      <dgm:spPr/>
    </dgm:pt>
    <dgm:pt modelId="{916171BA-4528-47A8-8A06-F69D55D8259B}" type="pres">
      <dgm:prSet presAssocID="{F24BEBF6-518F-4047-916F-FE80528F11EC}" presName="childText" presStyleLbl="conFgAcc1" presStyleIdx="5" presStyleCnt="6">
        <dgm:presLayoutVars>
          <dgm:bulletEnabled val="1"/>
        </dgm:presLayoutVars>
      </dgm:prSet>
      <dgm:spPr/>
    </dgm:pt>
  </dgm:ptLst>
  <dgm:cxnLst>
    <dgm:cxn modelId="{79290F0D-0428-4A3D-B4BD-4C9C979EFC69}" srcId="{65A2919C-23C6-4AF3-A6E6-CC0CD889979E}" destId="{E7BD00DC-185C-43CE-BFF8-3A35680AD9BF}" srcOrd="4" destOrd="0" parTransId="{F95B1B02-0CE6-4357-BC1A-C944AA01690E}" sibTransId="{F339A670-21BE-4079-8E6E-B0134DD2A4BF}"/>
    <dgm:cxn modelId="{E5DCE810-37A3-42AF-87B1-BB1B01F8AF90}" type="presOf" srcId="{CCA9914A-DC15-4706-B1D7-6508FFAC29FD}" destId="{D01B2DE1-9E05-44B5-A3A8-42BD2D1EC77B}" srcOrd="1" destOrd="0" presId="urn:microsoft.com/office/officeart/2005/8/layout/list1"/>
    <dgm:cxn modelId="{EDF15F15-83DA-4246-B758-5BB652A0F45F}" srcId="{65A2919C-23C6-4AF3-A6E6-CC0CD889979E}" destId="{2BCC43B2-6DEE-40A5-BC30-9D861A83AB3F}" srcOrd="0" destOrd="0" parTransId="{58A35508-59DC-4AA7-8279-7781F343A1BB}" sibTransId="{A71FCD8A-DD21-4283-8CDB-C6E109CB389E}"/>
    <dgm:cxn modelId="{DF743D1B-A62C-4FC1-931E-7D12B05CBF43}" type="presOf" srcId="{4B655DAC-1225-4ED3-9F54-6B3D719D08A0}" destId="{ACE5C47F-AEF5-4879-831D-87A554429565}" srcOrd="0" destOrd="0" presId="urn:microsoft.com/office/officeart/2005/8/layout/list1"/>
    <dgm:cxn modelId="{D6627930-13D9-4366-BB09-C0C5DD96649E}" type="presOf" srcId="{CCA9914A-DC15-4706-B1D7-6508FFAC29FD}" destId="{887100E6-C8FA-4277-8B6B-CEC5D2D4FECA}" srcOrd="0" destOrd="0" presId="urn:microsoft.com/office/officeart/2005/8/layout/list1"/>
    <dgm:cxn modelId="{94A2CB6A-C4D6-4326-8E7A-C565C71D1E93}" type="presOf" srcId="{65A2919C-23C6-4AF3-A6E6-CC0CD889979E}" destId="{A2CC4169-1B19-4B66-A64D-54DF5F747E98}" srcOrd="0" destOrd="0" presId="urn:microsoft.com/office/officeart/2005/8/layout/list1"/>
    <dgm:cxn modelId="{8DAB3E52-EF64-4E20-AB08-62B90F845DE0}" type="presOf" srcId="{3585C974-97BD-4C09-BE82-548894C4A537}" destId="{65ADCCC8-C33A-4E6E-9F34-A580221DF577}" srcOrd="1" destOrd="0" presId="urn:microsoft.com/office/officeart/2005/8/layout/list1"/>
    <dgm:cxn modelId="{728D4977-F06B-44FE-9142-D4B54754E438}" type="presOf" srcId="{3585C974-97BD-4C09-BE82-548894C4A537}" destId="{53D16F14-BD37-40A4-8A4A-3F939733B706}" srcOrd="0" destOrd="0" presId="urn:microsoft.com/office/officeart/2005/8/layout/list1"/>
    <dgm:cxn modelId="{7116997A-D8EF-49F3-99F6-688F4FBD38E9}" srcId="{65A2919C-23C6-4AF3-A6E6-CC0CD889979E}" destId="{F24BEBF6-518F-4047-916F-FE80528F11EC}" srcOrd="5" destOrd="0" parTransId="{75D0603D-662B-4FAF-A485-1C316771D4E0}" sibTransId="{73A97D43-81E6-49F0-84F3-0F9EA25FD965}"/>
    <dgm:cxn modelId="{F100137E-8EC9-498D-BF0E-9F2B29169E61}" type="presOf" srcId="{F24BEBF6-518F-4047-916F-FE80528F11EC}" destId="{529FAFB5-4DCA-4D62-B8A9-26C30953179F}" srcOrd="1" destOrd="0" presId="urn:microsoft.com/office/officeart/2005/8/layout/list1"/>
    <dgm:cxn modelId="{17AF4E8E-9964-4A45-A1B4-54B94611CD6A}" type="presOf" srcId="{F24BEBF6-518F-4047-916F-FE80528F11EC}" destId="{596A358E-AA4D-4FB4-B4D2-216B7135ECA7}" srcOrd="0" destOrd="0" presId="urn:microsoft.com/office/officeart/2005/8/layout/list1"/>
    <dgm:cxn modelId="{0F6FCF90-05D4-4848-A2D5-B766E90B027E}" srcId="{65A2919C-23C6-4AF3-A6E6-CC0CD889979E}" destId="{3585C974-97BD-4C09-BE82-548894C4A537}" srcOrd="3" destOrd="0" parTransId="{66CB69A2-62D9-456A-94AA-B27DD6E2265E}" sibTransId="{687DCFA4-C843-45C5-8F21-656DFA6E8938}"/>
    <dgm:cxn modelId="{02EFCE91-CFCC-4CA8-A0F8-B998186076A1}" type="presOf" srcId="{2BCC43B2-6DEE-40A5-BC30-9D861A83AB3F}" destId="{A13BFFA3-1FB7-44D3-949F-40A32B1502EC}" srcOrd="0" destOrd="0" presId="urn:microsoft.com/office/officeart/2005/8/layout/list1"/>
    <dgm:cxn modelId="{B79D69A6-D65E-4798-93FD-1A73F9A4D5F3}" srcId="{65A2919C-23C6-4AF3-A6E6-CC0CD889979E}" destId="{4B655DAC-1225-4ED3-9F54-6B3D719D08A0}" srcOrd="2" destOrd="0" parTransId="{1AB1E4AD-B349-437A-B6CE-FD4CB1BA5A28}" sibTransId="{832D562D-4331-4A48-9578-CF5C9E9B377E}"/>
    <dgm:cxn modelId="{671D17A7-B7E3-4C42-B790-CF60C2273E3A}" type="presOf" srcId="{E7BD00DC-185C-43CE-BFF8-3A35680AD9BF}" destId="{A63D49CA-0321-4ED7-9691-3C5FCB7330F0}" srcOrd="0" destOrd="0" presId="urn:microsoft.com/office/officeart/2005/8/layout/list1"/>
    <dgm:cxn modelId="{041F39D8-A69C-401C-97D2-50EF9E725002}" type="presOf" srcId="{E7BD00DC-185C-43CE-BFF8-3A35680AD9BF}" destId="{37A6675C-CC52-4E10-8470-774F3818F836}" srcOrd="1" destOrd="0" presId="urn:microsoft.com/office/officeart/2005/8/layout/list1"/>
    <dgm:cxn modelId="{1F056FDA-9BC0-493F-A791-096DEC8B96A0}" type="presOf" srcId="{2BCC43B2-6DEE-40A5-BC30-9D861A83AB3F}" destId="{77923315-A030-4969-83AF-C89795794E54}" srcOrd="1" destOrd="0" presId="urn:microsoft.com/office/officeart/2005/8/layout/list1"/>
    <dgm:cxn modelId="{CEABE3DE-C5C0-4A68-934C-4CBA9888E21A}" type="presOf" srcId="{4B655DAC-1225-4ED3-9F54-6B3D719D08A0}" destId="{84D18089-8878-42A0-9E96-169F6CAA71E3}" srcOrd="1" destOrd="0" presId="urn:microsoft.com/office/officeart/2005/8/layout/list1"/>
    <dgm:cxn modelId="{2CF894E6-4FCF-41D7-8C58-30C1229D7B1F}" srcId="{65A2919C-23C6-4AF3-A6E6-CC0CD889979E}" destId="{CCA9914A-DC15-4706-B1D7-6508FFAC29FD}" srcOrd="1" destOrd="0" parTransId="{5361BE3E-0FAA-4D74-BB0B-8B5B03EE452E}" sibTransId="{EB60EC4F-A4D8-451A-AC8A-83258DCC8CC0}"/>
    <dgm:cxn modelId="{7AE8D283-E24A-4011-925C-2CBE86A6086F}" type="presParOf" srcId="{A2CC4169-1B19-4B66-A64D-54DF5F747E98}" destId="{AE41292B-CDC1-4B3D-ADCE-1D55D064AC46}" srcOrd="0" destOrd="0" presId="urn:microsoft.com/office/officeart/2005/8/layout/list1"/>
    <dgm:cxn modelId="{C6F4AEF5-0E8D-4C75-86E5-12BFC2C7F407}" type="presParOf" srcId="{AE41292B-CDC1-4B3D-ADCE-1D55D064AC46}" destId="{A13BFFA3-1FB7-44D3-949F-40A32B1502EC}" srcOrd="0" destOrd="0" presId="urn:microsoft.com/office/officeart/2005/8/layout/list1"/>
    <dgm:cxn modelId="{AFA7F10B-B5A8-421E-92A6-3AE2677FE05E}" type="presParOf" srcId="{AE41292B-CDC1-4B3D-ADCE-1D55D064AC46}" destId="{77923315-A030-4969-83AF-C89795794E54}" srcOrd="1" destOrd="0" presId="urn:microsoft.com/office/officeart/2005/8/layout/list1"/>
    <dgm:cxn modelId="{C7BA827D-1ED3-49CC-8F0C-D18544E9ECDE}" type="presParOf" srcId="{A2CC4169-1B19-4B66-A64D-54DF5F747E98}" destId="{A7A8A9C1-9F0F-4EBB-8A6B-A5FEF19A6A79}" srcOrd="1" destOrd="0" presId="urn:microsoft.com/office/officeart/2005/8/layout/list1"/>
    <dgm:cxn modelId="{F3BA420B-A4A7-488E-9C97-3326B6F8A0EC}" type="presParOf" srcId="{A2CC4169-1B19-4B66-A64D-54DF5F747E98}" destId="{44FFE045-B106-4D8F-9FF8-4F17BA565C8D}" srcOrd="2" destOrd="0" presId="urn:microsoft.com/office/officeart/2005/8/layout/list1"/>
    <dgm:cxn modelId="{FB18B2D1-268E-43E9-AA39-CA9BD816DF8F}" type="presParOf" srcId="{A2CC4169-1B19-4B66-A64D-54DF5F747E98}" destId="{52FA16EE-7B26-4E05-8637-FAF8510E4FB4}" srcOrd="3" destOrd="0" presId="urn:microsoft.com/office/officeart/2005/8/layout/list1"/>
    <dgm:cxn modelId="{DE905A3E-58D6-43EA-A874-3C8599C9FF4E}" type="presParOf" srcId="{A2CC4169-1B19-4B66-A64D-54DF5F747E98}" destId="{B8141949-EDDA-4073-82CB-BAFD27924B5C}" srcOrd="4" destOrd="0" presId="urn:microsoft.com/office/officeart/2005/8/layout/list1"/>
    <dgm:cxn modelId="{DCFC7CFB-8FA9-4CBB-A944-E6B77C75C63A}" type="presParOf" srcId="{B8141949-EDDA-4073-82CB-BAFD27924B5C}" destId="{887100E6-C8FA-4277-8B6B-CEC5D2D4FECA}" srcOrd="0" destOrd="0" presId="urn:microsoft.com/office/officeart/2005/8/layout/list1"/>
    <dgm:cxn modelId="{935BC261-8F4C-4B12-BA43-4443B22CCA7D}" type="presParOf" srcId="{B8141949-EDDA-4073-82CB-BAFD27924B5C}" destId="{D01B2DE1-9E05-44B5-A3A8-42BD2D1EC77B}" srcOrd="1" destOrd="0" presId="urn:microsoft.com/office/officeart/2005/8/layout/list1"/>
    <dgm:cxn modelId="{A3675E81-DAC4-402E-8DC2-9A1CD2CCD0F4}" type="presParOf" srcId="{A2CC4169-1B19-4B66-A64D-54DF5F747E98}" destId="{81B24E5C-70CA-4C5F-BE8A-C0D15B1DFDDB}" srcOrd="5" destOrd="0" presId="urn:microsoft.com/office/officeart/2005/8/layout/list1"/>
    <dgm:cxn modelId="{59879089-2DEE-41B5-A0F8-55C9485A1D8D}" type="presParOf" srcId="{A2CC4169-1B19-4B66-A64D-54DF5F747E98}" destId="{D4E37045-4224-48B8-AA22-DEAFE86BA15B}" srcOrd="6" destOrd="0" presId="urn:microsoft.com/office/officeart/2005/8/layout/list1"/>
    <dgm:cxn modelId="{BE3874AB-7242-46E3-9DDC-7C04B7CECEF2}" type="presParOf" srcId="{A2CC4169-1B19-4B66-A64D-54DF5F747E98}" destId="{11A3F007-93A6-4388-AFD8-9DEF5AB78326}" srcOrd="7" destOrd="0" presId="urn:microsoft.com/office/officeart/2005/8/layout/list1"/>
    <dgm:cxn modelId="{C0602AA4-DE62-463E-B1DA-23240F6622B7}" type="presParOf" srcId="{A2CC4169-1B19-4B66-A64D-54DF5F747E98}" destId="{C1E3C9CA-D4A4-4CCE-A7B5-2BBB719475E2}" srcOrd="8" destOrd="0" presId="urn:microsoft.com/office/officeart/2005/8/layout/list1"/>
    <dgm:cxn modelId="{2117FC6C-BA6B-4264-9E96-2031292B0B6B}" type="presParOf" srcId="{C1E3C9CA-D4A4-4CCE-A7B5-2BBB719475E2}" destId="{ACE5C47F-AEF5-4879-831D-87A554429565}" srcOrd="0" destOrd="0" presId="urn:microsoft.com/office/officeart/2005/8/layout/list1"/>
    <dgm:cxn modelId="{CD4D7A1C-A8EB-4CD2-B1E8-A8817EC818E2}" type="presParOf" srcId="{C1E3C9CA-D4A4-4CCE-A7B5-2BBB719475E2}" destId="{84D18089-8878-42A0-9E96-169F6CAA71E3}" srcOrd="1" destOrd="0" presId="urn:microsoft.com/office/officeart/2005/8/layout/list1"/>
    <dgm:cxn modelId="{22A8911C-5C8F-4ABE-BA43-7A77FAF0513D}" type="presParOf" srcId="{A2CC4169-1B19-4B66-A64D-54DF5F747E98}" destId="{9B0B055C-27C6-409E-B9B4-D7E9C75E1992}" srcOrd="9" destOrd="0" presId="urn:microsoft.com/office/officeart/2005/8/layout/list1"/>
    <dgm:cxn modelId="{F83775CA-9795-4365-A96E-62C5E8D87CB0}" type="presParOf" srcId="{A2CC4169-1B19-4B66-A64D-54DF5F747E98}" destId="{ACFC8841-EB07-4424-AD3B-AC6E7A8F14A4}" srcOrd="10" destOrd="0" presId="urn:microsoft.com/office/officeart/2005/8/layout/list1"/>
    <dgm:cxn modelId="{DB3FACB1-5647-4B43-80BA-341BDBC9075D}" type="presParOf" srcId="{A2CC4169-1B19-4B66-A64D-54DF5F747E98}" destId="{419BA223-6663-4FED-A12B-0401430C67A7}" srcOrd="11" destOrd="0" presId="urn:microsoft.com/office/officeart/2005/8/layout/list1"/>
    <dgm:cxn modelId="{994F8D53-F152-4C4E-88D9-8951BD0DCFE5}" type="presParOf" srcId="{A2CC4169-1B19-4B66-A64D-54DF5F747E98}" destId="{CB4F5A14-2FCD-4FA7-B11C-0FD275EDC61E}" srcOrd="12" destOrd="0" presId="urn:microsoft.com/office/officeart/2005/8/layout/list1"/>
    <dgm:cxn modelId="{53C130A2-13A7-489A-A8AB-159E745A96D8}" type="presParOf" srcId="{CB4F5A14-2FCD-4FA7-B11C-0FD275EDC61E}" destId="{53D16F14-BD37-40A4-8A4A-3F939733B706}" srcOrd="0" destOrd="0" presId="urn:microsoft.com/office/officeart/2005/8/layout/list1"/>
    <dgm:cxn modelId="{AF4A2BD7-7480-4962-94A4-ACB93EBF9A34}" type="presParOf" srcId="{CB4F5A14-2FCD-4FA7-B11C-0FD275EDC61E}" destId="{65ADCCC8-C33A-4E6E-9F34-A580221DF577}" srcOrd="1" destOrd="0" presId="urn:microsoft.com/office/officeart/2005/8/layout/list1"/>
    <dgm:cxn modelId="{5023E13B-C9E6-46C8-B3E6-FF6F0232818F}" type="presParOf" srcId="{A2CC4169-1B19-4B66-A64D-54DF5F747E98}" destId="{71CAAF9E-EEFB-48C4-BAF2-994A7E83025F}" srcOrd="13" destOrd="0" presId="urn:microsoft.com/office/officeart/2005/8/layout/list1"/>
    <dgm:cxn modelId="{146E1AE8-AAD6-433C-93E8-D0234C905422}" type="presParOf" srcId="{A2CC4169-1B19-4B66-A64D-54DF5F747E98}" destId="{64DA9A10-4F7A-46B1-B9E4-CFC16251CEB6}" srcOrd="14" destOrd="0" presId="urn:microsoft.com/office/officeart/2005/8/layout/list1"/>
    <dgm:cxn modelId="{516C3C5C-E733-4ACA-902F-D3D08AAC4A45}" type="presParOf" srcId="{A2CC4169-1B19-4B66-A64D-54DF5F747E98}" destId="{C0DE3FBD-F542-4E9D-915D-0F2AF90A7317}" srcOrd="15" destOrd="0" presId="urn:microsoft.com/office/officeart/2005/8/layout/list1"/>
    <dgm:cxn modelId="{7DD1ACC1-A23B-4D43-9557-E52D5BF8A54D}" type="presParOf" srcId="{A2CC4169-1B19-4B66-A64D-54DF5F747E98}" destId="{653CDC39-36BD-4816-871B-5152C8F8B9D6}" srcOrd="16" destOrd="0" presId="urn:microsoft.com/office/officeart/2005/8/layout/list1"/>
    <dgm:cxn modelId="{9BA2D6FC-726A-448E-AB0B-D8F96108F1EF}" type="presParOf" srcId="{653CDC39-36BD-4816-871B-5152C8F8B9D6}" destId="{A63D49CA-0321-4ED7-9691-3C5FCB7330F0}" srcOrd="0" destOrd="0" presId="urn:microsoft.com/office/officeart/2005/8/layout/list1"/>
    <dgm:cxn modelId="{32F2275F-D28E-4663-B32A-4E076CFF6134}" type="presParOf" srcId="{653CDC39-36BD-4816-871B-5152C8F8B9D6}" destId="{37A6675C-CC52-4E10-8470-774F3818F836}" srcOrd="1" destOrd="0" presId="urn:microsoft.com/office/officeart/2005/8/layout/list1"/>
    <dgm:cxn modelId="{54B12758-58E5-44C9-80FE-5121113CCF23}" type="presParOf" srcId="{A2CC4169-1B19-4B66-A64D-54DF5F747E98}" destId="{5AC83599-E0D7-4F54-BE32-95104D49480E}" srcOrd="17" destOrd="0" presId="urn:microsoft.com/office/officeart/2005/8/layout/list1"/>
    <dgm:cxn modelId="{60ABCA56-6E8D-40C7-8A27-C668CB7DA6B3}" type="presParOf" srcId="{A2CC4169-1B19-4B66-A64D-54DF5F747E98}" destId="{13A09073-6598-46C2-A074-A9956924DDCF}" srcOrd="18" destOrd="0" presId="urn:microsoft.com/office/officeart/2005/8/layout/list1"/>
    <dgm:cxn modelId="{9D7C27DB-6DA2-4DFA-894A-BB7D865E6CBF}" type="presParOf" srcId="{A2CC4169-1B19-4B66-A64D-54DF5F747E98}" destId="{50AE7019-6D3D-4FC5-8685-0CC96642C0EF}" srcOrd="19" destOrd="0" presId="urn:microsoft.com/office/officeart/2005/8/layout/list1"/>
    <dgm:cxn modelId="{E91948F7-9D21-42E3-BF6D-951EC76565A6}" type="presParOf" srcId="{A2CC4169-1B19-4B66-A64D-54DF5F747E98}" destId="{4610F8B4-FB3E-4B13-9754-8FCF278AA0D5}" srcOrd="20" destOrd="0" presId="urn:microsoft.com/office/officeart/2005/8/layout/list1"/>
    <dgm:cxn modelId="{59C01509-7F9D-46D3-B4FF-F7729B00805D}" type="presParOf" srcId="{4610F8B4-FB3E-4B13-9754-8FCF278AA0D5}" destId="{596A358E-AA4D-4FB4-B4D2-216B7135ECA7}" srcOrd="0" destOrd="0" presId="urn:microsoft.com/office/officeart/2005/8/layout/list1"/>
    <dgm:cxn modelId="{F206C214-6EA5-4142-A028-00D80C937AAA}" type="presParOf" srcId="{4610F8B4-FB3E-4B13-9754-8FCF278AA0D5}" destId="{529FAFB5-4DCA-4D62-B8A9-26C30953179F}" srcOrd="1" destOrd="0" presId="urn:microsoft.com/office/officeart/2005/8/layout/list1"/>
    <dgm:cxn modelId="{A81A9D8B-560B-4DDF-888A-9DE12B9A360E}" type="presParOf" srcId="{A2CC4169-1B19-4B66-A64D-54DF5F747E98}" destId="{248C3D7B-EDAE-4310-810E-FEE57F4057CA}" srcOrd="21" destOrd="0" presId="urn:microsoft.com/office/officeart/2005/8/layout/list1"/>
    <dgm:cxn modelId="{B3835555-6E26-4201-B41D-0B990FD3AFB2}" type="presParOf" srcId="{A2CC4169-1B19-4B66-A64D-54DF5F747E98}" destId="{916171BA-4528-47A8-8A06-F69D55D8259B}"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C49943-8147-4BD9-A997-5DF1905E1B96}"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7ECF1494-787C-48CE-90C4-0187A4737E93}">
      <dgm:prSet phldrT="[Text]"/>
      <dgm:spPr/>
      <dgm:t>
        <a:bodyPr/>
        <a:lstStyle/>
        <a:p>
          <a:r>
            <a:rPr lang="en-US" dirty="0"/>
            <a:t>YouTube URL Input</a:t>
          </a:r>
        </a:p>
      </dgm:t>
    </dgm:pt>
    <dgm:pt modelId="{3F72B807-34AE-47E8-B1AA-9151335BD360}" type="parTrans" cxnId="{4CC5DEE9-2275-4D1D-8008-3ED33AF8444E}">
      <dgm:prSet/>
      <dgm:spPr/>
      <dgm:t>
        <a:bodyPr/>
        <a:lstStyle/>
        <a:p>
          <a:endParaRPr lang="en-US"/>
        </a:p>
      </dgm:t>
    </dgm:pt>
    <dgm:pt modelId="{1608CCBC-B1BE-4CD0-A72E-0F8833F15BE5}" type="sibTrans" cxnId="{4CC5DEE9-2275-4D1D-8008-3ED33AF8444E}">
      <dgm:prSet/>
      <dgm:spPr/>
      <dgm:t>
        <a:bodyPr/>
        <a:lstStyle/>
        <a:p>
          <a:endParaRPr lang="en-US"/>
        </a:p>
      </dgm:t>
    </dgm:pt>
    <dgm:pt modelId="{9928250C-16C6-4A7F-848A-C5780CC5C201}">
      <dgm:prSet phldrT="[Text]"/>
      <dgm:spPr/>
      <dgm:t>
        <a:bodyPr/>
        <a:lstStyle/>
        <a:p>
          <a:r>
            <a:rPr lang="en-US" dirty="0"/>
            <a:t>Audio Extraction (</a:t>
          </a:r>
          <a:r>
            <a:rPr lang="en-US" dirty="0" err="1"/>
            <a:t>yt-dlp</a:t>
          </a:r>
          <a:r>
            <a:rPr lang="en-US" dirty="0"/>
            <a:t> + </a:t>
          </a:r>
          <a:r>
            <a:rPr lang="en-US" dirty="0" err="1"/>
            <a:t>ffmpeg</a:t>
          </a:r>
          <a:r>
            <a:rPr lang="en-US" dirty="0"/>
            <a:t>) </a:t>
          </a:r>
        </a:p>
      </dgm:t>
    </dgm:pt>
    <dgm:pt modelId="{394B92E6-3B5C-4D0A-B275-C3506574DD37}" type="parTrans" cxnId="{475CA99F-DA00-4AEB-8A38-BD835C611A23}">
      <dgm:prSet/>
      <dgm:spPr/>
      <dgm:t>
        <a:bodyPr/>
        <a:lstStyle/>
        <a:p>
          <a:endParaRPr lang="en-US"/>
        </a:p>
      </dgm:t>
    </dgm:pt>
    <dgm:pt modelId="{BD5E90D6-31F6-44DB-A06E-D8DE0B3B1752}" type="sibTrans" cxnId="{475CA99F-DA00-4AEB-8A38-BD835C611A23}">
      <dgm:prSet/>
      <dgm:spPr/>
      <dgm:t>
        <a:bodyPr/>
        <a:lstStyle/>
        <a:p>
          <a:endParaRPr lang="en-US"/>
        </a:p>
      </dgm:t>
    </dgm:pt>
    <dgm:pt modelId="{CD238A0C-8E02-4214-AAA4-027702AD318B}">
      <dgm:prSet phldrT="[Text]"/>
      <dgm:spPr/>
      <dgm:t>
        <a:bodyPr/>
        <a:lstStyle/>
        <a:p>
          <a:r>
            <a:rPr lang="en-US" dirty="0"/>
            <a:t>Speech Transcription (Whisper API) </a:t>
          </a:r>
        </a:p>
      </dgm:t>
    </dgm:pt>
    <dgm:pt modelId="{53AC57C6-23F4-42DD-91EF-690B552F76DB}" type="parTrans" cxnId="{0CDF03D9-17CC-48D8-824B-DC833965796D}">
      <dgm:prSet/>
      <dgm:spPr/>
      <dgm:t>
        <a:bodyPr/>
        <a:lstStyle/>
        <a:p>
          <a:endParaRPr lang="en-US"/>
        </a:p>
      </dgm:t>
    </dgm:pt>
    <dgm:pt modelId="{34574A15-42D0-4CD6-8231-89635B4F5F36}" type="sibTrans" cxnId="{0CDF03D9-17CC-48D8-824B-DC833965796D}">
      <dgm:prSet/>
      <dgm:spPr/>
      <dgm:t>
        <a:bodyPr/>
        <a:lstStyle/>
        <a:p>
          <a:endParaRPr lang="en-US"/>
        </a:p>
      </dgm:t>
    </dgm:pt>
    <dgm:pt modelId="{81D6ADF8-E1A9-4166-9369-5D919BECDDD4}">
      <dgm:prSet phldrT="[Text]"/>
      <dgm:spPr/>
      <dgm:t>
        <a:bodyPr/>
        <a:lstStyle/>
        <a:p>
          <a:r>
            <a:rPr lang="en-US" dirty="0"/>
            <a:t>Comment Extraction (YouTube API) </a:t>
          </a:r>
        </a:p>
      </dgm:t>
    </dgm:pt>
    <dgm:pt modelId="{F069F08B-0CD5-4784-979F-733D9782A341}" type="parTrans" cxnId="{9F6D1627-1F45-4156-B137-5B049BB10F49}">
      <dgm:prSet/>
      <dgm:spPr/>
      <dgm:t>
        <a:bodyPr/>
        <a:lstStyle/>
        <a:p>
          <a:endParaRPr lang="en-US"/>
        </a:p>
      </dgm:t>
    </dgm:pt>
    <dgm:pt modelId="{B0CC2793-94E3-45DC-89AC-74865B88C6F2}" type="sibTrans" cxnId="{9F6D1627-1F45-4156-B137-5B049BB10F49}">
      <dgm:prSet/>
      <dgm:spPr/>
      <dgm:t>
        <a:bodyPr/>
        <a:lstStyle/>
        <a:p>
          <a:endParaRPr lang="en-US"/>
        </a:p>
      </dgm:t>
    </dgm:pt>
    <dgm:pt modelId="{F214AED2-612F-4A27-AFA7-80194816F44E}">
      <dgm:prSet phldrT="[Text]"/>
      <dgm:spPr/>
      <dgm:t>
        <a:bodyPr/>
        <a:lstStyle/>
        <a:p>
          <a:r>
            <a:rPr lang="en-US" dirty="0"/>
            <a:t> Preprocessing (</a:t>
          </a:r>
          <a:r>
            <a:rPr lang="en-US" dirty="0" err="1"/>
            <a:t>AraNLP</a:t>
          </a:r>
          <a:r>
            <a:rPr lang="en-US" dirty="0"/>
            <a:t> / Camel Tools) </a:t>
          </a:r>
        </a:p>
      </dgm:t>
    </dgm:pt>
    <dgm:pt modelId="{A2B61CCC-418E-4B2F-827A-D19EFBC6EE2B}" type="parTrans" cxnId="{8232B3E9-1F98-4716-A925-BF8D580101E8}">
      <dgm:prSet/>
      <dgm:spPr/>
      <dgm:t>
        <a:bodyPr/>
        <a:lstStyle/>
        <a:p>
          <a:endParaRPr lang="en-US"/>
        </a:p>
      </dgm:t>
    </dgm:pt>
    <dgm:pt modelId="{E5B1FDAB-EE46-4FB3-A246-5A661D3C0420}" type="sibTrans" cxnId="{8232B3E9-1F98-4716-A925-BF8D580101E8}">
      <dgm:prSet/>
      <dgm:spPr/>
      <dgm:t>
        <a:bodyPr/>
        <a:lstStyle/>
        <a:p>
          <a:endParaRPr lang="en-US"/>
        </a:p>
      </dgm:t>
    </dgm:pt>
    <dgm:pt modelId="{15350861-E0D0-4CA8-8F71-A5AE7459356B}">
      <dgm:prSet phldrT="[Text]"/>
      <dgm:spPr/>
      <dgm:t>
        <a:bodyPr/>
        <a:lstStyle/>
        <a:p>
          <a:r>
            <a:rPr lang="en-US"/>
            <a:t>Classification (SVM / Naive Bayes)</a:t>
          </a:r>
          <a:endParaRPr lang="en-US" dirty="0"/>
        </a:p>
      </dgm:t>
    </dgm:pt>
    <dgm:pt modelId="{46E08788-31A0-4967-9A09-D5149862DA3E}" type="parTrans" cxnId="{5FA48B7E-FBF2-4F0A-A704-1195A11CC190}">
      <dgm:prSet/>
      <dgm:spPr/>
      <dgm:t>
        <a:bodyPr/>
        <a:lstStyle/>
        <a:p>
          <a:endParaRPr lang="en-US"/>
        </a:p>
      </dgm:t>
    </dgm:pt>
    <dgm:pt modelId="{2DAF6564-293A-4F0C-8BB2-E24CC4CE4302}" type="sibTrans" cxnId="{5FA48B7E-FBF2-4F0A-A704-1195A11CC190}">
      <dgm:prSet/>
      <dgm:spPr/>
      <dgm:t>
        <a:bodyPr/>
        <a:lstStyle/>
        <a:p>
          <a:endParaRPr lang="en-US"/>
        </a:p>
      </dgm:t>
    </dgm:pt>
    <dgm:pt modelId="{3699484D-6ED1-496D-9DCD-84585AD06534}">
      <dgm:prSet phldrT="[Text]"/>
      <dgm:spPr/>
      <dgm:t>
        <a:bodyPr/>
        <a:lstStyle/>
        <a:p>
          <a:r>
            <a:rPr lang="en-US"/>
            <a:t>Output (GUI + Excel)</a:t>
          </a:r>
          <a:endParaRPr lang="en-US" dirty="0"/>
        </a:p>
      </dgm:t>
    </dgm:pt>
    <dgm:pt modelId="{A448E295-9B48-4655-9041-B1A767B46533}" type="parTrans" cxnId="{67046B88-CB3C-43AF-8258-5347C0587C39}">
      <dgm:prSet/>
      <dgm:spPr/>
      <dgm:t>
        <a:bodyPr/>
        <a:lstStyle/>
        <a:p>
          <a:endParaRPr lang="en-US"/>
        </a:p>
      </dgm:t>
    </dgm:pt>
    <dgm:pt modelId="{DF92FCBC-7B0F-4C3A-9F8D-C548B72E6A11}" type="sibTrans" cxnId="{67046B88-CB3C-43AF-8258-5347C0587C39}">
      <dgm:prSet/>
      <dgm:spPr/>
      <dgm:t>
        <a:bodyPr/>
        <a:lstStyle/>
        <a:p>
          <a:endParaRPr lang="en-US"/>
        </a:p>
      </dgm:t>
    </dgm:pt>
    <dgm:pt modelId="{66C828CD-D489-4DE8-8606-53A274AB4564}" type="pres">
      <dgm:prSet presAssocID="{47C49943-8147-4BD9-A997-5DF1905E1B96}" presName="Name0" presStyleCnt="0">
        <dgm:presLayoutVars>
          <dgm:dir/>
          <dgm:resizeHandles val="exact"/>
        </dgm:presLayoutVars>
      </dgm:prSet>
      <dgm:spPr/>
    </dgm:pt>
    <dgm:pt modelId="{DCCF4CFF-0EE6-41C7-AAD1-C19A0A2E6531}" type="pres">
      <dgm:prSet presAssocID="{7ECF1494-787C-48CE-90C4-0187A4737E93}" presName="node" presStyleLbl="node1" presStyleIdx="0" presStyleCnt="7">
        <dgm:presLayoutVars>
          <dgm:bulletEnabled val="1"/>
        </dgm:presLayoutVars>
      </dgm:prSet>
      <dgm:spPr/>
    </dgm:pt>
    <dgm:pt modelId="{B6961829-5198-4CC4-BD23-7DBDC6845EC1}" type="pres">
      <dgm:prSet presAssocID="{1608CCBC-B1BE-4CD0-A72E-0F8833F15BE5}" presName="sibTrans" presStyleLbl="sibTrans1D1" presStyleIdx="0" presStyleCnt="6"/>
      <dgm:spPr/>
    </dgm:pt>
    <dgm:pt modelId="{86B6E9F2-0A98-47F1-9D11-7AA03371970F}" type="pres">
      <dgm:prSet presAssocID="{1608CCBC-B1BE-4CD0-A72E-0F8833F15BE5}" presName="connectorText" presStyleLbl="sibTrans1D1" presStyleIdx="0" presStyleCnt="6"/>
      <dgm:spPr/>
    </dgm:pt>
    <dgm:pt modelId="{238923D8-DDFA-4A4D-ACDD-FF52C92C88D4}" type="pres">
      <dgm:prSet presAssocID="{9928250C-16C6-4A7F-848A-C5780CC5C201}" presName="node" presStyleLbl="node1" presStyleIdx="1" presStyleCnt="7">
        <dgm:presLayoutVars>
          <dgm:bulletEnabled val="1"/>
        </dgm:presLayoutVars>
      </dgm:prSet>
      <dgm:spPr/>
    </dgm:pt>
    <dgm:pt modelId="{C1731FA6-65B7-4954-B1D7-5CDFFB386F93}" type="pres">
      <dgm:prSet presAssocID="{BD5E90D6-31F6-44DB-A06E-D8DE0B3B1752}" presName="sibTrans" presStyleLbl="sibTrans1D1" presStyleIdx="1" presStyleCnt="6"/>
      <dgm:spPr/>
    </dgm:pt>
    <dgm:pt modelId="{CF38B8E6-AB49-4721-88EC-60F968980E5A}" type="pres">
      <dgm:prSet presAssocID="{BD5E90D6-31F6-44DB-A06E-D8DE0B3B1752}" presName="connectorText" presStyleLbl="sibTrans1D1" presStyleIdx="1" presStyleCnt="6"/>
      <dgm:spPr/>
    </dgm:pt>
    <dgm:pt modelId="{12EB621E-731B-4091-9BB9-A4BB8FA27885}" type="pres">
      <dgm:prSet presAssocID="{CD238A0C-8E02-4214-AAA4-027702AD318B}" presName="node" presStyleLbl="node1" presStyleIdx="2" presStyleCnt="7">
        <dgm:presLayoutVars>
          <dgm:bulletEnabled val="1"/>
        </dgm:presLayoutVars>
      </dgm:prSet>
      <dgm:spPr/>
    </dgm:pt>
    <dgm:pt modelId="{ADE984E9-8FF2-4E11-B1F9-46602A7D78D9}" type="pres">
      <dgm:prSet presAssocID="{34574A15-42D0-4CD6-8231-89635B4F5F36}" presName="sibTrans" presStyleLbl="sibTrans1D1" presStyleIdx="2" presStyleCnt="6"/>
      <dgm:spPr/>
    </dgm:pt>
    <dgm:pt modelId="{EDA06222-1862-4591-8CB9-7E787A852269}" type="pres">
      <dgm:prSet presAssocID="{34574A15-42D0-4CD6-8231-89635B4F5F36}" presName="connectorText" presStyleLbl="sibTrans1D1" presStyleIdx="2" presStyleCnt="6"/>
      <dgm:spPr/>
    </dgm:pt>
    <dgm:pt modelId="{79219CF5-E994-4620-A61E-8397123C2A25}" type="pres">
      <dgm:prSet presAssocID="{81D6ADF8-E1A9-4166-9369-5D919BECDDD4}" presName="node" presStyleLbl="node1" presStyleIdx="3" presStyleCnt="7">
        <dgm:presLayoutVars>
          <dgm:bulletEnabled val="1"/>
        </dgm:presLayoutVars>
      </dgm:prSet>
      <dgm:spPr/>
    </dgm:pt>
    <dgm:pt modelId="{3ED8CBFB-551B-461B-95DD-7C1F4C257795}" type="pres">
      <dgm:prSet presAssocID="{B0CC2793-94E3-45DC-89AC-74865B88C6F2}" presName="sibTrans" presStyleLbl="sibTrans1D1" presStyleIdx="3" presStyleCnt="6"/>
      <dgm:spPr/>
    </dgm:pt>
    <dgm:pt modelId="{40ED0546-1CD5-4170-A9A9-1F984416D2E8}" type="pres">
      <dgm:prSet presAssocID="{B0CC2793-94E3-45DC-89AC-74865B88C6F2}" presName="connectorText" presStyleLbl="sibTrans1D1" presStyleIdx="3" presStyleCnt="6"/>
      <dgm:spPr/>
    </dgm:pt>
    <dgm:pt modelId="{DBAA8245-CDFC-493D-BF44-7A67CF1A6272}" type="pres">
      <dgm:prSet presAssocID="{F214AED2-612F-4A27-AFA7-80194816F44E}" presName="node" presStyleLbl="node1" presStyleIdx="4" presStyleCnt="7">
        <dgm:presLayoutVars>
          <dgm:bulletEnabled val="1"/>
        </dgm:presLayoutVars>
      </dgm:prSet>
      <dgm:spPr/>
    </dgm:pt>
    <dgm:pt modelId="{52CFF3A7-1382-4975-8DB8-2935A9E13424}" type="pres">
      <dgm:prSet presAssocID="{E5B1FDAB-EE46-4FB3-A246-5A661D3C0420}" presName="sibTrans" presStyleLbl="sibTrans1D1" presStyleIdx="4" presStyleCnt="6"/>
      <dgm:spPr/>
    </dgm:pt>
    <dgm:pt modelId="{48018092-E9EA-4757-AAE9-59FDA28EA1AE}" type="pres">
      <dgm:prSet presAssocID="{E5B1FDAB-EE46-4FB3-A246-5A661D3C0420}" presName="connectorText" presStyleLbl="sibTrans1D1" presStyleIdx="4" presStyleCnt="6"/>
      <dgm:spPr/>
    </dgm:pt>
    <dgm:pt modelId="{E9A1776C-5970-4359-BF20-A1C59EF66EFA}" type="pres">
      <dgm:prSet presAssocID="{15350861-E0D0-4CA8-8F71-A5AE7459356B}" presName="node" presStyleLbl="node1" presStyleIdx="5" presStyleCnt="7">
        <dgm:presLayoutVars>
          <dgm:bulletEnabled val="1"/>
        </dgm:presLayoutVars>
      </dgm:prSet>
      <dgm:spPr/>
    </dgm:pt>
    <dgm:pt modelId="{D3163686-D68D-4DC1-AF9B-A5EBD859BEDC}" type="pres">
      <dgm:prSet presAssocID="{2DAF6564-293A-4F0C-8BB2-E24CC4CE4302}" presName="sibTrans" presStyleLbl="sibTrans1D1" presStyleIdx="5" presStyleCnt="6"/>
      <dgm:spPr/>
    </dgm:pt>
    <dgm:pt modelId="{F224B6FB-3B5E-401A-8B2F-2E0052BCA32A}" type="pres">
      <dgm:prSet presAssocID="{2DAF6564-293A-4F0C-8BB2-E24CC4CE4302}" presName="connectorText" presStyleLbl="sibTrans1D1" presStyleIdx="5" presStyleCnt="6"/>
      <dgm:spPr/>
    </dgm:pt>
    <dgm:pt modelId="{F2623562-1C46-4E36-A04F-597C8060825B}" type="pres">
      <dgm:prSet presAssocID="{3699484D-6ED1-496D-9DCD-84585AD06534}" presName="node" presStyleLbl="node1" presStyleIdx="6" presStyleCnt="7">
        <dgm:presLayoutVars>
          <dgm:bulletEnabled val="1"/>
        </dgm:presLayoutVars>
      </dgm:prSet>
      <dgm:spPr/>
    </dgm:pt>
  </dgm:ptLst>
  <dgm:cxnLst>
    <dgm:cxn modelId="{0028DA02-C3A1-411B-B0CE-51833E0B27C8}" type="presOf" srcId="{34574A15-42D0-4CD6-8231-89635B4F5F36}" destId="{ADE984E9-8FF2-4E11-B1F9-46602A7D78D9}" srcOrd="0" destOrd="0" presId="urn:microsoft.com/office/officeart/2005/8/layout/bProcess3"/>
    <dgm:cxn modelId="{80D43705-F5D1-42A9-AC65-9E3A3733A00F}" type="presOf" srcId="{34574A15-42D0-4CD6-8231-89635B4F5F36}" destId="{EDA06222-1862-4591-8CB9-7E787A852269}" srcOrd="1" destOrd="0" presId="urn:microsoft.com/office/officeart/2005/8/layout/bProcess3"/>
    <dgm:cxn modelId="{D4FF7B14-257F-4F15-9D9E-D73F417FFE96}" type="presOf" srcId="{B0CC2793-94E3-45DC-89AC-74865B88C6F2}" destId="{3ED8CBFB-551B-461B-95DD-7C1F4C257795}" srcOrd="0" destOrd="0" presId="urn:microsoft.com/office/officeart/2005/8/layout/bProcess3"/>
    <dgm:cxn modelId="{0E6C6023-A3DB-4D57-AE0C-293B2EBF5507}" type="presOf" srcId="{CD238A0C-8E02-4214-AAA4-027702AD318B}" destId="{12EB621E-731B-4091-9BB9-A4BB8FA27885}" srcOrd="0" destOrd="0" presId="urn:microsoft.com/office/officeart/2005/8/layout/bProcess3"/>
    <dgm:cxn modelId="{9F6D1627-1F45-4156-B137-5B049BB10F49}" srcId="{47C49943-8147-4BD9-A997-5DF1905E1B96}" destId="{81D6ADF8-E1A9-4166-9369-5D919BECDDD4}" srcOrd="3" destOrd="0" parTransId="{F069F08B-0CD5-4784-979F-733D9782A341}" sibTransId="{B0CC2793-94E3-45DC-89AC-74865B88C6F2}"/>
    <dgm:cxn modelId="{7A18A43F-4549-45EF-B2A4-1857C30204FE}" type="presOf" srcId="{E5B1FDAB-EE46-4FB3-A246-5A661D3C0420}" destId="{48018092-E9EA-4757-AAE9-59FDA28EA1AE}" srcOrd="1" destOrd="0" presId="urn:microsoft.com/office/officeart/2005/8/layout/bProcess3"/>
    <dgm:cxn modelId="{21F17E5D-C03D-468C-94EB-7F31B9832D33}" type="presOf" srcId="{B0CC2793-94E3-45DC-89AC-74865B88C6F2}" destId="{40ED0546-1CD5-4170-A9A9-1F984416D2E8}" srcOrd="1" destOrd="0" presId="urn:microsoft.com/office/officeart/2005/8/layout/bProcess3"/>
    <dgm:cxn modelId="{DD9EA147-9D55-43C0-8F8D-257347423A2F}" type="presOf" srcId="{15350861-E0D0-4CA8-8F71-A5AE7459356B}" destId="{E9A1776C-5970-4359-BF20-A1C59EF66EFA}" srcOrd="0" destOrd="0" presId="urn:microsoft.com/office/officeart/2005/8/layout/bProcess3"/>
    <dgm:cxn modelId="{D54F916C-552A-490B-8E09-EEF5D041A5B8}" type="presOf" srcId="{3699484D-6ED1-496D-9DCD-84585AD06534}" destId="{F2623562-1C46-4E36-A04F-597C8060825B}" srcOrd="0" destOrd="0" presId="urn:microsoft.com/office/officeart/2005/8/layout/bProcess3"/>
    <dgm:cxn modelId="{BAE11452-9083-4944-B389-AE4C548E8F90}" type="presOf" srcId="{1608CCBC-B1BE-4CD0-A72E-0F8833F15BE5}" destId="{B6961829-5198-4CC4-BD23-7DBDC6845EC1}" srcOrd="0" destOrd="0" presId="urn:microsoft.com/office/officeart/2005/8/layout/bProcess3"/>
    <dgm:cxn modelId="{0AC06E73-ED8F-497D-B77F-220D9E9E5F20}" type="presOf" srcId="{F214AED2-612F-4A27-AFA7-80194816F44E}" destId="{DBAA8245-CDFC-493D-BF44-7A67CF1A6272}" srcOrd="0" destOrd="0" presId="urn:microsoft.com/office/officeart/2005/8/layout/bProcess3"/>
    <dgm:cxn modelId="{5FA48B7E-FBF2-4F0A-A704-1195A11CC190}" srcId="{47C49943-8147-4BD9-A997-5DF1905E1B96}" destId="{15350861-E0D0-4CA8-8F71-A5AE7459356B}" srcOrd="5" destOrd="0" parTransId="{46E08788-31A0-4967-9A09-D5149862DA3E}" sibTransId="{2DAF6564-293A-4F0C-8BB2-E24CC4CE4302}"/>
    <dgm:cxn modelId="{67046B88-CB3C-43AF-8258-5347C0587C39}" srcId="{47C49943-8147-4BD9-A997-5DF1905E1B96}" destId="{3699484D-6ED1-496D-9DCD-84585AD06534}" srcOrd="6" destOrd="0" parTransId="{A448E295-9B48-4655-9041-B1A767B46533}" sibTransId="{DF92FCBC-7B0F-4C3A-9F8D-C548B72E6A11}"/>
    <dgm:cxn modelId="{93C8199E-D888-411E-956A-28438D1181BE}" type="presOf" srcId="{81D6ADF8-E1A9-4166-9369-5D919BECDDD4}" destId="{79219CF5-E994-4620-A61E-8397123C2A25}" srcOrd="0" destOrd="0" presId="urn:microsoft.com/office/officeart/2005/8/layout/bProcess3"/>
    <dgm:cxn modelId="{475CA99F-DA00-4AEB-8A38-BD835C611A23}" srcId="{47C49943-8147-4BD9-A997-5DF1905E1B96}" destId="{9928250C-16C6-4A7F-848A-C5780CC5C201}" srcOrd="1" destOrd="0" parTransId="{394B92E6-3B5C-4D0A-B275-C3506574DD37}" sibTransId="{BD5E90D6-31F6-44DB-A06E-D8DE0B3B1752}"/>
    <dgm:cxn modelId="{996A52A6-456A-44DD-A938-63F4F8D2CEA2}" type="presOf" srcId="{2DAF6564-293A-4F0C-8BB2-E24CC4CE4302}" destId="{F224B6FB-3B5E-401A-8B2F-2E0052BCA32A}" srcOrd="1" destOrd="0" presId="urn:microsoft.com/office/officeart/2005/8/layout/bProcess3"/>
    <dgm:cxn modelId="{14EA7EAF-47BA-4506-8F3B-4368AA45CF6B}" type="presOf" srcId="{1608CCBC-B1BE-4CD0-A72E-0F8833F15BE5}" destId="{86B6E9F2-0A98-47F1-9D11-7AA03371970F}" srcOrd="1" destOrd="0" presId="urn:microsoft.com/office/officeart/2005/8/layout/bProcess3"/>
    <dgm:cxn modelId="{44EA48B0-175E-4A1B-BE55-FBE079601EE9}" type="presOf" srcId="{7ECF1494-787C-48CE-90C4-0187A4737E93}" destId="{DCCF4CFF-0EE6-41C7-AAD1-C19A0A2E6531}" srcOrd="0" destOrd="0" presId="urn:microsoft.com/office/officeart/2005/8/layout/bProcess3"/>
    <dgm:cxn modelId="{999CBAB1-2876-42BF-8DB6-FFB36DE6FB10}" type="presOf" srcId="{47C49943-8147-4BD9-A997-5DF1905E1B96}" destId="{66C828CD-D489-4DE8-8606-53A274AB4564}" srcOrd="0" destOrd="0" presId="urn:microsoft.com/office/officeart/2005/8/layout/bProcess3"/>
    <dgm:cxn modelId="{4AC69ACB-3231-4B23-8791-2B3639C3A8B5}" type="presOf" srcId="{E5B1FDAB-EE46-4FB3-A246-5A661D3C0420}" destId="{52CFF3A7-1382-4975-8DB8-2935A9E13424}" srcOrd="0" destOrd="0" presId="urn:microsoft.com/office/officeart/2005/8/layout/bProcess3"/>
    <dgm:cxn modelId="{E19DA0D0-39BE-4A25-9EBE-080B5D4D0035}" type="presOf" srcId="{9928250C-16C6-4A7F-848A-C5780CC5C201}" destId="{238923D8-DDFA-4A4D-ACDD-FF52C92C88D4}" srcOrd="0" destOrd="0" presId="urn:microsoft.com/office/officeart/2005/8/layout/bProcess3"/>
    <dgm:cxn modelId="{0CDF03D9-17CC-48D8-824B-DC833965796D}" srcId="{47C49943-8147-4BD9-A997-5DF1905E1B96}" destId="{CD238A0C-8E02-4214-AAA4-027702AD318B}" srcOrd="2" destOrd="0" parTransId="{53AC57C6-23F4-42DD-91EF-690B552F76DB}" sibTransId="{34574A15-42D0-4CD6-8231-89635B4F5F36}"/>
    <dgm:cxn modelId="{974F05E8-25D6-41F7-9EA6-BF080873D520}" type="presOf" srcId="{2DAF6564-293A-4F0C-8BB2-E24CC4CE4302}" destId="{D3163686-D68D-4DC1-AF9B-A5EBD859BEDC}" srcOrd="0" destOrd="0" presId="urn:microsoft.com/office/officeart/2005/8/layout/bProcess3"/>
    <dgm:cxn modelId="{8232B3E9-1F98-4716-A925-BF8D580101E8}" srcId="{47C49943-8147-4BD9-A997-5DF1905E1B96}" destId="{F214AED2-612F-4A27-AFA7-80194816F44E}" srcOrd="4" destOrd="0" parTransId="{A2B61CCC-418E-4B2F-827A-D19EFBC6EE2B}" sibTransId="{E5B1FDAB-EE46-4FB3-A246-5A661D3C0420}"/>
    <dgm:cxn modelId="{4CC5DEE9-2275-4D1D-8008-3ED33AF8444E}" srcId="{47C49943-8147-4BD9-A997-5DF1905E1B96}" destId="{7ECF1494-787C-48CE-90C4-0187A4737E93}" srcOrd="0" destOrd="0" parTransId="{3F72B807-34AE-47E8-B1AA-9151335BD360}" sibTransId="{1608CCBC-B1BE-4CD0-A72E-0F8833F15BE5}"/>
    <dgm:cxn modelId="{3312F8F3-80F8-44C9-A651-D22994FF7EBD}" type="presOf" srcId="{BD5E90D6-31F6-44DB-A06E-D8DE0B3B1752}" destId="{C1731FA6-65B7-4954-B1D7-5CDFFB386F93}" srcOrd="0" destOrd="0" presId="urn:microsoft.com/office/officeart/2005/8/layout/bProcess3"/>
    <dgm:cxn modelId="{EF77CEFD-940A-41F8-8A9C-FAC57DC450E2}" type="presOf" srcId="{BD5E90D6-31F6-44DB-A06E-D8DE0B3B1752}" destId="{CF38B8E6-AB49-4721-88EC-60F968980E5A}" srcOrd="1" destOrd="0" presId="urn:microsoft.com/office/officeart/2005/8/layout/bProcess3"/>
    <dgm:cxn modelId="{43258D90-54BA-4BF9-97D3-D5593040A113}" type="presParOf" srcId="{66C828CD-D489-4DE8-8606-53A274AB4564}" destId="{DCCF4CFF-0EE6-41C7-AAD1-C19A0A2E6531}" srcOrd="0" destOrd="0" presId="urn:microsoft.com/office/officeart/2005/8/layout/bProcess3"/>
    <dgm:cxn modelId="{E654FD1B-ADDF-4286-ADD3-365312DDC4C6}" type="presParOf" srcId="{66C828CD-D489-4DE8-8606-53A274AB4564}" destId="{B6961829-5198-4CC4-BD23-7DBDC6845EC1}" srcOrd="1" destOrd="0" presId="urn:microsoft.com/office/officeart/2005/8/layout/bProcess3"/>
    <dgm:cxn modelId="{0980C4D0-134C-4845-9FE0-A291858771E4}" type="presParOf" srcId="{B6961829-5198-4CC4-BD23-7DBDC6845EC1}" destId="{86B6E9F2-0A98-47F1-9D11-7AA03371970F}" srcOrd="0" destOrd="0" presId="urn:microsoft.com/office/officeart/2005/8/layout/bProcess3"/>
    <dgm:cxn modelId="{80AA7581-1D66-4404-8D64-EEDD94917D55}" type="presParOf" srcId="{66C828CD-D489-4DE8-8606-53A274AB4564}" destId="{238923D8-DDFA-4A4D-ACDD-FF52C92C88D4}" srcOrd="2" destOrd="0" presId="urn:microsoft.com/office/officeart/2005/8/layout/bProcess3"/>
    <dgm:cxn modelId="{E7F18972-26C3-4161-A0EF-DD96FCBFDAFD}" type="presParOf" srcId="{66C828CD-D489-4DE8-8606-53A274AB4564}" destId="{C1731FA6-65B7-4954-B1D7-5CDFFB386F93}" srcOrd="3" destOrd="0" presId="urn:microsoft.com/office/officeart/2005/8/layout/bProcess3"/>
    <dgm:cxn modelId="{63349A4E-BD7B-4574-9643-2F7F4DE38F57}" type="presParOf" srcId="{C1731FA6-65B7-4954-B1D7-5CDFFB386F93}" destId="{CF38B8E6-AB49-4721-88EC-60F968980E5A}" srcOrd="0" destOrd="0" presId="urn:microsoft.com/office/officeart/2005/8/layout/bProcess3"/>
    <dgm:cxn modelId="{F6F58F39-4C71-4DFE-82D9-E4EC4EAFB59C}" type="presParOf" srcId="{66C828CD-D489-4DE8-8606-53A274AB4564}" destId="{12EB621E-731B-4091-9BB9-A4BB8FA27885}" srcOrd="4" destOrd="0" presId="urn:microsoft.com/office/officeart/2005/8/layout/bProcess3"/>
    <dgm:cxn modelId="{9F52076E-4048-44E8-ABC0-DE1BF1577FB8}" type="presParOf" srcId="{66C828CD-D489-4DE8-8606-53A274AB4564}" destId="{ADE984E9-8FF2-4E11-B1F9-46602A7D78D9}" srcOrd="5" destOrd="0" presId="urn:microsoft.com/office/officeart/2005/8/layout/bProcess3"/>
    <dgm:cxn modelId="{A552FD91-3804-4D12-BDE2-0E347C206447}" type="presParOf" srcId="{ADE984E9-8FF2-4E11-B1F9-46602A7D78D9}" destId="{EDA06222-1862-4591-8CB9-7E787A852269}" srcOrd="0" destOrd="0" presId="urn:microsoft.com/office/officeart/2005/8/layout/bProcess3"/>
    <dgm:cxn modelId="{98081A36-6737-4598-AE43-1CDF98D059D7}" type="presParOf" srcId="{66C828CD-D489-4DE8-8606-53A274AB4564}" destId="{79219CF5-E994-4620-A61E-8397123C2A25}" srcOrd="6" destOrd="0" presId="urn:microsoft.com/office/officeart/2005/8/layout/bProcess3"/>
    <dgm:cxn modelId="{2E807483-0C2B-45E3-94F0-ED98470E91ED}" type="presParOf" srcId="{66C828CD-D489-4DE8-8606-53A274AB4564}" destId="{3ED8CBFB-551B-461B-95DD-7C1F4C257795}" srcOrd="7" destOrd="0" presId="urn:microsoft.com/office/officeart/2005/8/layout/bProcess3"/>
    <dgm:cxn modelId="{D0C7BF7F-2807-4376-8C13-0E1F560117C1}" type="presParOf" srcId="{3ED8CBFB-551B-461B-95DD-7C1F4C257795}" destId="{40ED0546-1CD5-4170-A9A9-1F984416D2E8}" srcOrd="0" destOrd="0" presId="urn:microsoft.com/office/officeart/2005/8/layout/bProcess3"/>
    <dgm:cxn modelId="{DA0FD357-8605-4D63-9F9D-C84A939CB2F4}" type="presParOf" srcId="{66C828CD-D489-4DE8-8606-53A274AB4564}" destId="{DBAA8245-CDFC-493D-BF44-7A67CF1A6272}" srcOrd="8" destOrd="0" presId="urn:microsoft.com/office/officeart/2005/8/layout/bProcess3"/>
    <dgm:cxn modelId="{AA3AEEED-D987-4FB3-B934-31774527E7E6}" type="presParOf" srcId="{66C828CD-D489-4DE8-8606-53A274AB4564}" destId="{52CFF3A7-1382-4975-8DB8-2935A9E13424}" srcOrd="9" destOrd="0" presId="urn:microsoft.com/office/officeart/2005/8/layout/bProcess3"/>
    <dgm:cxn modelId="{91ECBE75-697B-4F07-96EE-9D7E472D9809}" type="presParOf" srcId="{52CFF3A7-1382-4975-8DB8-2935A9E13424}" destId="{48018092-E9EA-4757-AAE9-59FDA28EA1AE}" srcOrd="0" destOrd="0" presId="urn:microsoft.com/office/officeart/2005/8/layout/bProcess3"/>
    <dgm:cxn modelId="{7A6FD70A-2B6F-4A33-AB26-0AEA0461481B}" type="presParOf" srcId="{66C828CD-D489-4DE8-8606-53A274AB4564}" destId="{E9A1776C-5970-4359-BF20-A1C59EF66EFA}" srcOrd="10" destOrd="0" presId="urn:microsoft.com/office/officeart/2005/8/layout/bProcess3"/>
    <dgm:cxn modelId="{153445AB-72A6-43AC-B924-8C7B5DE67B2D}" type="presParOf" srcId="{66C828CD-D489-4DE8-8606-53A274AB4564}" destId="{D3163686-D68D-4DC1-AF9B-A5EBD859BEDC}" srcOrd="11" destOrd="0" presId="urn:microsoft.com/office/officeart/2005/8/layout/bProcess3"/>
    <dgm:cxn modelId="{3D3D5033-1961-4A7D-902B-CF794C91C596}" type="presParOf" srcId="{D3163686-D68D-4DC1-AF9B-A5EBD859BEDC}" destId="{F224B6FB-3B5E-401A-8B2F-2E0052BCA32A}" srcOrd="0" destOrd="0" presId="urn:microsoft.com/office/officeart/2005/8/layout/bProcess3"/>
    <dgm:cxn modelId="{F34A7C6F-01F5-4C22-ABA6-D3F055559F37}" type="presParOf" srcId="{66C828CD-D489-4DE8-8606-53A274AB4564}" destId="{F2623562-1C46-4E36-A04F-597C8060825B}" srcOrd="12" destOrd="0" presId="urn:microsoft.com/office/officeart/2005/8/layout/b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FFE045-B106-4D8F-9FF8-4F17BA565C8D}">
      <dsp:nvSpPr>
        <dsp:cNvPr id="0" name=""/>
        <dsp:cNvSpPr/>
      </dsp:nvSpPr>
      <dsp:spPr>
        <a:xfrm>
          <a:off x="0" y="32025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923315-A030-4969-83AF-C89795794E54}">
      <dsp:nvSpPr>
        <dsp:cNvPr id="0" name=""/>
        <dsp:cNvSpPr/>
      </dsp:nvSpPr>
      <dsp:spPr>
        <a:xfrm>
          <a:off x="551497" y="6933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dirty="0"/>
            <a:t>Requirements</a:t>
          </a:r>
        </a:p>
      </dsp:txBody>
      <dsp:txXfrm>
        <a:off x="575995" y="93837"/>
        <a:ext cx="7671969" cy="452844"/>
      </dsp:txXfrm>
    </dsp:sp>
    <dsp:sp modelId="{D4E37045-4224-48B8-AA22-DEAFE86BA15B}">
      <dsp:nvSpPr>
        <dsp:cNvPr id="0" name=""/>
        <dsp:cNvSpPr/>
      </dsp:nvSpPr>
      <dsp:spPr>
        <a:xfrm>
          <a:off x="0" y="109137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01B2DE1-9E05-44B5-A3A8-42BD2D1EC77B}">
      <dsp:nvSpPr>
        <dsp:cNvPr id="0" name=""/>
        <dsp:cNvSpPr/>
      </dsp:nvSpPr>
      <dsp:spPr>
        <a:xfrm>
          <a:off x="551497" y="84045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dirty="0"/>
            <a:t>Data Collection</a:t>
          </a:r>
        </a:p>
      </dsp:txBody>
      <dsp:txXfrm>
        <a:off x="575995" y="864957"/>
        <a:ext cx="7671969" cy="452844"/>
      </dsp:txXfrm>
    </dsp:sp>
    <dsp:sp modelId="{ACFC8841-EB07-4424-AD3B-AC6E7A8F14A4}">
      <dsp:nvSpPr>
        <dsp:cNvPr id="0" name=""/>
        <dsp:cNvSpPr/>
      </dsp:nvSpPr>
      <dsp:spPr>
        <a:xfrm>
          <a:off x="0" y="186249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4D18089-8878-42A0-9E96-169F6CAA71E3}">
      <dsp:nvSpPr>
        <dsp:cNvPr id="0" name=""/>
        <dsp:cNvSpPr/>
      </dsp:nvSpPr>
      <dsp:spPr>
        <a:xfrm>
          <a:off x="551497" y="161157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dirty="0"/>
            <a:t>Preprocessing</a:t>
          </a:r>
        </a:p>
      </dsp:txBody>
      <dsp:txXfrm>
        <a:off x="575995" y="1636077"/>
        <a:ext cx="7671969" cy="452844"/>
      </dsp:txXfrm>
    </dsp:sp>
    <dsp:sp modelId="{64DA9A10-4F7A-46B1-B9E4-CFC16251CEB6}">
      <dsp:nvSpPr>
        <dsp:cNvPr id="0" name=""/>
        <dsp:cNvSpPr/>
      </dsp:nvSpPr>
      <dsp:spPr>
        <a:xfrm>
          <a:off x="0" y="263361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ADCCC8-C33A-4E6E-9F34-A580221DF577}">
      <dsp:nvSpPr>
        <dsp:cNvPr id="0" name=""/>
        <dsp:cNvSpPr/>
      </dsp:nvSpPr>
      <dsp:spPr>
        <a:xfrm>
          <a:off x="551497" y="238269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a:t>Model Training</a:t>
          </a:r>
          <a:endParaRPr lang="en-US" sz="1700" kern="1200" dirty="0"/>
        </a:p>
      </dsp:txBody>
      <dsp:txXfrm>
        <a:off x="575995" y="2407197"/>
        <a:ext cx="7671969" cy="452844"/>
      </dsp:txXfrm>
    </dsp:sp>
    <dsp:sp modelId="{13A09073-6598-46C2-A074-A9956924DDCF}">
      <dsp:nvSpPr>
        <dsp:cNvPr id="0" name=""/>
        <dsp:cNvSpPr/>
      </dsp:nvSpPr>
      <dsp:spPr>
        <a:xfrm>
          <a:off x="0" y="340473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7A6675C-CC52-4E10-8470-774F3818F836}">
      <dsp:nvSpPr>
        <dsp:cNvPr id="0" name=""/>
        <dsp:cNvSpPr/>
      </dsp:nvSpPr>
      <dsp:spPr>
        <a:xfrm>
          <a:off x="551497" y="315381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a:t>Integration</a:t>
          </a:r>
          <a:endParaRPr lang="en-US" sz="1700" kern="1200" dirty="0"/>
        </a:p>
      </dsp:txBody>
      <dsp:txXfrm>
        <a:off x="575995" y="3178317"/>
        <a:ext cx="7671969" cy="452844"/>
      </dsp:txXfrm>
    </dsp:sp>
    <dsp:sp modelId="{916171BA-4528-47A8-8A06-F69D55D8259B}">
      <dsp:nvSpPr>
        <dsp:cNvPr id="0" name=""/>
        <dsp:cNvSpPr/>
      </dsp:nvSpPr>
      <dsp:spPr>
        <a:xfrm>
          <a:off x="0" y="4175859"/>
          <a:ext cx="11029950" cy="428400"/>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9FAFB5-4DCA-4D62-B8A9-26C30953179F}">
      <dsp:nvSpPr>
        <dsp:cNvPr id="0" name=""/>
        <dsp:cNvSpPr/>
      </dsp:nvSpPr>
      <dsp:spPr>
        <a:xfrm>
          <a:off x="551497" y="3924939"/>
          <a:ext cx="7720965" cy="5018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834" tIns="0" rIns="291834" bIns="0" numCol="1" spcCol="1270" anchor="ctr" anchorCtr="0">
          <a:noAutofit/>
        </a:bodyPr>
        <a:lstStyle/>
        <a:p>
          <a:pPr marL="0" lvl="0" indent="0" algn="l" defTabSz="755650">
            <a:lnSpc>
              <a:spcPct val="90000"/>
            </a:lnSpc>
            <a:spcBef>
              <a:spcPct val="0"/>
            </a:spcBef>
            <a:spcAft>
              <a:spcPct val="35000"/>
            </a:spcAft>
            <a:buNone/>
          </a:pPr>
          <a:r>
            <a:rPr lang="en-US" sz="1700" kern="1200"/>
            <a:t>Outout &amp;GUI</a:t>
          </a:r>
          <a:endParaRPr lang="en-US" sz="1700" kern="1200" dirty="0"/>
        </a:p>
      </dsp:txBody>
      <dsp:txXfrm>
        <a:off x="575995" y="3949437"/>
        <a:ext cx="7671969" cy="4528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961829-5198-4CC4-BD23-7DBDC6845EC1}">
      <dsp:nvSpPr>
        <dsp:cNvPr id="0" name=""/>
        <dsp:cNvSpPr/>
      </dsp:nvSpPr>
      <dsp:spPr>
        <a:xfrm>
          <a:off x="2351260" y="817789"/>
          <a:ext cx="510099" cy="91440"/>
        </a:xfrm>
        <a:custGeom>
          <a:avLst/>
          <a:gdLst/>
          <a:ahLst/>
          <a:cxnLst/>
          <a:rect l="0" t="0" r="0" b="0"/>
          <a:pathLst>
            <a:path>
              <a:moveTo>
                <a:pt x="0" y="45720"/>
              </a:moveTo>
              <a:lnTo>
                <a:pt x="510099"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2792" y="860806"/>
        <a:ext cx="27034" cy="5406"/>
      </dsp:txXfrm>
    </dsp:sp>
    <dsp:sp modelId="{DCCF4CFF-0EE6-41C7-AAD1-C19A0A2E6531}">
      <dsp:nvSpPr>
        <dsp:cNvPr id="0" name=""/>
        <dsp:cNvSpPr/>
      </dsp:nvSpPr>
      <dsp:spPr>
        <a:xfrm>
          <a:off x="2194" y="158249"/>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YouTube URL Input</a:t>
          </a:r>
        </a:p>
      </dsp:txBody>
      <dsp:txXfrm>
        <a:off x="2194" y="158249"/>
        <a:ext cx="2350865" cy="1410519"/>
      </dsp:txXfrm>
    </dsp:sp>
    <dsp:sp modelId="{C1731FA6-65B7-4954-B1D7-5CDFFB386F93}">
      <dsp:nvSpPr>
        <dsp:cNvPr id="0" name=""/>
        <dsp:cNvSpPr/>
      </dsp:nvSpPr>
      <dsp:spPr>
        <a:xfrm>
          <a:off x="5242825" y="817789"/>
          <a:ext cx="510099" cy="91440"/>
        </a:xfrm>
        <a:custGeom>
          <a:avLst/>
          <a:gdLst/>
          <a:ahLst/>
          <a:cxnLst/>
          <a:rect l="0" t="0" r="0" b="0"/>
          <a:pathLst>
            <a:path>
              <a:moveTo>
                <a:pt x="0" y="45720"/>
              </a:moveTo>
              <a:lnTo>
                <a:pt x="510099"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4357" y="860806"/>
        <a:ext cx="27034" cy="5406"/>
      </dsp:txXfrm>
    </dsp:sp>
    <dsp:sp modelId="{238923D8-DDFA-4A4D-ACDD-FF52C92C88D4}">
      <dsp:nvSpPr>
        <dsp:cNvPr id="0" name=""/>
        <dsp:cNvSpPr/>
      </dsp:nvSpPr>
      <dsp:spPr>
        <a:xfrm>
          <a:off x="2893759" y="158249"/>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Audio Extraction (</a:t>
          </a:r>
          <a:r>
            <a:rPr lang="en-US" sz="2500" kern="1200" dirty="0" err="1"/>
            <a:t>yt-dlp</a:t>
          </a:r>
          <a:r>
            <a:rPr lang="en-US" sz="2500" kern="1200" dirty="0"/>
            <a:t> + </a:t>
          </a:r>
          <a:r>
            <a:rPr lang="en-US" sz="2500" kern="1200" dirty="0" err="1"/>
            <a:t>ffmpeg</a:t>
          </a:r>
          <a:r>
            <a:rPr lang="en-US" sz="2500" kern="1200" dirty="0"/>
            <a:t>) </a:t>
          </a:r>
        </a:p>
      </dsp:txBody>
      <dsp:txXfrm>
        <a:off x="2893759" y="158249"/>
        <a:ext cx="2350865" cy="1410519"/>
      </dsp:txXfrm>
    </dsp:sp>
    <dsp:sp modelId="{ADE984E9-8FF2-4E11-B1F9-46602A7D78D9}">
      <dsp:nvSpPr>
        <dsp:cNvPr id="0" name=""/>
        <dsp:cNvSpPr/>
      </dsp:nvSpPr>
      <dsp:spPr>
        <a:xfrm>
          <a:off x="8134390" y="817789"/>
          <a:ext cx="510099" cy="91440"/>
        </a:xfrm>
        <a:custGeom>
          <a:avLst/>
          <a:gdLst/>
          <a:ahLst/>
          <a:cxnLst/>
          <a:rect l="0" t="0" r="0" b="0"/>
          <a:pathLst>
            <a:path>
              <a:moveTo>
                <a:pt x="0" y="45720"/>
              </a:moveTo>
              <a:lnTo>
                <a:pt x="510099"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375922" y="860806"/>
        <a:ext cx="27034" cy="5406"/>
      </dsp:txXfrm>
    </dsp:sp>
    <dsp:sp modelId="{12EB621E-731B-4091-9BB9-A4BB8FA27885}">
      <dsp:nvSpPr>
        <dsp:cNvPr id="0" name=""/>
        <dsp:cNvSpPr/>
      </dsp:nvSpPr>
      <dsp:spPr>
        <a:xfrm>
          <a:off x="5785324" y="158249"/>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Speech Transcription (Whisper API) </a:t>
          </a:r>
        </a:p>
      </dsp:txBody>
      <dsp:txXfrm>
        <a:off x="5785324" y="158249"/>
        <a:ext cx="2350865" cy="1410519"/>
      </dsp:txXfrm>
    </dsp:sp>
    <dsp:sp modelId="{3ED8CBFB-551B-461B-95DD-7C1F4C257795}">
      <dsp:nvSpPr>
        <dsp:cNvPr id="0" name=""/>
        <dsp:cNvSpPr/>
      </dsp:nvSpPr>
      <dsp:spPr>
        <a:xfrm>
          <a:off x="1177627" y="1566969"/>
          <a:ext cx="8674694" cy="510099"/>
        </a:xfrm>
        <a:custGeom>
          <a:avLst/>
          <a:gdLst/>
          <a:ahLst/>
          <a:cxnLst/>
          <a:rect l="0" t="0" r="0" b="0"/>
          <a:pathLst>
            <a:path>
              <a:moveTo>
                <a:pt x="8674694" y="0"/>
              </a:moveTo>
              <a:lnTo>
                <a:pt x="8674694" y="272149"/>
              </a:lnTo>
              <a:lnTo>
                <a:pt x="0" y="272149"/>
              </a:lnTo>
              <a:lnTo>
                <a:pt x="0" y="510099"/>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97686" y="1819315"/>
        <a:ext cx="434576" cy="5406"/>
      </dsp:txXfrm>
    </dsp:sp>
    <dsp:sp modelId="{79219CF5-E994-4620-A61E-8397123C2A25}">
      <dsp:nvSpPr>
        <dsp:cNvPr id="0" name=""/>
        <dsp:cNvSpPr/>
      </dsp:nvSpPr>
      <dsp:spPr>
        <a:xfrm>
          <a:off x="8676889" y="158249"/>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Comment Extraction (YouTube API) </a:t>
          </a:r>
        </a:p>
      </dsp:txBody>
      <dsp:txXfrm>
        <a:off x="8676889" y="158249"/>
        <a:ext cx="2350865" cy="1410519"/>
      </dsp:txXfrm>
    </dsp:sp>
    <dsp:sp modelId="{52CFF3A7-1382-4975-8DB8-2935A9E13424}">
      <dsp:nvSpPr>
        <dsp:cNvPr id="0" name=""/>
        <dsp:cNvSpPr/>
      </dsp:nvSpPr>
      <dsp:spPr>
        <a:xfrm>
          <a:off x="2351260" y="2769008"/>
          <a:ext cx="510099" cy="91440"/>
        </a:xfrm>
        <a:custGeom>
          <a:avLst/>
          <a:gdLst/>
          <a:ahLst/>
          <a:cxnLst/>
          <a:rect l="0" t="0" r="0" b="0"/>
          <a:pathLst>
            <a:path>
              <a:moveTo>
                <a:pt x="0" y="45720"/>
              </a:moveTo>
              <a:lnTo>
                <a:pt x="510099"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92792" y="2812024"/>
        <a:ext cx="27034" cy="5406"/>
      </dsp:txXfrm>
    </dsp:sp>
    <dsp:sp modelId="{DBAA8245-CDFC-493D-BF44-7A67CF1A6272}">
      <dsp:nvSpPr>
        <dsp:cNvPr id="0" name=""/>
        <dsp:cNvSpPr/>
      </dsp:nvSpPr>
      <dsp:spPr>
        <a:xfrm>
          <a:off x="2194" y="2109468"/>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dirty="0"/>
            <a:t> Preprocessing (</a:t>
          </a:r>
          <a:r>
            <a:rPr lang="en-US" sz="2500" kern="1200" dirty="0" err="1"/>
            <a:t>AraNLP</a:t>
          </a:r>
          <a:r>
            <a:rPr lang="en-US" sz="2500" kern="1200" dirty="0"/>
            <a:t> / Camel Tools) </a:t>
          </a:r>
        </a:p>
      </dsp:txBody>
      <dsp:txXfrm>
        <a:off x="2194" y="2109468"/>
        <a:ext cx="2350865" cy="1410519"/>
      </dsp:txXfrm>
    </dsp:sp>
    <dsp:sp modelId="{D3163686-D68D-4DC1-AF9B-A5EBD859BEDC}">
      <dsp:nvSpPr>
        <dsp:cNvPr id="0" name=""/>
        <dsp:cNvSpPr/>
      </dsp:nvSpPr>
      <dsp:spPr>
        <a:xfrm>
          <a:off x="5242825" y="2769008"/>
          <a:ext cx="510099" cy="91440"/>
        </a:xfrm>
        <a:custGeom>
          <a:avLst/>
          <a:gdLst/>
          <a:ahLst/>
          <a:cxnLst/>
          <a:rect l="0" t="0" r="0" b="0"/>
          <a:pathLst>
            <a:path>
              <a:moveTo>
                <a:pt x="0" y="45720"/>
              </a:moveTo>
              <a:lnTo>
                <a:pt x="510099" y="45720"/>
              </a:lnTo>
            </a:path>
          </a:pathLst>
        </a:custGeom>
        <a:noFill/>
        <a:ln w="12700" cap="rnd"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484357" y="2812024"/>
        <a:ext cx="27034" cy="5406"/>
      </dsp:txXfrm>
    </dsp:sp>
    <dsp:sp modelId="{E9A1776C-5970-4359-BF20-A1C59EF66EFA}">
      <dsp:nvSpPr>
        <dsp:cNvPr id="0" name=""/>
        <dsp:cNvSpPr/>
      </dsp:nvSpPr>
      <dsp:spPr>
        <a:xfrm>
          <a:off x="2893759" y="2109468"/>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Classification (SVM / Naive Bayes)</a:t>
          </a:r>
          <a:endParaRPr lang="en-US" sz="2500" kern="1200" dirty="0"/>
        </a:p>
      </dsp:txBody>
      <dsp:txXfrm>
        <a:off x="2893759" y="2109468"/>
        <a:ext cx="2350865" cy="1410519"/>
      </dsp:txXfrm>
    </dsp:sp>
    <dsp:sp modelId="{F2623562-1C46-4E36-A04F-597C8060825B}">
      <dsp:nvSpPr>
        <dsp:cNvPr id="0" name=""/>
        <dsp:cNvSpPr/>
      </dsp:nvSpPr>
      <dsp:spPr>
        <a:xfrm>
          <a:off x="5785324" y="2109468"/>
          <a:ext cx="2350865" cy="1410519"/>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177800" rIns="177800" bIns="177800" numCol="1" spcCol="1270" anchor="ctr" anchorCtr="0">
          <a:noAutofit/>
        </a:bodyPr>
        <a:lstStyle/>
        <a:p>
          <a:pPr marL="0" lvl="0" indent="0" algn="ctr" defTabSz="1111250">
            <a:lnSpc>
              <a:spcPct val="90000"/>
            </a:lnSpc>
            <a:spcBef>
              <a:spcPct val="0"/>
            </a:spcBef>
            <a:spcAft>
              <a:spcPct val="35000"/>
            </a:spcAft>
            <a:buNone/>
          </a:pPr>
          <a:r>
            <a:rPr lang="en-US" sz="2500" kern="1200"/>
            <a:t>Output (GUI + Excel)</a:t>
          </a:r>
          <a:endParaRPr lang="en-US" sz="2500" kern="1200" dirty="0"/>
        </a:p>
      </dsp:txBody>
      <dsp:txXfrm>
        <a:off x="5785324" y="2109468"/>
        <a:ext cx="2350865" cy="141051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B538F6-AC32-4C48-A241-2C319D94E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02BACE3-EC2D-4898-B64D-08C196DE61F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24D88D5-0AB9-479B-891B-76FAA2CC9968}" type="datetimeFigureOut">
              <a:rPr lang="en-US" smtClean="0"/>
              <a:t>6/24/2025</a:t>
            </a:fld>
            <a:endParaRPr lang="en-US" dirty="0"/>
          </a:p>
        </p:txBody>
      </p:sp>
      <p:sp>
        <p:nvSpPr>
          <p:cNvPr id="4" name="Footer Placeholder 3">
            <a:extLst>
              <a:ext uri="{FF2B5EF4-FFF2-40B4-BE49-F238E27FC236}">
                <a16:creationId xmlns:a16="http://schemas.microsoft.com/office/drawing/2014/main" id="{AF7CC0CC-D9A9-4658-833D-7168A941E9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66B70F4-8768-4C94-98DC-BDBE0D5884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F20114-DE68-48DB-98CA-3A246173CE7D}" type="slidenum">
              <a:rPr lang="en-US" smtClean="0"/>
              <a:t>‹#›</a:t>
            </a:fld>
            <a:endParaRPr lang="en-US" dirty="0"/>
          </a:p>
        </p:txBody>
      </p:sp>
    </p:spTree>
    <p:extLst>
      <p:ext uri="{BB962C8B-B14F-4D97-AF65-F5344CB8AC3E}">
        <p14:creationId xmlns:p14="http://schemas.microsoft.com/office/powerpoint/2010/main" val="30716316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395F94-0189-4A23-9895-35FA752439AB}" type="datetimeFigureOut">
              <a:rPr lang="en-US" smtClean="0"/>
              <a:t>6/24/2025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2E1C88-3939-4832-BAAB-091D6FA96EB5}" type="slidenum">
              <a:rPr lang="en-US" smtClean="0"/>
              <a:t>‹#›</a:t>
            </a:fld>
            <a:endParaRPr lang="en-US" dirty="0"/>
          </a:p>
        </p:txBody>
      </p:sp>
    </p:spTree>
    <p:extLst>
      <p:ext uri="{BB962C8B-B14F-4D97-AF65-F5344CB8AC3E}">
        <p14:creationId xmlns:p14="http://schemas.microsoft.com/office/powerpoint/2010/main" val="131050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Delete this slide when you finish preparing the other slides.</a:t>
            </a:r>
          </a:p>
        </p:txBody>
      </p:sp>
      <p:sp>
        <p:nvSpPr>
          <p:cNvPr id="4" name="Slide Number Placeholder 3"/>
          <p:cNvSpPr>
            <a:spLocks noGrp="1"/>
          </p:cNvSpPr>
          <p:nvPr>
            <p:ph type="sldNum" sz="quarter" idx="10"/>
          </p:nvPr>
        </p:nvSpPr>
        <p:spPr/>
        <p:txBody>
          <a:bodyPr/>
          <a:lstStyle/>
          <a:p>
            <a:fld id="{012E1C88-3939-4832-BAAB-091D6FA96EB5}" type="slidenum">
              <a:rPr lang="en-US" smtClean="0"/>
              <a:t>1</a:t>
            </a:fld>
            <a:endParaRPr lang="en-US" dirty="0"/>
          </a:p>
        </p:txBody>
      </p:sp>
    </p:spTree>
    <p:extLst>
      <p:ext uri="{BB962C8B-B14F-4D97-AF65-F5344CB8AC3E}">
        <p14:creationId xmlns:p14="http://schemas.microsoft.com/office/powerpoint/2010/main" val="492598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bwMode="white">
          <a:xfrm>
            <a:off x="464567" y="3085765"/>
            <a:ext cx="11262866" cy="3304800"/>
          </a:xfrm>
          <a:prstGeom prst="rect">
            <a:avLst/>
          </a:prstGeom>
          <a:gradFill flip="none" rotWithShape="1">
            <a:gsLst>
              <a:gs pos="100000">
                <a:schemeClr val="accent2"/>
              </a:gs>
              <a:gs pos="58000">
                <a:schemeClr val="accent2">
                  <a:lumMod val="7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99226" y="1020431"/>
            <a:ext cx="10993549" cy="1475013"/>
          </a:xfrm>
          <a:effectLst/>
        </p:spPr>
        <p:txBody>
          <a:bodyPr anchor="ctr" anchorCtr="0">
            <a:normAutofit/>
          </a:bodyPr>
          <a:lstStyle>
            <a:lvl1pPr algn="ctr">
              <a:defRPr sz="5400">
                <a:solidFill>
                  <a:schemeClr val="accent1"/>
                </a:solidFill>
              </a:defRPr>
            </a:lvl1pPr>
          </a:lstStyle>
          <a:p>
            <a:r>
              <a:rPr lang="en-US" noProof="0"/>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ctr">
              <a:buNone/>
              <a:defRPr sz="20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noProof="0"/>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bg1"/>
                </a:solidFill>
              </a:defRPr>
            </a:lvl1pPr>
          </a:lstStyle>
          <a:p>
            <a:fld id="{77D86AA0-B889-4FC0-8908-A1A591CF11C0}" type="datetime8">
              <a:rPr lang="en-US" noProof="0" smtClean="0"/>
              <a:pPr/>
              <a:t>6/24/2025 2:01 PM</a:t>
            </a:fld>
            <a:endParaRPr lang="en-US" noProof="0"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168848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bwMode="white">
          <a:xfrm>
            <a:off x="447817" y="5141973"/>
            <a:ext cx="11298200" cy="1274702"/>
          </a:xfrm>
          <a:prstGeom prst="rect">
            <a:avLst/>
          </a:prstGeom>
          <a:gradFill flip="none" rotWithShape="1">
            <a:gsLst>
              <a:gs pos="100000">
                <a:schemeClr val="accent2"/>
              </a:gs>
              <a:gs pos="59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bg1"/>
                </a:solidFill>
              </a:defRPr>
            </a:lvl1pPr>
          </a:lstStyle>
          <a:p>
            <a:r>
              <a:rPr lang="en-US" noProof="0"/>
              <a:t>Click to edit Master title style</a:t>
            </a:r>
          </a:p>
        </p:txBody>
      </p:sp>
      <p:sp>
        <p:nvSpPr>
          <p:cNvPr id="3" name="Content Placeholder 2"/>
          <p:cNvSpPr>
            <a:spLocks noGrp="1"/>
          </p:cNvSpPr>
          <p:nvPr>
            <p:ph idx="1"/>
          </p:nvPr>
        </p:nvSpPr>
        <p:spPr>
          <a:xfrm>
            <a:off x="447816" y="601200"/>
            <a:ext cx="11292840" cy="4204800"/>
          </a:xfrm>
        </p:spPr>
        <p:txBody>
          <a:bodyPr anchor="t" anchorCtr="0">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solidFill>
                  <a:schemeClr val="bg1"/>
                </a:solidFill>
              </a:defRPr>
            </a:lvl1pPr>
          </a:lstStyle>
          <a:p>
            <a:fld id="{599E538E-6783-48BF-9DAA-8D73DA1DF735}" type="datetime8">
              <a:rPr lang="en-US" noProof="0" smtClean="0"/>
              <a:pPr/>
              <a:t>6/24/2025 2:01 PM</a:t>
            </a:fld>
            <a:endParaRPr lang="en-US" noProof="0" dirty="0"/>
          </a:p>
        </p:txBody>
      </p:sp>
      <p:sp>
        <p:nvSpPr>
          <p:cNvPr id="6" name="Footer Placeholder 5"/>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7" name="Slide Number Placeholder 6"/>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1416972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noProof="0"/>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noProof="0"/>
              <a:t>Click icon to add picture</a:t>
            </a:r>
            <a:endParaRPr lang="en-US" noProof="0"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p>
            <a:fld id="{6DE2CD03-0ACB-4458-BBFE-1F9AEE665C1A}" type="datetime8">
              <a:rPr lang="en-US" noProof="0" smtClean="0"/>
              <a:t>6/24/2025 2:01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692101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3C994CB-2BC6-164B-80D4-304B4CB6D8C3}"/>
              </a:ext>
            </a:extLst>
          </p:cNvPr>
          <p:cNvSpPr>
            <a:spLocks noChangeAspect="1"/>
          </p:cNvSpPr>
          <p:nvPr userDrawn="1"/>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4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p:cNvSpPr>
            <a:spLocks noGrp="1"/>
          </p:cNvSpPr>
          <p:nvPr>
            <p:ph idx="1"/>
          </p:nvPr>
        </p:nvSpPr>
        <p:spPr>
          <a:xfrm>
            <a:off x="581192" y="2180496"/>
            <a:ext cx="11029615" cy="3678303"/>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E20D11B3-3F18-4FD1-BAEF-D15CC2EE16C2}" type="datetime8">
              <a:rPr lang="en-US" noProof="0" smtClean="0"/>
              <a:t>6/24/2025 2:01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B5BE0FDB-DB48-E242-8A1F-5B06F79B404A}"/>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254665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mage and Caption">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5655714" cy="5244392"/>
          </a:xfrm>
          <a:prstGeom prst="rect">
            <a:avLst/>
          </a:prstGeom>
          <a:gradFill flip="none" rotWithShape="1">
            <a:gsLst>
              <a:gs pos="100000">
                <a:schemeClr val="accent2"/>
              </a:gs>
              <a:gs pos="65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295292" y="773724"/>
            <a:ext cx="5315516" cy="4958862"/>
          </a:xfrm>
        </p:spPr>
        <p:txBody>
          <a:bodyPr anchor="ctr" anchorCtr="0"/>
          <a:lstStyle>
            <a:lvl1pPr>
              <a:defRPr>
                <a:solidFill>
                  <a:schemeClr val="accent1"/>
                </a:solidFill>
              </a:defRPr>
            </a:lvl1pPr>
          </a:lstStyle>
          <a:p>
            <a:r>
              <a:rPr lang="en-US" noProof="0"/>
              <a:t>Click to edit Master title style</a:t>
            </a:r>
          </a:p>
        </p:txBody>
      </p:sp>
      <p:sp>
        <p:nvSpPr>
          <p:cNvPr id="3" name="Content Placeholder 2"/>
          <p:cNvSpPr>
            <a:spLocks noGrp="1"/>
          </p:cNvSpPr>
          <p:nvPr>
            <p:ph idx="1"/>
          </p:nvPr>
        </p:nvSpPr>
        <p:spPr>
          <a:xfrm>
            <a:off x="581192" y="773724"/>
            <a:ext cx="5388785" cy="495886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335304F6-55F4-45F8-BBB4-727BFFEADAA0}" type="datetime8">
              <a:rPr lang="en-US" noProof="0" smtClean="0"/>
              <a:t>6/24/2025 2:01 PM</a:t>
            </a:fld>
            <a:endParaRPr lang="en-US" noProof="0" dirty="0"/>
          </a:p>
        </p:txBody>
      </p:sp>
      <p:sp>
        <p:nvSpPr>
          <p:cNvPr id="5" name="Footer Placeholder 4"/>
          <p:cNvSpPr>
            <a:spLocks noGrp="1"/>
          </p:cNvSpPr>
          <p:nvPr>
            <p:ph type="ftr" sz="quarter" idx="11"/>
          </p:nvPr>
        </p:nvSpPr>
        <p:spPr/>
        <p:txBody>
          <a:bodyPr/>
          <a:lstStyle/>
          <a:p>
            <a:r>
              <a:rPr lang="en-US" noProof="0" dirty="0"/>
              <a:t>ADD A FOOTER</a:t>
            </a:r>
          </a:p>
        </p:txBody>
      </p:sp>
      <p:sp>
        <p:nvSpPr>
          <p:cNvPr id="6" name="Slide Number Placeholder 5"/>
          <p:cNvSpPr>
            <a:spLocks noGrp="1"/>
          </p:cNvSpPr>
          <p:nvPr>
            <p:ph type="sldNum" sz="quarter" idx="12"/>
          </p:nvPr>
        </p:nvSpPr>
        <p:spPr>
          <a:xfrm>
            <a:off x="10558300" y="5956137"/>
            <a:ext cx="1052508" cy="365125"/>
          </a:xfrm>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637820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bwMode="white">
          <a:xfrm>
            <a:off x="447817" y="5141974"/>
            <a:ext cx="11290860" cy="1258827"/>
          </a:xfrm>
          <a:prstGeom prst="rect">
            <a:avLst/>
          </a:prstGeom>
          <a:gradFill flip="none" rotWithShape="1">
            <a:gsLst>
              <a:gs pos="100000">
                <a:srgbClr val="903163"/>
              </a:gs>
              <a:gs pos="60000">
                <a:schemeClr val="accent1">
                  <a:lumMod val="95000"/>
                  <a:lumOff val="5000"/>
                </a:schemeClr>
              </a:gs>
              <a:gs pos="100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noProof="0"/>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lvl1pPr>
              <a:defRPr>
                <a:solidFill>
                  <a:schemeClr val="bg1"/>
                </a:solidFill>
              </a:defRPr>
            </a:lvl1pPr>
          </a:lstStyle>
          <a:p>
            <a:fld id="{3B20C59B-4134-42ED-BEFA-FCBF7FC8D035}" type="datetime8">
              <a:rPr lang="en-US" noProof="0" smtClean="0"/>
              <a:pPr/>
              <a:t>6/24/2025 2:01 PM</a:t>
            </a:fld>
            <a:endParaRPr lang="en-US" noProof="0" dirty="0"/>
          </a:p>
        </p:txBody>
      </p:sp>
      <p:sp>
        <p:nvSpPr>
          <p:cNvPr id="5" name="Footer Placeholder 4"/>
          <p:cNvSpPr>
            <a:spLocks noGrp="1"/>
          </p:cNvSpPr>
          <p:nvPr>
            <p:ph type="ftr" sz="quarter" idx="11"/>
          </p:nvPr>
        </p:nvSpPr>
        <p:spPr/>
        <p:txBody>
          <a:bodyPr/>
          <a:lstStyle>
            <a:lvl1pPr>
              <a:defRPr>
                <a:solidFill>
                  <a:schemeClr val="bg1"/>
                </a:solidFill>
              </a:defRPr>
            </a:lvl1pPr>
          </a:lstStyle>
          <a:p>
            <a:r>
              <a:rPr lang="en-US" noProof="0" dirty="0"/>
              <a:t>ADD A FOOTER</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92441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F0AE2A5-5D3B-4ECC-9A5D-868F6C887DEE}" type="datetime8">
              <a:rPr lang="en-US" noProof="0" smtClean="0"/>
              <a:t>6/24/2025 2:01 PM</a:t>
            </a:fld>
            <a:endParaRPr lang="en-US" noProof="0" dirty="0"/>
          </a:p>
        </p:txBody>
      </p:sp>
      <p:sp>
        <p:nvSpPr>
          <p:cNvPr id="6" name="Footer Placeholder 5"/>
          <p:cNvSpPr>
            <a:spLocks noGrp="1"/>
          </p:cNvSpPr>
          <p:nvPr>
            <p:ph type="ftr" sz="quarter" idx="11"/>
          </p:nvPr>
        </p:nvSpPr>
        <p:spPr/>
        <p:txBody>
          <a:bodyPr/>
          <a:lstStyle/>
          <a:p>
            <a:r>
              <a:rPr lang="en-US" noProof="0" dirty="0"/>
              <a:t>ADD A FOOTER</a:t>
            </a:r>
          </a:p>
        </p:txBody>
      </p:sp>
      <p:sp>
        <p:nvSpPr>
          <p:cNvPr id="7" name="Slide Number Placeholder 6"/>
          <p:cNvSpPr>
            <a:spLocks noGrp="1"/>
          </p:cNvSpPr>
          <p:nvPr>
            <p:ph type="sldNum" sz="quarter" idx="12"/>
          </p:nvPr>
        </p:nvSpPr>
        <p:spPr/>
        <p:txBody>
          <a:bodyPr/>
          <a:lstStyle/>
          <a:p>
            <a:fld id="{C5C3056E-1632-4A65-A24F-3F10A1450A6E}" type="slidenum">
              <a:rPr lang="en-US" noProof="0" smtClean="0"/>
              <a:t>‹#›</a:t>
            </a:fld>
            <a:endParaRPr lang="en-US" noProof="0" dirty="0"/>
          </a:p>
        </p:txBody>
      </p:sp>
    </p:spTree>
    <p:extLst>
      <p:ext uri="{BB962C8B-B14F-4D97-AF65-F5344CB8AC3E}">
        <p14:creationId xmlns:p14="http://schemas.microsoft.com/office/powerpoint/2010/main" val="423696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67739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6/24/2025 2:01 PM</a:t>
            </a:fld>
            <a:endParaRPr lang="en-US" noProof="0" dirty="0"/>
          </a:p>
        </p:txBody>
      </p:sp>
      <p:sp>
        <p:nvSpPr>
          <p:cNvPr id="8" name="Footer Placeholder 7"/>
          <p:cNvSpPr>
            <a:spLocks noGrp="1"/>
          </p:cNvSpPr>
          <p:nvPr>
            <p:ph type="ftr" sz="quarter" idx="11"/>
          </p:nvPr>
        </p:nvSpPr>
        <p:spPr>
          <a:xfrm>
            <a:off x="581192" y="5951811"/>
            <a:ext cx="6917210" cy="365125"/>
          </a:xfrm>
        </p:spPr>
        <p:txBody>
          <a:bodyPr/>
          <a:lstStyle>
            <a:lvl1pPr>
              <a:defRPr>
                <a:solidFill>
                  <a:srgbClr val="903163"/>
                </a:solidFill>
              </a:defRPr>
            </a:lvl1pPr>
          </a:lstStyle>
          <a:p>
            <a:r>
              <a:rPr lang="en-US" noProof="0" dirty="0"/>
              <a:t>ADD A FOOTER</a:t>
            </a:r>
          </a:p>
        </p:txBody>
      </p:sp>
      <p:sp>
        <p:nvSpPr>
          <p:cNvPr id="23" name="Content Placeholder 3">
            <a:extLst>
              <a:ext uri="{FF2B5EF4-FFF2-40B4-BE49-F238E27FC236}">
                <a16:creationId xmlns:a16="http://schemas.microsoft.com/office/drawing/2014/main" id="{6D289ABA-BA71-41AF-AA30-58CB8F426F6C}"/>
              </a:ext>
            </a:extLst>
          </p:cNvPr>
          <p:cNvSpPr>
            <a:spLocks noGrp="1"/>
          </p:cNvSpPr>
          <p:nvPr>
            <p:ph sz="half" idx="15"/>
          </p:nvPr>
        </p:nvSpPr>
        <p:spPr>
          <a:xfrm>
            <a:off x="8145430"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22" name="Content Placeholder 3">
            <a:extLst>
              <a:ext uri="{FF2B5EF4-FFF2-40B4-BE49-F238E27FC236}">
                <a16:creationId xmlns:a16="http://schemas.microsoft.com/office/drawing/2014/main" id="{C06DFC81-3912-4844-B25C-E1D7CBCD80A0}"/>
              </a:ext>
            </a:extLst>
          </p:cNvPr>
          <p:cNvSpPr>
            <a:spLocks noGrp="1"/>
          </p:cNvSpPr>
          <p:nvPr>
            <p:ph sz="half" idx="14"/>
          </p:nvPr>
        </p:nvSpPr>
        <p:spPr>
          <a:xfrm>
            <a:off x="4400414" y="2714624"/>
            <a:ext cx="3378403" cy="3194051"/>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Text Placeholder 2">
            <a:extLst>
              <a:ext uri="{FF2B5EF4-FFF2-40B4-BE49-F238E27FC236}">
                <a16:creationId xmlns:a16="http://schemas.microsoft.com/office/drawing/2014/main" id="{11556C46-FD2A-4916-B30C-DB066CAEA471}"/>
              </a:ext>
            </a:extLst>
          </p:cNvPr>
          <p:cNvSpPr>
            <a:spLocks noGrp="1"/>
          </p:cNvSpPr>
          <p:nvPr>
            <p:ph type="body" idx="16"/>
          </p:nvPr>
        </p:nvSpPr>
        <p:spPr>
          <a:xfrm>
            <a:off x="8241852"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cxnSp>
        <p:nvCxnSpPr>
          <p:cNvPr id="19" name="Straight Connector 18">
            <a:extLst>
              <a:ext uri="{FF2B5EF4-FFF2-40B4-BE49-F238E27FC236}">
                <a16:creationId xmlns:a16="http://schemas.microsoft.com/office/drawing/2014/main" id="{E2328988-0888-4C1A-8F73-17D455B6F882}"/>
              </a:ext>
              <a:ext uri="{C183D7F6-B498-43B3-948B-1728B52AA6E4}">
                <adec:decorative xmlns:adec="http://schemas.microsoft.com/office/drawing/2017/decorative" val="1"/>
              </a:ext>
            </a:extLst>
          </p:cNvPr>
          <p:cNvCxnSpPr>
            <a:cxnSpLocks/>
          </p:cNvCxnSpPr>
          <p:nvPr userDrawn="1"/>
        </p:nvCxnSpPr>
        <p:spPr>
          <a:xfrm>
            <a:off x="4180115"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cxnSp>
        <p:nvCxnSpPr>
          <p:cNvPr id="20" name="Straight Connector 19">
            <a:extLst>
              <a:ext uri="{FF2B5EF4-FFF2-40B4-BE49-F238E27FC236}">
                <a16:creationId xmlns:a16="http://schemas.microsoft.com/office/drawing/2014/main" id="{D81892BA-72AB-4029-BF58-4D6F90C43628}"/>
              </a:ext>
              <a:ext uri="{C183D7F6-B498-43B3-948B-1728B52AA6E4}">
                <adec:decorative xmlns:adec="http://schemas.microsoft.com/office/drawing/2017/decorative" val="1"/>
              </a:ext>
            </a:extLst>
          </p:cNvPr>
          <p:cNvCxnSpPr>
            <a:cxnSpLocks/>
          </p:cNvCxnSpPr>
          <p:nvPr userDrawn="1"/>
        </p:nvCxnSpPr>
        <p:spPr>
          <a:xfrm>
            <a:off x="7962123" y="2714625"/>
            <a:ext cx="0" cy="3194051"/>
          </a:xfrm>
          <a:prstGeom prst="line">
            <a:avLst/>
          </a:prstGeom>
          <a:ln>
            <a:solidFill>
              <a:schemeClr val="accent1"/>
            </a:solidFill>
          </a:ln>
        </p:spPr>
        <p:style>
          <a:lnRef idx="2">
            <a:schemeClr val="accent4"/>
          </a:lnRef>
          <a:fillRef idx="0">
            <a:schemeClr val="accent4"/>
          </a:fillRef>
          <a:effectRef idx="1">
            <a:schemeClr val="accent4"/>
          </a:effectRef>
          <a:fontRef idx="minor">
            <a:schemeClr val="tx1"/>
          </a:fontRef>
        </p:style>
      </p:cxnSp>
      <p:sp>
        <p:nvSpPr>
          <p:cNvPr id="21" name="Text Placeholder 2">
            <a:extLst>
              <a:ext uri="{FF2B5EF4-FFF2-40B4-BE49-F238E27FC236}">
                <a16:creationId xmlns:a16="http://schemas.microsoft.com/office/drawing/2014/main" id="{8E232301-6803-418F-8637-ABBAC64416DA}"/>
              </a:ext>
            </a:extLst>
          </p:cNvPr>
          <p:cNvSpPr>
            <a:spLocks noGrp="1"/>
          </p:cNvSpPr>
          <p:nvPr>
            <p:ph type="body" idx="13"/>
          </p:nvPr>
        </p:nvSpPr>
        <p:spPr>
          <a:xfrm>
            <a:off x="4496836" y="2023139"/>
            <a:ext cx="3198328" cy="536005"/>
          </a:xfrm>
        </p:spPr>
        <p:txBody>
          <a:bodyPr anchor="ctr" anchorCtr="0">
            <a:noAutofit/>
          </a:bodyPr>
          <a:lstStyle>
            <a:lvl1pPr marL="0" indent="0" algn="ctr">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Tree>
    <p:extLst>
      <p:ext uri="{BB962C8B-B14F-4D97-AF65-F5344CB8AC3E}">
        <p14:creationId xmlns:p14="http://schemas.microsoft.com/office/powerpoint/2010/main" val="571190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bwMode="white">
          <a:xfrm>
            <a:off x="445982"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
        <p:nvSpPr>
          <p:cNvPr id="3" name="Text Placeholder 2"/>
          <p:cNvSpPr>
            <a:spLocks noGrp="1"/>
          </p:cNvSpPr>
          <p:nvPr>
            <p:ph type="body" idx="1"/>
          </p:nvPr>
        </p:nvSpPr>
        <p:spPr>
          <a:xfrm>
            <a:off x="581193" y="2250892"/>
            <a:ext cx="5393102" cy="536005"/>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217707" y="2250892"/>
            <a:ext cx="5393102" cy="553373"/>
          </a:xfrm>
        </p:spPr>
        <p:txBody>
          <a:bodyPr anchor="b">
            <a:noAutofit/>
          </a:bodyPr>
          <a:lstStyle>
            <a:lvl1pPr marL="0" indent="0">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lvl1pPr>
              <a:defRPr>
                <a:solidFill>
                  <a:schemeClr val="accent1"/>
                </a:solidFill>
              </a:defRPr>
            </a:lvl1pPr>
            <a:lvl2pPr>
              <a:defRPr>
                <a:solidFill>
                  <a:schemeClr val="accent1"/>
                </a:solidFill>
              </a:defRPr>
            </a:lvl2pPr>
            <a:lvl3pPr>
              <a:defRPr>
                <a:solidFill>
                  <a:schemeClr val="accent1"/>
                </a:solidFill>
              </a:defRPr>
            </a:lvl3pPr>
            <a:lvl4pPr>
              <a:defRPr>
                <a:solidFill>
                  <a:schemeClr val="accent1"/>
                </a:solidFill>
              </a:defRPr>
            </a:lvl4pPr>
            <a:lvl5pPr>
              <a:defRPr>
                <a:solidFill>
                  <a:schemeClr val="accent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lvl1pPr>
              <a:defRPr>
                <a:solidFill>
                  <a:srgbClr val="903163"/>
                </a:solidFill>
              </a:defRPr>
            </a:lvl1pPr>
          </a:lstStyle>
          <a:p>
            <a:fld id="{4551DAFA-20BD-4111-8F90-24432E23573D}" type="datetime8">
              <a:rPr lang="en-US" noProof="0" smtClean="0"/>
              <a:pPr/>
              <a:t>6/24/2025 2:01 PM</a:t>
            </a:fld>
            <a:endParaRPr lang="en-US" noProof="0" dirty="0"/>
          </a:p>
        </p:txBody>
      </p:sp>
      <p:sp>
        <p:nvSpPr>
          <p:cNvPr id="8" name="Footer Placeholder 7"/>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9" name="Slide Number Placeholder 8"/>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Tree>
    <p:extLst>
      <p:ext uri="{BB962C8B-B14F-4D97-AF65-F5344CB8AC3E}">
        <p14:creationId xmlns:p14="http://schemas.microsoft.com/office/powerpoint/2010/main" val="241669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6"/>
          <p:cNvSpPr>
            <a:spLocks noChangeAspect="1"/>
          </p:cNvSpPr>
          <p:nvPr/>
        </p:nvSpPr>
        <p:spPr bwMode="white">
          <a:xfrm>
            <a:off x="440683" y="606554"/>
            <a:ext cx="11300036" cy="1258827"/>
          </a:xfrm>
          <a:prstGeom prst="rect">
            <a:avLst/>
          </a:prstGeom>
          <a:gradFill flip="none" rotWithShape="1">
            <a:gsLst>
              <a:gs pos="100000">
                <a:schemeClr val="accent2"/>
              </a:gs>
              <a:gs pos="60000">
                <a:schemeClr val="accent1">
                  <a:lumMod val="95000"/>
                  <a:lumOff val="5000"/>
                </a:schemeClr>
              </a:gs>
              <a:gs pos="0">
                <a:schemeClr val="accent1">
                  <a:lumMod val="60000"/>
                </a:schemeClr>
              </a:gs>
            </a:gsLst>
            <a:path path="circle">
              <a:fillToRect l="50000" t="130000" r="50000" b="-3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 name="Date Placeholder 2"/>
          <p:cNvSpPr>
            <a:spLocks noGrp="1"/>
          </p:cNvSpPr>
          <p:nvPr>
            <p:ph type="dt" sz="half" idx="10"/>
          </p:nvPr>
        </p:nvSpPr>
        <p:spPr/>
        <p:txBody>
          <a:bodyPr/>
          <a:lstStyle/>
          <a:p>
            <a:fld id="{357A1812-3FD3-44A5-B738-8F3425664C1B}" type="datetime8">
              <a:rPr lang="en-US" noProof="0" smtClean="0"/>
              <a:t>6/24/2025 2:01 PM</a:t>
            </a:fld>
            <a:endParaRPr lang="en-US" noProof="0" dirty="0"/>
          </a:p>
        </p:txBody>
      </p:sp>
      <p:sp>
        <p:nvSpPr>
          <p:cNvPr id="4" name="Footer Placeholder 3"/>
          <p:cNvSpPr>
            <a:spLocks noGrp="1"/>
          </p:cNvSpPr>
          <p:nvPr>
            <p:ph type="ftr" sz="quarter" idx="11"/>
          </p:nvPr>
        </p:nvSpPr>
        <p:spPr/>
        <p:txBody>
          <a:bodyPr/>
          <a:lstStyle/>
          <a:p>
            <a:r>
              <a:rPr lang="en-US" noProof="0" dirty="0"/>
              <a:t>ADD A FOOTER</a:t>
            </a:r>
          </a:p>
        </p:txBody>
      </p:sp>
      <p:sp>
        <p:nvSpPr>
          <p:cNvPr id="5" name="Slide Number Placeholder 4"/>
          <p:cNvSpPr>
            <a:spLocks noGrp="1"/>
          </p:cNvSpPr>
          <p:nvPr>
            <p:ph type="sldNum" sz="quarter" idx="12"/>
          </p:nvPr>
        </p:nvSpPr>
        <p:spPr/>
        <p:txBody>
          <a:bodyPr/>
          <a:lstStyle/>
          <a:p>
            <a:fld id="{C5C3056E-1632-4A65-A24F-3F10A1450A6E}" type="slidenum">
              <a:rPr lang="en-US" noProof="0" smtClean="0"/>
              <a:t>‹#›</a:t>
            </a:fld>
            <a:endParaRPr lang="en-US" noProof="0" dirty="0"/>
          </a:p>
        </p:txBody>
      </p:sp>
      <p:sp>
        <p:nvSpPr>
          <p:cNvPr id="9" name="Title 1">
            <a:extLst>
              <a:ext uri="{FF2B5EF4-FFF2-40B4-BE49-F238E27FC236}">
                <a16:creationId xmlns:a16="http://schemas.microsoft.com/office/drawing/2014/main" id="{5CEC16FA-81A4-6F41-9FCE-6262A4533E5C}"/>
              </a:ext>
            </a:extLst>
          </p:cNvPr>
          <p:cNvSpPr>
            <a:spLocks noGrp="1"/>
          </p:cNvSpPr>
          <p:nvPr>
            <p:ph type="title"/>
          </p:nvPr>
        </p:nvSpPr>
        <p:spPr>
          <a:xfrm>
            <a:off x="581193" y="729658"/>
            <a:ext cx="11029616" cy="988332"/>
          </a:xfrm>
        </p:spPr>
        <p:txBody>
          <a:bodyPr anchor="ctr" anchorCtr="0">
            <a:normAutofit/>
          </a:bodyPr>
          <a:lstStyle>
            <a:lvl1pPr algn="ctr">
              <a:defRPr sz="4000"/>
            </a:lvl1pPr>
          </a:lstStyle>
          <a:p>
            <a:r>
              <a:rPr lang="en-US" noProof="0"/>
              <a:t>Click to edit Master title style</a:t>
            </a:r>
          </a:p>
        </p:txBody>
      </p:sp>
    </p:spTree>
    <p:extLst>
      <p:ext uri="{BB962C8B-B14F-4D97-AF65-F5344CB8AC3E}">
        <p14:creationId xmlns:p14="http://schemas.microsoft.com/office/powerpoint/2010/main" val="1545445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rgbClr val="903163"/>
                </a:solidFill>
              </a:defRPr>
            </a:lvl1pPr>
          </a:lstStyle>
          <a:p>
            <a:fld id="{E2E361C1-C0E3-47DF-8509-372F2F8B74E4}" type="datetime8">
              <a:rPr lang="en-US" noProof="0" smtClean="0"/>
              <a:pPr/>
              <a:t>6/24/2025 2:01 PM</a:t>
            </a:fld>
            <a:endParaRPr lang="en-US" noProof="0" dirty="0"/>
          </a:p>
        </p:txBody>
      </p:sp>
      <p:sp>
        <p:nvSpPr>
          <p:cNvPr id="3" name="Footer Placeholder 2"/>
          <p:cNvSpPr>
            <a:spLocks noGrp="1"/>
          </p:cNvSpPr>
          <p:nvPr>
            <p:ph type="ftr" sz="quarter" idx="11"/>
          </p:nvPr>
        </p:nvSpPr>
        <p:spPr/>
        <p:txBody>
          <a:bodyPr/>
          <a:lstStyle>
            <a:lvl1pPr>
              <a:defRPr>
                <a:solidFill>
                  <a:srgbClr val="903163"/>
                </a:solidFill>
              </a:defRPr>
            </a:lvl1pPr>
          </a:lstStyle>
          <a:p>
            <a:r>
              <a:rPr lang="en-US" noProof="0" dirty="0"/>
              <a:t>ADD A FOOTER</a:t>
            </a:r>
          </a:p>
        </p:txBody>
      </p:sp>
      <p:sp>
        <p:nvSpPr>
          <p:cNvPr id="4" name="Slide Number Placeholder 3"/>
          <p:cNvSpPr>
            <a:spLocks noGrp="1"/>
          </p:cNvSpPr>
          <p:nvPr>
            <p:ph type="sldNum" sz="quarter" idx="12"/>
          </p:nvPr>
        </p:nvSpPr>
        <p:spPr/>
        <p:txBody>
          <a:bodyPr/>
          <a:lstStyle>
            <a:lvl1pPr>
              <a:defRPr>
                <a:solidFill>
                  <a:srgbClr val="903163"/>
                </a:solidFill>
              </a:defRPr>
            </a:lvl1pPr>
          </a:lstStyle>
          <a:p>
            <a:fld id="{C5C3056E-1632-4A65-A24F-3F10A1450A6E}" type="slidenum">
              <a:rPr lang="en-US" noProof="0" smtClean="0"/>
              <a:pPr/>
              <a:t>‹#›</a:t>
            </a:fld>
            <a:endParaRPr lang="en-US" noProof="0" dirty="0"/>
          </a:p>
        </p:txBody>
      </p:sp>
      <p:sp>
        <p:nvSpPr>
          <p:cNvPr id="5" name="Title 4">
            <a:extLst>
              <a:ext uri="{FF2B5EF4-FFF2-40B4-BE49-F238E27FC236}">
                <a16:creationId xmlns:a16="http://schemas.microsoft.com/office/drawing/2014/main" id="{DFBB0525-CFF9-4A39-B5EA-579253994F60}"/>
              </a:ext>
            </a:extLst>
          </p:cNvPr>
          <p:cNvSpPr>
            <a:spLocks noGrp="1"/>
          </p:cNvSpPr>
          <p:nvPr>
            <p:ph type="title"/>
          </p:nvPr>
        </p:nvSpPr>
        <p:spPr/>
        <p:txBody>
          <a:bodyPr/>
          <a:lstStyle>
            <a:lvl1pPr>
              <a:defRPr>
                <a:solidFill>
                  <a:schemeClr val="tx1"/>
                </a:solidFill>
              </a:defRPr>
            </a:lvl1pPr>
          </a:lstStyle>
          <a:p>
            <a:r>
              <a:rPr lang="en-US" noProof="0"/>
              <a:t>Click to edit Master title style</a:t>
            </a:r>
          </a:p>
        </p:txBody>
      </p:sp>
    </p:spTree>
    <p:extLst>
      <p:ext uri="{BB962C8B-B14F-4D97-AF65-F5344CB8AC3E}">
        <p14:creationId xmlns:p14="http://schemas.microsoft.com/office/powerpoint/2010/main" val="785869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gradFill flip="none" rotWithShape="1">
          <a:gsLst>
            <a:gs pos="0">
              <a:schemeClr val="bg1">
                <a:tint val="90000"/>
                <a:lumMod val="110000"/>
              </a:schemeClr>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noProof="0"/>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chorCtr="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E4BA81B-A36E-46D5-918F-749D311F4B4A}" type="datetime8">
              <a:rPr lang="en-US" noProof="0" smtClean="0"/>
              <a:t>6/24/2025 2:01 PM</a:t>
            </a:fld>
            <a:endParaRPr lang="en-US" noProof="0"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noProof="0" dirty="0"/>
              <a:t>ADD A FOOTER</a:t>
            </a:r>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C5C3056E-1632-4A65-A24F-3F10A1450A6E}" type="slidenum">
              <a:rPr lang="en-US" noProof="0" smtClean="0"/>
              <a:t>‹#›</a:t>
            </a:fld>
            <a:endParaRPr lang="en-US" noProof="0"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8707312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 id="2147483665" r:id="rId6"/>
    <p:sldLayoutId id="2147483673" r:id="rId7"/>
    <p:sldLayoutId id="2147483666" r:id="rId8"/>
    <p:sldLayoutId id="2147483667" r:id="rId9"/>
    <p:sldLayoutId id="2147483668" r:id="rId10"/>
    <p:sldLayoutId id="2147483669"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svg"/><Relationship Id="rId7" Type="http://schemas.openxmlformats.org/officeDocument/2006/relationships/diagramColors" Target="../diagrams/colors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8.svg"/><Relationship Id="rId7" Type="http://schemas.openxmlformats.org/officeDocument/2006/relationships/diagramColors" Target="../diagrams/colors2.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tx1"/>
            </a:gs>
            <a:gs pos="100000">
              <a:schemeClr val="accent4">
                <a:lumMod val="60000"/>
                <a:lumOff val="40000"/>
              </a:schemeClr>
            </a:gs>
          </a:gsLst>
          <a:path path="circle">
            <a:fillToRect l="50000" t="50000" r="100000" b="100000"/>
          </a:path>
          <a:tileRect/>
        </a:gradFill>
        <a:effectLst/>
      </p:bgPr>
    </p:bg>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6E9EA0F-FD88-464F-99D9-0E151D11E785}"/>
              </a:ext>
            </a:extLst>
          </p:cNvPr>
          <p:cNvSpPr>
            <a:spLocks noGrp="1"/>
          </p:cNvSpPr>
          <p:nvPr>
            <p:ph type="ctrTitle"/>
          </p:nvPr>
        </p:nvSpPr>
        <p:spPr>
          <a:xfrm>
            <a:off x="447675" y="965199"/>
            <a:ext cx="11243732" cy="1750010"/>
          </a:xfrm>
        </p:spPr>
        <p:txBody>
          <a:bodyPr anchor="ctr">
            <a:normAutofit/>
          </a:bodyPr>
          <a:lstStyle/>
          <a:p>
            <a:r>
              <a:rPr lang="en-US" sz="4000" b="1" dirty="0"/>
              <a:t>Emotion Detection System</a:t>
            </a:r>
            <a:endParaRPr lang="en-US" sz="4000" dirty="0"/>
          </a:p>
        </p:txBody>
      </p:sp>
      <p:sp>
        <p:nvSpPr>
          <p:cNvPr id="3" name="Subtitle 2" descr="content">
            <a:extLst>
              <a:ext uri="{FF2B5EF4-FFF2-40B4-BE49-F238E27FC236}">
                <a16:creationId xmlns:a16="http://schemas.microsoft.com/office/drawing/2014/main" id="{7932A20C-8823-4E5C-BF21-C75BA56E76DE}"/>
              </a:ext>
            </a:extLst>
          </p:cNvPr>
          <p:cNvSpPr>
            <a:spLocks noGrp="1"/>
          </p:cNvSpPr>
          <p:nvPr>
            <p:ph type="subTitle" idx="1"/>
          </p:nvPr>
        </p:nvSpPr>
        <p:spPr bwMode="black">
          <a:xfrm>
            <a:off x="447676" y="3058160"/>
            <a:ext cx="11348084" cy="3342640"/>
          </a:xfrm>
          <a:solidFill>
            <a:schemeClr val="tx2">
              <a:lumMod val="25000"/>
            </a:schemeClr>
          </a:solidFill>
        </p:spPr>
        <p:txBody>
          <a:bodyPr anchor="ctr">
            <a:normAutofit/>
          </a:bodyPr>
          <a:lstStyle/>
          <a:p>
            <a:r>
              <a:rPr lang="en-US" b="1" dirty="0">
                <a:solidFill>
                  <a:schemeClr val="tx1"/>
                </a:solidFill>
              </a:rPr>
              <a:t>YouTube is a major platform for sharing opinions and emotions. However, harmful behavior like bullying is increasing. Arabic content lacks advanced tools for emotional analysis. This project builds an automated system to detect bullying in Arabic videos and comments using speech and text processing.</a:t>
            </a:r>
          </a:p>
        </p:txBody>
      </p:sp>
    </p:spTree>
    <p:extLst>
      <p:ext uri="{BB962C8B-B14F-4D97-AF65-F5344CB8AC3E}">
        <p14:creationId xmlns:p14="http://schemas.microsoft.com/office/powerpoint/2010/main" val="180603781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C53E-BA0F-E062-D270-4041B2E96C70}"/>
              </a:ext>
            </a:extLst>
          </p:cNvPr>
          <p:cNvSpPr>
            <a:spLocks noGrp="1"/>
          </p:cNvSpPr>
          <p:nvPr>
            <p:ph type="title"/>
          </p:nvPr>
        </p:nvSpPr>
        <p:spPr>
          <a:xfrm>
            <a:off x="436880" y="589280"/>
            <a:ext cx="11287760" cy="1310640"/>
          </a:xfrm>
          <a:solidFill>
            <a:schemeClr val="bg2">
              <a:lumMod val="25000"/>
            </a:schemeClr>
          </a:solidFill>
        </p:spPr>
        <p:txBody>
          <a:bodyPr/>
          <a:lstStyle/>
          <a:p>
            <a:r>
              <a:rPr lang="en-US" dirty="0"/>
              <a:t>Future Work &amp; Closing</a:t>
            </a:r>
          </a:p>
        </p:txBody>
      </p:sp>
      <p:sp>
        <p:nvSpPr>
          <p:cNvPr id="3" name="TextBox 2">
            <a:extLst>
              <a:ext uri="{FF2B5EF4-FFF2-40B4-BE49-F238E27FC236}">
                <a16:creationId xmlns:a16="http://schemas.microsoft.com/office/drawing/2014/main" id="{0D10C920-7508-FED0-183D-DCC4E06C4D77}"/>
              </a:ext>
            </a:extLst>
          </p:cNvPr>
          <p:cNvSpPr txBox="1"/>
          <p:nvPr/>
        </p:nvSpPr>
        <p:spPr>
          <a:xfrm>
            <a:off x="782320" y="2468880"/>
            <a:ext cx="10739120" cy="2092881"/>
          </a:xfrm>
          <a:prstGeom prst="rect">
            <a:avLst/>
          </a:prstGeom>
          <a:noFill/>
        </p:spPr>
        <p:txBody>
          <a:bodyPr wrap="square" rtlCol="0">
            <a:spAutoFit/>
          </a:bodyPr>
          <a:lstStyle/>
          <a:p>
            <a:r>
              <a:rPr lang="en-US" sz="2800" dirty="0">
                <a:solidFill>
                  <a:schemeClr val="bg2">
                    <a:lumMod val="25000"/>
                  </a:schemeClr>
                </a:solidFill>
              </a:rPr>
              <a:t>Future plans include adding support for more dialects, real-time analysis, facial emotion detection, and cloud deployment. The project shows strong potential for enhancing digital safety for Arabic-speaking users.</a:t>
            </a:r>
          </a:p>
          <a:p>
            <a:endParaRPr lang="en-US" dirty="0"/>
          </a:p>
        </p:txBody>
      </p:sp>
    </p:spTree>
    <p:extLst>
      <p:ext uri="{BB962C8B-B14F-4D97-AF65-F5344CB8AC3E}">
        <p14:creationId xmlns:p14="http://schemas.microsoft.com/office/powerpoint/2010/main" val="351072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F45AE-55AA-AB74-E937-421EB013A84C}"/>
              </a:ext>
            </a:extLst>
          </p:cNvPr>
          <p:cNvSpPr>
            <a:spLocks noGrp="1"/>
          </p:cNvSpPr>
          <p:nvPr>
            <p:ph type="ctrTitle"/>
          </p:nvPr>
        </p:nvSpPr>
        <p:spPr>
          <a:xfrm>
            <a:off x="497626" y="1223631"/>
            <a:ext cx="10993549" cy="1475013"/>
          </a:xfrm>
        </p:spPr>
        <p:txBody>
          <a:bodyPr/>
          <a:lstStyle/>
          <a:p>
            <a:r>
              <a:rPr lang="en-US" dirty="0"/>
              <a:t>Thank you</a:t>
            </a:r>
          </a:p>
        </p:txBody>
      </p:sp>
      <p:sp>
        <p:nvSpPr>
          <p:cNvPr id="4" name="TextBox 3">
            <a:extLst>
              <a:ext uri="{FF2B5EF4-FFF2-40B4-BE49-F238E27FC236}">
                <a16:creationId xmlns:a16="http://schemas.microsoft.com/office/drawing/2014/main" id="{5BB98899-E76B-3F82-0C33-89A9C7A82F30}"/>
              </a:ext>
            </a:extLst>
          </p:cNvPr>
          <p:cNvSpPr txBox="1"/>
          <p:nvPr/>
        </p:nvSpPr>
        <p:spPr>
          <a:xfrm>
            <a:off x="406400" y="3068320"/>
            <a:ext cx="11318240" cy="3342640"/>
          </a:xfrm>
          <a:prstGeom prst="rect">
            <a:avLst/>
          </a:prstGeom>
          <a:solidFill>
            <a:schemeClr val="bg2">
              <a:lumMod val="25000"/>
            </a:schemeClr>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CFBFD489-B3B7-FC65-4273-994D462BB6C6}"/>
              </a:ext>
            </a:extLst>
          </p:cNvPr>
          <p:cNvSpPr txBox="1"/>
          <p:nvPr/>
        </p:nvSpPr>
        <p:spPr>
          <a:xfrm>
            <a:off x="1361440" y="3677920"/>
            <a:ext cx="9641840" cy="1754326"/>
          </a:xfrm>
          <a:prstGeom prst="rect">
            <a:avLst/>
          </a:prstGeom>
          <a:noFill/>
        </p:spPr>
        <p:txBody>
          <a:bodyPr wrap="square" rtlCol="0">
            <a:spAutoFit/>
          </a:bodyPr>
          <a:lstStyle/>
          <a:p>
            <a:pPr algn="ctr"/>
            <a:r>
              <a:rPr lang="en-US" sz="5400" dirty="0">
                <a:solidFill>
                  <a:schemeClr val="bg1">
                    <a:lumMod val="95000"/>
                  </a:schemeClr>
                </a:solidFill>
              </a:rPr>
              <a:t>We appreciate your time and attention.</a:t>
            </a:r>
          </a:p>
        </p:txBody>
      </p:sp>
    </p:spTree>
    <p:extLst>
      <p:ext uri="{BB962C8B-B14F-4D97-AF65-F5344CB8AC3E}">
        <p14:creationId xmlns:p14="http://schemas.microsoft.com/office/powerpoint/2010/main" val="647637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1CF94250-8D97-401F-A36C-5B5DB39DDD59}"/>
              </a:ext>
            </a:extLst>
          </p:cNvPr>
          <p:cNvSpPr>
            <a:spLocks noGrp="1"/>
          </p:cNvSpPr>
          <p:nvPr>
            <p:ph type="ctrTitle"/>
          </p:nvPr>
        </p:nvSpPr>
        <p:spPr>
          <a:xfrm>
            <a:off x="456986" y="1213471"/>
            <a:ext cx="10993549" cy="1475013"/>
          </a:xfrm>
        </p:spPr>
        <p:txBody>
          <a:bodyPr/>
          <a:lstStyle/>
          <a:p>
            <a:r>
              <a:rPr lang="en-US" b="1" dirty="0"/>
              <a:t>Objectives</a:t>
            </a:r>
          </a:p>
        </p:txBody>
      </p:sp>
      <p:sp>
        <p:nvSpPr>
          <p:cNvPr id="4" name="TextBox 3">
            <a:extLst>
              <a:ext uri="{FF2B5EF4-FFF2-40B4-BE49-F238E27FC236}">
                <a16:creationId xmlns:a16="http://schemas.microsoft.com/office/drawing/2014/main" id="{60F9F58C-F4DD-83AD-F2AF-17509E6052EB}"/>
              </a:ext>
            </a:extLst>
          </p:cNvPr>
          <p:cNvSpPr txBox="1"/>
          <p:nvPr/>
        </p:nvSpPr>
        <p:spPr>
          <a:xfrm>
            <a:off x="456986" y="3098800"/>
            <a:ext cx="11308294" cy="3323987"/>
          </a:xfrm>
          <a:prstGeom prst="rect">
            <a:avLst/>
          </a:prstGeom>
          <a:solidFill>
            <a:schemeClr val="bg2">
              <a:lumMod val="25000"/>
            </a:schemeClr>
          </a:solidFill>
        </p:spPr>
        <p:txBody>
          <a:bodyPr wrap="square" rtlCol="0">
            <a:spAutoFit/>
          </a:bodyPr>
          <a:lstStyle/>
          <a:p>
            <a:pPr algn="ctr"/>
            <a:r>
              <a:rPr lang="en-US" sz="3200" dirty="0">
                <a:solidFill>
                  <a:schemeClr val="bg1">
                    <a:lumMod val="95000"/>
                  </a:schemeClr>
                </a:solidFill>
              </a:rPr>
              <a:t>The system extracts Arabic audio from YouTube videos and transcribes it into text. It also collects and preprocesses user comments.</a:t>
            </a:r>
          </a:p>
          <a:p>
            <a:pPr algn="ctr"/>
            <a:r>
              <a:rPr lang="en-US" sz="3200" dirty="0">
                <a:solidFill>
                  <a:schemeClr val="bg1">
                    <a:lumMod val="95000"/>
                  </a:schemeClr>
                </a:solidFill>
              </a:rPr>
              <a:t> Both sources are analyzed to classify content into bullying or non-bullying. Results are displayed via a GUI and exported to Excel.</a:t>
            </a:r>
          </a:p>
          <a:p>
            <a:endParaRPr lang="en-US" dirty="0"/>
          </a:p>
        </p:txBody>
      </p:sp>
    </p:spTree>
    <p:extLst>
      <p:ext uri="{BB962C8B-B14F-4D97-AF65-F5344CB8AC3E}">
        <p14:creationId xmlns:p14="http://schemas.microsoft.com/office/powerpoint/2010/main" val="2394075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title">
            <a:extLst>
              <a:ext uri="{FF2B5EF4-FFF2-40B4-BE49-F238E27FC236}">
                <a16:creationId xmlns:a16="http://schemas.microsoft.com/office/drawing/2014/main" id="{AC93C0E1-1796-41B4-AF64-2A823C4C83E8}"/>
              </a:ext>
            </a:extLst>
          </p:cNvPr>
          <p:cNvSpPr>
            <a:spLocks noGrp="1"/>
          </p:cNvSpPr>
          <p:nvPr>
            <p:ph type="title"/>
          </p:nvPr>
        </p:nvSpPr>
        <p:spPr>
          <a:xfrm>
            <a:off x="447040" y="589280"/>
            <a:ext cx="11318240" cy="1310640"/>
          </a:xfrm>
          <a:solidFill>
            <a:schemeClr val="bg2">
              <a:lumMod val="25000"/>
            </a:schemeClr>
          </a:solidFill>
        </p:spPr>
        <p:txBody>
          <a:bodyPr/>
          <a:lstStyle/>
          <a:p>
            <a:r>
              <a:rPr lang="en-US" b="1" dirty="0"/>
              <a:t>Problem Statement</a:t>
            </a:r>
            <a:endParaRPr lang="en-US" dirty="0"/>
          </a:p>
        </p:txBody>
      </p:sp>
      <p:sp>
        <p:nvSpPr>
          <p:cNvPr id="3" name="Content Placeholder 2" descr="content">
            <a:extLst>
              <a:ext uri="{FF2B5EF4-FFF2-40B4-BE49-F238E27FC236}">
                <a16:creationId xmlns:a16="http://schemas.microsoft.com/office/drawing/2014/main" id="{D5B13C35-702B-4BCE-824F-AAADB30905F6}"/>
              </a:ext>
            </a:extLst>
          </p:cNvPr>
          <p:cNvSpPr>
            <a:spLocks noGrp="1"/>
          </p:cNvSpPr>
          <p:nvPr>
            <p:ph idx="1"/>
          </p:nvPr>
        </p:nvSpPr>
        <p:spPr/>
        <p:txBody>
          <a:bodyPr/>
          <a:lstStyle/>
          <a:p>
            <a:r>
              <a:rPr lang="en-US" sz="2400" dirty="0"/>
              <a:t>Arabic content is underrepresented in emotion detection</a:t>
            </a:r>
            <a:r>
              <a:rPr lang="ar-JO" sz="2400" dirty="0"/>
              <a:t>.</a:t>
            </a:r>
            <a:endParaRPr lang="en-US" sz="2400" dirty="0"/>
          </a:p>
          <a:p>
            <a:r>
              <a:rPr lang="en-US" sz="2400" dirty="0"/>
              <a:t>Manual monitoring is impossible due to large volume.</a:t>
            </a:r>
          </a:p>
          <a:p>
            <a:r>
              <a:rPr lang="en-US" sz="2400" dirty="0"/>
              <a:t>Existing tools focus on English.</a:t>
            </a:r>
          </a:p>
          <a:p>
            <a:r>
              <a:rPr lang="en-US" sz="2400" dirty="0"/>
              <a:t>Need for a system that handles Arabic</a:t>
            </a:r>
            <a:r>
              <a:rPr lang="ar-JO" sz="2400" dirty="0"/>
              <a:t> </a:t>
            </a:r>
            <a:r>
              <a:rPr lang="en-US" sz="2400" dirty="0" err="1"/>
              <a:t>youtube</a:t>
            </a:r>
            <a:r>
              <a:rPr lang="en-US" sz="2400" dirty="0"/>
              <a:t> video + comments</a:t>
            </a:r>
            <a:r>
              <a:rPr lang="ar-JO" sz="2400" dirty="0"/>
              <a:t>.</a:t>
            </a:r>
            <a:endParaRPr lang="en-US" sz="2400" dirty="0"/>
          </a:p>
          <a:p>
            <a:endParaRPr lang="en-US" dirty="0"/>
          </a:p>
        </p:txBody>
      </p:sp>
      <p:pic>
        <p:nvPicPr>
          <p:cNvPr id="7" name="Graphic 6" descr="Gears">
            <a:extLst>
              <a:ext uri="{FF2B5EF4-FFF2-40B4-BE49-F238E27FC236}">
                <a16:creationId xmlns:a16="http://schemas.microsoft.com/office/drawing/2014/main" id="{A5337CDC-3793-D15F-97FB-996CADB5A6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3760" y="787400"/>
            <a:ext cx="914400" cy="914400"/>
          </a:xfrm>
          <a:prstGeom prst="rect">
            <a:avLst/>
          </a:prstGeom>
        </p:spPr>
      </p:pic>
    </p:spTree>
    <p:extLst>
      <p:ext uri="{BB962C8B-B14F-4D97-AF65-F5344CB8AC3E}">
        <p14:creationId xmlns:p14="http://schemas.microsoft.com/office/powerpoint/2010/main" val="1098036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descr="content">
            <a:extLst>
              <a:ext uri="{FF2B5EF4-FFF2-40B4-BE49-F238E27FC236}">
                <a16:creationId xmlns:a16="http://schemas.microsoft.com/office/drawing/2014/main" id="{B6FA4435-3751-4780-9A9B-F91171E793F2}"/>
              </a:ext>
            </a:extLst>
          </p:cNvPr>
          <p:cNvSpPr>
            <a:spLocks noGrp="1"/>
          </p:cNvSpPr>
          <p:nvPr>
            <p:ph type="title"/>
          </p:nvPr>
        </p:nvSpPr>
        <p:spPr>
          <a:xfrm>
            <a:off x="6295292" y="773724"/>
            <a:ext cx="5315516" cy="4958862"/>
          </a:xfrm>
        </p:spPr>
        <p:txBody>
          <a:bodyPr/>
          <a:lstStyle/>
          <a:p>
            <a:br>
              <a:rPr lang="en-US" altLang="en-US" dirty="0">
                <a:latin typeface="Arial" panose="020B0604020202020204" pitchFamily="34" charset="0"/>
              </a:rPr>
            </a:br>
            <a:br>
              <a:rPr lang="en-US" dirty="0"/>
            </a:br>
            <a:endParaRPr lang="en-US" dirty="0">
              <a:latin typeface="+mn-lt"/>
            </a:endParaRPr>
          </a:p>
        </p:txBody>
      </p:sp>
      <p:sp>
        <p:nvSpPr>
          <p:cNvPr id="3" name="TextBox 2">
            <a:extLst>
              <a:ext uri="{FF2B5EF4-FFF2-40B4-BE49-F238E27FC236}">
                <a16:creationId xmlns:a16="http://schemas.microsoft.com/office/drawing/2014/main" id="{DB81F945-BA4E-4F36-6658-4BD663771230}"/>
              </a:ext>
            </a:extLst>
          </p:cNvPr>
          <p:cNvSpPr txBox="1"/>
          <p:nvPr/>
        </p:nvSpPr>
        <p:spPr>
          <a:xfrm>
            <a:off x="457200" y="589280"/>
            <a:ext cx="5638800" cy="5262880"/>
          </a:xfrm>
          <a:prstGeom prst="rect">
            <a:avLst/>
          </a:prstGeom>
          <a:solidFill>
            <a:schemeClr val="bg2">
              <a:lumMod val="25000"/>
            </a:schemeClr>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BF7D562E-B15A-2CC1-25E7-1802FF7ED140}"/>
              </a:ext>
            </a:extLst>
          </p:cNvPr>
          <p:cNvSpPr txBox="1"/>
          <p:nvPr/>
        </p:nvSpPr>
        <p:spPr>
          <a:xfrm>
            <a:off x="1595120" y="1159804"/>
            <a:ext cx="3647440" cy="923330"/>
          </a:xfrm>
          <a:prstGeom prst="rect">
            <a:avLst/>
          </a:prstGeom>
          <a:noFill/>
        </p:spPr>
        <p:txBody>
          <a:bodyPr wrap="square" rtlCol="0">
            <a:spAutoFit/>
          </a:bodyPr>
          <a:lstStyle/>
          <a:p>
            <a:r>
              <a:rPr lang="en-US" sz="3600" b="1" dirty="0">
                <a:solidFill>
                  <a:schemeClr val="bg1">
                    <a:lumMod val="95000"/>
                  </a:schemeClr>
                </a:solidFill>
              </a:rPr>
              <a:t>System Scope:</a:t>
            </a:r>
          </a:p>
          <a:p>
            <a:endParaRPr lang="en-US" dirty="0"/>
          </a:p>
        </p:txBody>
      </p:sp>
      <p:pic>
        <p:nvPicPr>
          <p:cNvPr id="7" name="Graphic 6" descr="Programmer">
            <a:extLst>
              <a:ext uri="{FF2B5EF4-FFF2-40B4-BE49-F238E27FC236}">
                <a16:creationId xmlns:a16="http://schemas.microsoft.com/office/drawing/2014/main" id="{FD010FFE-9F5D-F4A5-DE32-DE6ECC4D95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50553" y="2206618"/>
            <a:ext cx="2127319" cy="2127319"/>
          </a:xfrm>
          <a:prstGeom prst="rect">
            <a:avLst/>
          </a:prstGeom>
        </p:spPr>
      </p:pic>
      <p:sp>
        <p:nvSpPr>
          <p:cNvPr id="9" name="TextBox 8">
            <a:extLst>
              <a:ext uri="{FF2B5EF4-FFF2-40B4-BE49-F238E27FC236}">
                <a16:creationId xmlns:a16="http://schemas.microsoft.com/office/drawing/2014/main" id="{AC5BAD0F-321F-770C-99F1-897F85FCC779}"/>
              </a:ext>
            </a:extLst>
          </p:cNvPr>
          <p:cNvSpPr txBox="1"/>
          <p:nvPr/>
        </p:nvSpPr>
        <p:spPr>
          <a:xfrm>
            <a:off x="6451600" y="1125414"/>
            <a:ext cx="5283200" cy="3816429"/>
          </a:xfrm>
          <a:prstGeom prst="rect">
            <a:avLst/>
          </a:prstGeom>
          <a:noFill/>
        </p:spPr>
        <p:txBody>
          <a:bodyPr wrap="square" rtlCol="0">
            <a:spAutoFit/>
          </a:bodyPr>
          <a:lstStyle/>
          <a:p>
            <a:pPr marL="285750" indent="-285750">
              <a:buFont typeface="Wingdings" panose="05000000000000000000" pitchFamily="2" charset="2"/>
              <a:buChar char="q"/>
            </a:pPr>
            <a:r>
              <a:rPr lang="en-US" altLang="en-US" sz="2800" dirty="0">
                <a:solidFill>
                  <a:schemeClr val="bg2">
                    <a:lumMod val="25000"/>
                  </a:schemeClr>
                </a:solidFill>
                <a:latin typeface="Arial" panose="020B0604020202020204" pitchFamily="34" charset="0"/>
              </a:rPr>
              <a:t>Arabic-only</a:t>
            </a:r>
            <a:r>
              <a:rPr lang="ar-JO" altLang="en-US" sz="2800" dirty="0">
                <a:solidFill>
                  <a:schemeClr val="bg2">
                    <a:lumMod val="25000"/>
                  </a:schemeClr>
                </a:solidFill>
                <a:latin typeface="Arial" panose="020B0604020202020204" pitchFamily="34" charset="0"/>
              </a:rPr>
              <a:t> </a:t>
            </a:r>
            <a:r>
              <a:rPr lang="en-US" altLang="en-US" sz="2800" dirty="0">
                <a:solidFill>
                  <a:schemeClr val="bg2">
                    <a:lumMod val="25000"/>
                  </a:schemeClr>
                </a:solidFill>
                <a:latin typeface="Arial" panose="020B0604020202020204" pitchFamily="34" charset="0"/>
              </a:rPr>
              <a:t>content</a:t>
            </a:r>
          </a:p>
          <a:p>
            <a:pPr marL="285750" indent="-285750">
              <a:buFont typeface="Wingdings" panose="05000000000000000000" pitchFamily="2" charset="2"/>
              <a:buChar char="q"/>
            </a:pPr>
            <a:r>
              <a:rPr lang="en-US" sz="2800" dirty="0">
                <a:solidFill>
                  <a:schemeClr val="bg2">
                    <a:lumMod val="25000"/>
                  </a:schemeClr>
                </a:solidFill>
              </a:rPr>
              <a:t>Offline processing after video link is provided</a:t>
            </a:r>
          </a:p>
          <a:p>
            <a:pPr marL="285750" indent="-285750">
              <a:buFont typeface="Wingdings" panose="05000000000000000000" pitchFamily="2" charset="2"/>
              <a:buChar char="q"/>
            </a:pPr>
            <a:r>
              <a:rPr lang="en-US" sz="2800" dirty="0">
                <a:solidFill>
                  <a:schemeClr val="bg2">
                    <a:lumMod val="25000"/>
                  </a:schemeClr>
                </a:solidFill>
              </a:rPr>
              <a:t>Uses Whisper API, YouTube API</a:t>
            </a:r>
          </a:p>
          <a:p>
            <a:pPr marL="285750" indent="-285750">
              <a:buFont typeface="Wingdings" panose="05000000000000000000" pitchFamily="2" charset="2"/>
              <a:buChar char="q"/>
            </a:pPr>
            <a:r>
              <a:rPr lang="en-US" sz="2800" dirty="0">
                <a:solidFill>
                  <a:schemeClr val="bg2">
                    <a:lumMod val="25000"/>
                  </a:schemeClr>
                </a:solidFill>
              </a:rPr>
              <a:t>Custom + AJGT datasets</a:t>
            </a:r>
          </a:p>
          <a:p>
            <a:pPr marL="285750" indent="-285750">
              <a:buFont typeface="Wingdings" panose="05000000000000000000" pitchFamily="2" charset="2"/>
              <a:buChar char="q"/>
            </a:pPr>
            <a:r>
              <a:rPr lang="en-US" sz="2800" dirty="0">
                <a:solidFill>
                  <a:schemeClr val="bg2">
                    <a:lumMod val="25000"/>
                  </a:schemeClr>
                </a:solidFill>
              </a:rPr>
              <a:t>Binary classification: Bullying vs Non-Bullying</a:t>
            </a:r>
          </a:p>
          <a:p>
            <a:pPr marL="285750" indent="-285750">
              <a:buFont typeface="Wingdings" panose="05000000000000000000" pitchFamily="2" charset="2"/>
              <a:buChar char="q"/>
            </a:pPr>
            <a:r>
              <a:rPr lang="en-US" sz="2800" dirty="0">
                <a:solidFill>
                  <a:schemeClr val="bg2">
                    <a:lumMod val="25000"/>
                  </a:schemeClr>
                </a:solidFill>
              </a:rPr>
              <a:t>GUI and Excel output</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1368514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Checklist">
            <a:extLst>
              <a:ext uri="{FF2B5EF4-FFF2-40B4-BE49-F238E27FC236}">
                <a16:creationId xmlns:a16="http://schemas.microsoft.com/office/drawing/2014/main" id="{DEF978AA-586E-4790-8E74-51E8F5CE421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524E7AA8-036D-4F28-96BA-A52B66A33BD9}"/>
              </a:ext>
            </a:extLst>
          </p:cNvPr>
          <p:cNvSpPr>
            <a:spLocks noGrp="1"/>
          </p:cNvSpPr>
          <p:nvPr>
            <p:ph type="title"/>
          </p:nvPr>
        </p:nvSpPr>
        <p:spPr>
          <a:xfrm>
            <a:off x="457200" y="589280"/>
            <a:ext cx="11308080" cy="1270000"/>
          </a:xfrm>
          <a:solidFill>
            <a:schemeClr val="bg2">
              <a:lumMod val="25000"/>
            </a:schemeClr>
          </a:solidFill>
        </p:spPr>
        <p:txBody>
          <a:bodyPr/>
          <a:lstStyle/>
          <a:p>
            <a:r>
              <a:rPr lang="en-US" dirty="0"/>
              <a:t>Methodology Overview</a:t>
            </a:r>
          </a:p>
        </p:txBody>
      </p:sp>
      <p:graphicFrame>
        <p:nvGraphicFramePr>
          <p:cNvPr id="7" name="Content Placeholder 6">
            <a:extLst>
              <a:ext uri="{FF2B5EF4-FFF2-40B4-BE49-F238E27FC236}">
                <a16:creationId xmlns:a16="http://schemas.microsoft.com/office/drawing/2014/main" id="{BF447072-6A83-B45D-6052-9AF15F5701DF}"/>
              </a:ext>
            </a:extLst>
          </p:cNvPr>
          <p:cNvGraphicFramePr>
            <a:graphicFrameLocks noGrp="1"/>
          </p:cNvGraphicFramePr>
          <p:nvPr>
            <p:ph idx="1"/>
            <p:extLst>
              <p:ext uri="{D42A27DB-BD31-4B8C-83A1-F6EECF244321}">
                <p14:modId xmlns:p14="http://schemas.microsoft.com/office/powerpoint/2010/main" val="1212150577"/>
              </p:ext>
            </p:extLst>
          </p:nvPr>
        </p:nvGraphicFramePr>
        <p:xfrm>
          <a:off x="581025" y="1859280"/>
          <a:ext cx="11029950" cy="467359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31083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7B4BB20-2C33-B637-74B6-BF770BD41314}"/>
              </a:ext>
            </a:extLst>
          </p:cNvPr>
          <p:cNvGraphicFramePr>
            <a:graphicFrameLocks noGrp="1"/>
          </p:cNvGraphicFramePr>
          <p:nvPr>
            <p:ph idx="1"/>
            <p:extLst>
              <p:ext uri="{D42A27DB-BD31-4B8C-83A1-F6EECF244321}">
                <p14:modId xmlns:p14="http://schemas.microsoft.com/office/powerpoint/2010/main" val="3700542001"/>
              </p:ext>
            </p:extLst>
          </p:nvPr>
        </p:nvGraphicFramePr>
        <p:xfrm>
          <a:off x="581025" y="2181224"/>
          <a:ext cx="11029950" cy="3376294"/>
        </p:xfrm>
        <a:graphic>
          <a:graphicData uri="http://schemas.openxmlformats.org/drawingml/2006/table">
            <a:tbl>
              <a:tblPr firstRow="1" bandRow="1">
                <a:tableStyleId>{5C22544A-7EE6-4342-B048-85BDC9FD1C3A}</a:tableStyleId>
              </a:tblPr>
              <a:tblGrid>
                <a:gridCol w="5514975">
                  <a:extLst>
                    <a:ext uri="{9D8B030D-6E8A-4147-A177-3AD203B41FA5}">
                      <a16:colId xmlns:a16="http://schemas.microsoft.com/office/drawing/2014/main" val="1057021518"/>
                    </a:ext>
                  </a:extLst>
                </a:gridCol>
                <a:gridCol w="5514975">
                  <a:extLst>
                    <a:ext uri="{9D8B030D-6E8A-4147-A177-3AD203B41FA5}">
                      <a16:colId xmlns:a16="http://schemas.microsoft.com/office/drawing/2014/main" val="591593324"/>
                    </a:ext>
                  </a:extLst>
                </a:gridCol>
              </a:tblGrid>
              <a:tr h="667839">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t>Tool</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dirty="0"/>
                        <a:t>Component</a:t>
                      </a:r>
                    </a:p>
                  </a:txBody>
                  <a:tcPr/>
                </a:tc>
                <a:extLst>
                  <a:ext uri="{0D108BD9-81ED-4DB2-BD59-A6C34878D82A}">
                    <a16:rowId xmlns:a16="http://schemas.microsoft.com/office/drawing/2014/main" val="2906114943"/>
                  </a:ext>
                </a:extLst>
              </a:tr>
              <a:tr h="541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Whisper API + </a:t>
                      </a:r>
                      <a:r>
                        <a:rPr lang="en-US" dirty="0" err="1">
                          <a:solidFill>
                            <a:schemeClr val="bg2">
                              <a:lumMod val="25000"/>
                            </a:schemeClr>
                          </a:solidFill>
                        </a:rPr>
                        <a:t>FFmpeg</a:t>
                      </a:r>
                      <a:endParaRPr lang="en-US" dirty="0">
                        <a:solidFill>
                          <a:schemeClr val="bg2">
                            <a:lumMod val="25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Audio</a:t>
                      </a:r>
                    </a:p>
                  </a:txBody>
                  <a:tcPr/>
                </a:tc>
                <a:extLst>
                  <a:ext uri="{0D108BD9-81ED-4DB2-BD59-A6C34878D82A}">
                    <a16:rowId xmlns:a16="http://schemas.microsoft.com/office/drawing/2014/main" val="3346597423"/>
                  </a:ext>
                </a:extLst>
              </a:tr>
              <a:tr h="541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solidFill>
                            <a:schemeClr val="bg2">
                              <a:lumMod val="25000"/>
                            </a:schemeClr>
                          </a:solidFill>
                        </a:rPr>
                        <a:t>AraNLP</a:t>
                      </a:r>
                      <a:r>
                        <a:rPr lang="en-US" dirty="0">
                          <a:solidFill>
                            <a:schemeClr val="bg2">
                              <a:lumMod val="25000"/>
                            </a:schemeClr>
                          </a:solidFill>
                        </a:rPr>
                        <a:t>, Camel Tools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Text</a:t>
                      </a:r>
                    </a:p>
                  </a:txBody>
                  <a:tcPr/>
                </a:tc>
                <a:extLst>
                  <a:ext uri="{0D108BD9-81ED-4DB2-BD59-A6C34878D82A}">
                    <a16:rowId xmlns:a16="http://schemas.microsoft.com/office/drawing/2014/main" val="280793452"/>
                  </a:ext>
                </a:extLst>
              </a:tr>
              <a:tr h="541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SVM, Naive Bayes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Machine Learning</a:t>
                      </a:r>
                    </a:p>
                  </a:txBody>
                  <a:tcPr/>
                </a:tc>
                <a:extLst>
                  <a:ext uri="{0D108BD9-81ED-4DB2-BD59-A6C34878D82A}">
                    <a16:rowId xmlns:a16="http://schemas.microsoft.com/office/drawing/2014/main" val="1136841210"/>
                  </a:ext>
                </a:extLst>
              </a:tr>
              <a:tr h="541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err="1">
                          <a:solidFill>
                            <a:schemeClr val="bg2">
                              <a:lumMod val="25000"/>
                            </a:schemeClr>
                          </a:solidFill>
                        </a:rPr>
                        <a:t>Tkinter</a:t>
                      </a:r>
                      <a:endParaRPr lang="en-US" dirty="0">
                        <a:solidFill>
                          <a:schemeClr val="bg2">
                            <a:lumMod val="25000"/>
                          </a:schemeClr>
                        </a:solidFill>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GUI</a:t>
                      </a:r>
                    </a:p>
                  </a:txBody>
                  <a:tcPr/>
                </a:tc>
                <a:extLst>
                  <a:ext uri="{0D108BD9-81ED-4DB2-BD59-A6C34878D82A}">
                    <a16:rowId xmlns:a16="http://schemas.microsoft.com/office/drawing/2014/main" val="817894477"/>
                  </a:ext>
                </a:extLst>
              </a:tr>
              <a:tr h="54169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Excel (pandas)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solidFill>
                            <a:schemeClr val="bg2">
                              <a:lumMod val="25000"/>
                            </a:schemeClr>
                          </a:solidFill>
                        </a:rPr>
                        <a:t>Output</a:t>
                      </a:r>
                    </a:p>
                  </a:txBody>
                  <a:tcPr/>
                </a:tc>
                <a:extLst>
                  <a:ext uri="{0D108BD9-81ED-4DB2-BD59-A6C34878D82A}">
                    <a16:rowId xmlns:a16="http://schemas.microsoft.com/office/drawing/2014/main" val="874176182"/>
                  </a:ext>
                </a:extLst>
              </a:tr>
            </a:tbl>
          </a:graphicData>
        </a:graphic>
      </p:graphicFrame>
      <p:sp>
        <p:nvSpPr>
          <p:cNvPr id="3" name="Title 2">
            <a:extLst>
              <a:ext uri="{FF2B5EF4-FFF2-40B4-BE49-F238E27FC236}">
                <a16:creationId xmlns:a16="http://schemas.microsoft.com/office/drawing/2014/main" id="{962D1E6D-9581-0036-0DC3-438C950DA1CD}"/>
              </a:ext>
            </a:extLst>
          </p:cNvPr>
          <p:cNvSpPr>
            <a:spLocks noGrp="1"/>
          </p:cNvSpPr>
          <p:nvPr>
            <p:ph type="title"/>
          </p:nvPr>
        </p:nvSpPr>
        <p:spPr>
          <a:xfrm>
            <a:off x="467360" y="568960"/>
            <a:ext cx="11267440" cy="1320800"/>
          </a:xfrm>
          <a:solidFill>
            <a:schemeClr val="bg2">
              <a:lumMod val="25000"/>
            </a:schemeClr>
          </a:solidFill>
        </p:spPr>
        <p:txBody>
          <a:bodyPr/>
          <a:lstStyle/>
          <a:p>
            <a:r>
              <a:rPr lang="en-US" dirty="0"/>
              <a:t>Tools &amp; Technologies</a:t>
            </a:r>
          </a:p>
        </p:txBody>
      </p:sp>
    </p:spTree>
    <p:extLst>
      <p:ext uri="{BB962C8B-B14F-4D97-AF65-F5344CB8AC3E}">
        <p14:creationId xmlns:p14="http://schemas.microsoft.com/office/powerpoint/2010/main" val="1726204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Stopwatch">
            <a:extLst>
              <a:ext uri="{FF2B5EF4-FFF2-40B4-BE49-F238E27FC236}">
                <a16:creationId xmlns:a16="http://schemas.microsoft.com/office/drawing/2014/main" id="{EDECF593-A2F8-4D73-A987-C3F058D1F176}"/>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1192" y="751856"/>
            <a:ext cx="914400" cy="914400"/>
          </a:xfrm>
          <a:prstGeom prst="rect">
            <a:avLst/>
          </a:prstGeom>
        </p:spPr>
      </p:pic>
      <p:sp>
        <p:nvSpPr>
          <p:cNvPr id="2" name="Title 1" descr="title">
            <a:extLst>
              <a:ext uri="{FF2B5EF4-FFF2-40B4-BE49-F238E27FC236}">
                <a16:creationId xmlns:a16="http://schemas.microsoft.com/office/drawing/2014/main" id="{2D951106-A246-4D28-94E0-0BCD20C76F51}"/>
              </a:ext>
            </a:extLst>
          </p:cNvPr>
          <p:cNvSpPr>
            <a:spLocks noGrp="1"/>
          </p:cNvSpPr>
          <p:nvPr>
            <p:ph type="title"/>
          </p:nvPr>
        </p:nvSpPr>
        <p:spPr>
          <a:xfrm>
            <a:off x="436880" y="589280"/>
            <a:ext cx="11308080" cy="1290320"/>
          </a:xfrm>
          <a:solidFill>
            <a:schemeClr val="bg2">
              <a:lumMod val="25000"/>
            </a:schemeClr>
          </a:solidFill>
        </p:spPr>
        <p:txBody>
          <a:bodyPr/>
          <a:lstStyle/>
          <a:p>
            <a:r>
              <a:rPr lang="en-US" b="1" dirty="0"/>
              <a:t>System Architecture</a:t>
            </a:r>
            <a:endParaRPr lang="en-US" dirty="0"/>
          </a:p>
        </p:txBody>
      </p:sp>
      <p:graphicFrame>
        <p:nvGraphicFramePr>
          <p:cNvPr id="4" name="Content Placeholder 3">
            <a:extLst>
              <a:ext uri="{FF2B5EF4-FFF2-40B4-BE49-F238E27FC236}">
                <a16:creationId xmlns:a16="http://schemas.microsoft.com/office/drawing/2014/main" id="{8B582B44-40DA-6B80-AC34-B99396D0ECC6}"/>
              </a:ext>
            </a:extLst>
          </p:cNvPr>
          <p:cNvGraphicFramePr>
            <a:graphicFrameLocks noGrp="1"/>
          </p:cNvGraphicFramePr>
          <p:nvPr>
            <p:ph idx="1"/>
            <p:extLst>
              <p:ext uri="{D42A27DB-BD31-4B8C-83A1-F6EECF244321}">
                <p14:modId xmlns:p14="http://schemas.microsoft.com/office/powerpoint/2010/main" val="23152491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39282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descr="title">
            <a:extLst>
              <a:ext uri="{FF2B5EF4-FFF2-40B4-BE49-F238E27FC236}">
                <a16:creationId xmlns:a16="http://schemas.microsoft.com/office/drawing/2014/main" id="{E98DCA46-603B-4178-8707-30E192CE6B8D}"/>
              </a:ext>
            </a:extLst>
          </p:cNvPr>
          <p:cNvSpPr>
            <a:spLocks noGrp="1"/>
          </p:cNvSpPr>
          <p:nvPr>
            <p:ph type="title"/>
          </p:nvPr>
        </p:nvSpPr>
        <p:spPr>
          <a:xfrm>
            <a:off x="426720" y="609600"/>
            <a:ext cx="11338560" cy="1259840"/>
          </a:xfrm>
          <a:solidFill>
            <a:schemeClr val="bg2">
              <a:lumMod val="25000"/>
            </a:schemeClr>
          </a:solidFill>
        </p:spPr>
        <p:txBody>
          <a:bodyPr>
            <a:normAutofit fontScale="90000"/>
          </a:bodyPr>
          <a:lstStyle/>
          <a:p>
            <a:r>
              <a:rPr lang="en-US" dirty="0"/>
              <a:t>Model Performance</a:t>
            </a:r>
            <a:br>
              <a:rPr lang="en-US" dirty="0"/>
            </a:br>
            <a:endParaRPr lang="en-US" dirty="0"/>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202373" y="2169160"/>
            <a:ext cx="9096374" cy="1938992"/>
          </a:xfrm>
          <a:prstGeom prst="rect">
            <a:avLst/>
          </a:prstGeom>
          <a:noFill/>
        </p:spPr>
        <p:txBody>
          <a:bodyPr wrap="square" rtlCol="0">
            <a:noAutofit/>
          </a:bodyPr>
          <a:lstStyle/>
          <a:p>
            <a:pPr marL="342900" indent="-342900">
              <a:buFont typeface="Wingdings" panose="05000000000000000000" pitchFamily="2" charset="2"/>
              <a:buChar char="q"/>
            </a:pPr>
            <a:r>
              <a:rPr lang="en-US" sz="2800" dirty="0">
                <a:solidFill>
                  <a:schemeClr val="bg2">
                    <a:lumMod val="25000"/>
                  </a:schemeClr>
                </a:solidFill>
              </a:rPr>
              <a:t>SVM outperforms Naive Bayes in accuracy</a:t>
            </a:r>
            <a:endParaRPr lang="ar-JO" sz="2800" dirty="0">
              <a:solidFill>
                <a:schemeClr val="bg2">
                  <a:lumMod val="25000"/>
                </a:schemeClr>
              </a:solidFill>
            </a:endParaRPr>
          </a:p>
          <a:p>
            <a:pPr marL="342900" indent="-342900">
              <a:buFont typeface="Wingdings" panose="05000000000000000000" pitchFamily="2" charset="2"/>
              <a:buChar char="q"/>
            </a:pPr>
            <a:r>
              <a:rPr lang="en-US" sz="2800" dirty="0">
                <a:solidFill>
                  <a:schemeClr val="bg2">
                    <a:lumMod val="25000"/>
                  </a:schemeClr>
                </a:solidFill>
              </a:rPr>
              <a:t>Naive Bayes is faster on short comments</a:t>
            </a:r>
            <a:endParaRPr lang="ar-JO" sz="2800" dirty="0">
              <a:solidFill>
                <a:schemeClr val="bg2">
                  <a:lumMod val="25000"/>
                </a:schemeClr>
              </a:solidFill>
            </a:endParaRPr>
          </a:p>
          <a:p>
            <a:pPr marL="342900" indent="-342900">
              <a:buFont typeface="Wingdings" panose="05000000000000000000" pitchFamily="2" charset="2"/>
              <a:buChar char="q"/>
            </a:pPr>
            <a:endParaRPr lang="en-US" sz="2800" u="sng" dirty="0">
              <a:solidFill>
                <a:schemeClr val="bg2">
                  <a:lumMod val="25000"/>
                </a:schemeClr>
              </a:solidFill>
            </a:endParaRPr>
          </a:p>
          <a:p>
            <a:pPr marL="342900" indent="-342900">
              <a:buFont typeface="Wingdings" panose="05000000000000000000" pitchFamily="2" charset="2"/>
              <a:buChar char="q"/>
            </a:pPr>
            <a:r>
              <a:rPr lang="en-US" sz="2800" dirty="0">
                <a:solidFill>
                  <a:schemeClr val="bg2">
                    <a:lumMod val="25000"/>
                  </a:schemeClr>
                </a:solidFill>
              </a:rPr>
              <a:t>Accuracy depends on dialect and clarity</a:t>
            </a:r>
          </a:p>
          <a:p>
            <a:endParaRPr lang="en-US" sz="2000" u="sng" dirty="0">
              <a:solidFill>
                <a:srgbClr val="0070C0"/>
              </a:solidFill>
            </a:endParaRPr>
          </a:p>
        </p:txBody>
      </p:sp>
      <p:sp>
        <p:nvSpPr>
          <p:cNvPr id="2" name="TextBox 1">
            <a:extLst>
              <a:ext uri="{FF2B5EF4-FFF2-40B4-BE49-F238E27FC236}">
                <a16:creationId xmlns:a16="http://schemas.microsoft.com/office/drawing/2014/main" id="{D9B2248B-0CCC-4880-6850-E27BA547A791}"/>
              </a:ext>
            </a:extLst>
          </p:cNvPr>
          <p:cNvSpPr txBox="1"/>
          <p:nvPr/>
        </p:nvSpPr>
        <p:spPr>
          <a:xfrm>
            <a:off x="1202373" y="4407872"/>
            <a:ext cx="7579360" cy="800219"/>
          </a:xfrm>
          <a:prstGeom prst="rect">
            <a:avLst/>
          </a:prstGeom>
          <a:noFill/>
        </p:spPr>
        <p:txBody>
          <a:bodyPr wrap="square" rtlCol="0">
            <a:spAutoFit/>
          </a:bodyPr>
          <a:lstStyle/>
          <a:p>
            <a:r>
              <a:rPr lang="en-US" altLang="en-US" sz="2800" dirty="0">
                <a:solidFill>
                  <a:schemeClr val="bg2">
                    <a:lumMod val="25000"/>
                  </a:schemeClr>
                </a:solidFill>
                <a:latin typeface="Arial" panose="020B0604020202020204" pitchFamily="34" charset="0"/>
              </a:rPr>
              <a:t>Overall, both models give promising results</a:t>
            </a:r>
            <a:r>
              <a:rPr lang="en-US" altLang="en-US" sz="2800" dirty="0">
                <a:latin typeface="Arial" panose="020B0604020202020204" pitchFamily="34" charset="0"/>
              </a:rPr>
              <a:t>.</a:t>
            </a:r>
          </a:p>
          <a:p>
            <a:endParaRPr lang="en-US" dirty="0"/>
          </a:p>
        </p:txBody>
      </p:sp>
    </p:spTree>
    <p:extLst>
      <p:ext uri="{BB962C8B-B14F-4D97-AF65-F5344CB8AC3E}">
        <p14:creationId xmlns:p14="http://schemas.microsoft.com/office/powerpoint/2010/main" val="2394598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E296-BAF8-8612-E20F-A48B43805D73}"/>
              </a:ext>
            </a:extLst>
          </p:cNvPr>
          <p:cNvSpPr>
            <a:spLocks noGrp="1"/>
          </p:cNvSpPr>
          <p:nvPr>
            <p:ph type="title"/>
          </p:nvPr>
        </p:nvSpPr>
        <p:spPr>
          <a:xfrm>
            <a:off x="447040" y="589280"/>
            <a:ext cx="11318240" cy="1290320"/>
          </a:xfrm>
          <a:solidFill>
            <a:schemeClr val="bg2">
              <a:lumMod val="25000"/>
            </a:schemeClr>
          </a:solidFill>
        </p:spPr>
        <p:txBody>
          <a:bodyPr>
            <a:normAutofit fontScale="90000"/>
          </a:bodyPr>
          <a:lstStyle/>
          <a:p>
            <a:r>
              <a:rPr lang="en-US" dirty="0"/>
              <a:t>Challenges and Limitations </a:t>
            </a:r>
            <a:br>
              <a:rPr lang="en-US" dirty="0"/>
            </a:br>
            <a:endParaRPr lang="en-US" dirty="0"/>
          </a:p>
        </p:txBody>
      </p:sp>
      <p:sp>
        <p:nvSpPr>
          <p:cNvPr id="3" name="TextBox 2">
            <a:extLst>
              <a:ext uri="{FF2B5EF4-FFF2-40B4-BE49-F238E27FC236}">
                <a16:creationId xmlns:a16="http://schemas.microsoft.com/office/drawing/2014/main" id="{858F5F56-437E-B865-B054-67B46BEF29DE}"/>
              </a:ext>
            </a:extLst>
          </p:cNvPr>
          <p:cNvSpPr txBox="1"/>
          <p:nvPr/>
        </p:nvSpPr>
        <p:spPr>
          <a:xfrm>
            <a:off x="787225" y="2520381"/>
            <a:ext cx="9956800" cy="1600438"/>
          </a:xfrm>
          <a:prstGeom prst="rect">
            <a:avLst/>
          </a:prstGeom>
          <a:noFill/>
        </p:spPr>
        <p:txBody>
          <a:bodyPr wrap="square" rtlCol="0">
            <a:spAutoFit/>
          </a:bodyPr>
          <a:lstStyle/>
          <a:p>
            <a:pPr marL="285750" indent="-285750">
              <a:buFont typeface="Wingdings" panose="05000000000000000000" pitchFamily="2" charset="2"/>
              <a:buChar char="q"/>
            </a:pPr>
            <a:r>
              <a:rPr lang="en-US" altLang="en-US" sz="2800" dirty="0">
                <a:solidFill>
                  <a:schemeClr val="bg2">
                    <a:lumMod val="25000"/>
                  </a:schemeClr>
                </a:solidFill>
                <a:latin typeface="Arial" panose="020B0604020202020204" pitchFamily="34" charset="0"/>
              </a:rPr>
              <a:t>Limited support for Arabic dialects</a:t>
            </a:r>
            <a:endParaRPr lang="ar-JO" altLang="en-US" sz="2800" dirty="0">
              <a:solidFill>
                <a:schemeClr val="bg2">
                  <a:lumMod val="25000"/>
                </a:schemeClr>
              </a:solidFill>
              <a:latin typeface="Arial" panose="020B0604020202020204" pitchFamily="34" charset="0"/>
            </a:endParaRPr>
          </a:p>
          <a:p>
            <a:pPr marL="285750" indent="-285750">
              <a:buFont typeface="Wingdings" panose="05000000000000000000" pitchFamily="2" charset="2"/>
              <a:buChar char="q"/>
            </a:pPr>
            <a:r>
              <a:rPr lang="en-US" sz="2800" dirty="0">
                <a:solidFill>
                  <a:schemeClr val="bg2">
                    <a:lumMod val="25000"/>
                  </a:schemeClr>
                </a:solidFill>
              </a:rPr>
              <a:t>Whisper errors in noisy videos</a:t>
            </a:r>
            <a:endParaRPr lang="ar-JO" sz="2800" dirty="0">
              <a:solidFill>
                <a:schemeClr val="bg2">
                  <a:lumMod val="25000"/>
                </a:schemeClr>
              </a:solidFill>
            </a:endParaRPr>
          </a:p>
          <a:p>
            <a:pPr marL="285750" indent="-285750" defTabSz="914400" eaLnBrk="0" fontAlgn="base" hangingPunct="0">
              <a:spcBef>
                <a:spcPct val="0"/>
              </a:spcBef>
              <a:spcAft>
                <a:spcPct val="0"/>
              </a:spcAft>
              <a:buFont typeface="Wingdings" panose="05000000000000000000" pitchFamily="2" charset="2"/>
              <a:buChar char="q"/>
            </a:pPr>
            <a:r>
              <a:rPr lang="fr-FR" sz="2800" dirty="0">
                <a:solidFill>
                  <a:schemeClr val="bg2">
                    <a:lumMod val="25000"/>
                  </a:schemeClr>
                </a:solidFill>
              </a:rPr>
              <a:t>YouTube API </a:t>
            </a:r>
            <a:r>
              <a:rPr lang="fr-FR" sz="2800" dirty="0" err="1">
                <a:solidFill>
                  <a:schemeClr val="bg2">
                    <a:lumMod val="25000"/>
                  </a:schemeClr>
                </a:solidFill>
              </a:rPr>
              <a:t>limit</a:t>
            </a:r>
            <a:r>
              <a:rPr lang="fr-FR" sz="2800" dirty="0">
                <a:solidFill>
                  <a:schemeClr val="bg2">
                    <a:lumMod val="25000"/>
                  </a:schemeClr>
                </a:solidFill>
              </a:rPr>
              <a:t>: max 100 </a:t>
            </a:r>
            <a:r>
              <a:rPr lang="fr-FR" sz="2800" dirty="0" err="1">
                <a:solidFill>
                  <a:schemeClr val="bg2">
                    <a:lumMod val="25000"/>
                  </a:schemeClr>
                </a:solidFill>
              </a:rPr>
              <a:t>comments</a:t>
            </a:r>
            <a:endParaRPr lang="fr-FR" sz="2800" dirty="0">
              <a:solidFill>
                <a:schemeClr val="bg2">
                  <a:lumMod val="25000"/>
                </a:schemeClr>
              </a:solidFill>
            </a:endParaRPr>
          </a:p>
          <a:p>
            <a:pPr lvl="0" defTabSz="914400" eaLnBrk="0" fontAlgn="base" hangingPunct="0">
              <a:spcBef>
                <a:spcPct val="0"/>
              </a:spcBef>
              <a:spcAft>
                <a:spcPct val="0"/>
              </a:spcAft>
            </a:pPr>
            <a:endParaRPr lang="en-US" altLang="en-US" sz="1400" dirty="0">
              <a:latin typeface="Arial" panose="020B0604020202020204" pitchFamily="34" charset="0"/>
            </a:endParaRPr>
          </a:p>
        </p:txBody>
      </p:sp>
    </p:spTree>
    <p:extLst>
      <p:ext uri="{BB962C8B-B14F-4D97-AF65-F5344CB8AC3E}">
        <p14:creationId xmlns:p14="http://schemas.microsoft.com/office/powerpoint/2010/main" val="3246206439"/>
      </p:ext>
    </p:extLst>
  </p:cSld>
  <p:clrMapOvr>
    <a:masterClrMapping/>
  </p:clrMapOvr>
</p:sld>
</file>

<file path=ppt/theme/theme1.xml><?xml version="1.0" encoding="utf-8"?>
<a:theme xmlns:a="http://schemas.openxmlformats.org/drawingml/2006/main" name="Dividend">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2">
      <a:majorFont>
        <a:latin typeface="Candara"/>
        <a:ea typeface=""/>
        <a:cs typeface=""/>
      </a:majorFont>
      <a:minorFont>
        <a:latin typeface="Candara"/>
        <a:ea typeface=""/>
        <a:cs typeface=""/>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spDef>
      <a:spPr>
        <a:ln>
          <a:noFill/>
        </a:ln>
      </a:spPr>
      <a:bodyPr rtlCol="0" anchor="ctr"/>
      <a:lstStyle>
        <a:defPPr algn="ctr">
          <a:defRPr/>
        </a:defPPr>
      </a:lstStyle>
      <a:style>
        <a:lnRef idx="2">
          <a:schemeClr val="accent2">
            <a:shade val="50000"/>
          </a:schemeClr>
        </a:lnRef>
        <a:fillRef idx="1">
          <a:schemeClr val="accent2"/>
        </a:fillRef>
        <a:effectRef idx="0">
          <a:schemeClr val="accent2"/>
        </a:effectRef>
        <a:fontRef idx="minor">
          <a:schemeClr val="lt1"/>
        </a:fontRef>
      </a:style>
    </a:spDef>
  </a:objectDefaults>
  <a:extraClrSchemeLst/>
  <a:extLst>
    <a:ext uri="{05A4C25C-085E-4340-85A3-A5531E510DB2}">
      <thm15:themeFamily xmlns:thm15="http://schemas.microsoft.com/office/thememl/2012/main" name="Presentation1" id="{F529A05C-9967-417B-A795-0EE2DA56A977}" vid="{B371D623-29EC-4410-98F2-D4F69349AE3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5732F72-BAE4-4D8F-B5A8-4D4D584BF69E}">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531C3B7-F137-4B62-A714-55F90281BDA7}">
  <ds:schemaRefs>
    <ds:schemaRef ds:uri="http://schemas.microsoft.com/sharepoint/v3/contenttype/forms"/>
  </ds:schemaRefs>
</ds:datastoreItem>
</file>

<file path=customXml/itemProps3.xml><?xml version="1.0" encoding="utf-8"?>
<ds:datastoreItem xmlns:ds="http://schemas.openxmlformats.org/officeDocument/2006/customXml" ds:itemID="{0B8FDF75-6DB0-420B-9CE9-4E2094004A9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Looks like, sounds like</Template>
  <TotalTime>64</TotalTime>
  <Words>364</Words>
  <Application>Microsoft Office PowerPoint</Application>
  <PresentationFormat>Widescreen</PresentationFormat>
  <Paragraphs>62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Candara</vt:lpstr>
      <vt:lpstr>Wingdings</vt:lpstr>
      <vt:lpstr>Wingdings 2</vt:lpstr>
      <vt:lpstr>Dividend</vt:lpstr>
      <vt:lpstr>Emotion Detection System</vt:lpstr>
      <vt:lpstr>Objectives</vt:lpstr>
      <vt:lpstr>Problem Statement</vt:lpstr>
      <vt:lpstr>  </vt:lpstr>
      <vt:lpstr>Methodology Overview</vt:lpstr>
      <vt:lpstr>Tools &amp; Technologies</vt:lpstr>
      <vt:lpstr>System Architecture</vt:lpstr>
      <vt:lpstr>Model Performance </vt:lpstr>
      <vt:lpstr>Challenges and Limitations  </vt:lpstr>
      <vt:lpstr>Future Work &amp; Closing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zim</dc:creator>
  <cp:lastModifiedBy>zim</cp:lastModifiedBy>
  <cp:revision>1</cp:revision>
  <dcterms:created xsi:type="dcterms:W3CDTF">2025-06-24T11:01:02Z</dcterms:created>
  <dcterms:modified xsi:type="dcterms:W3CDTF">2025-06-24T12:05:45Z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