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698B-21E6-4F2D-BA24-74EE174A6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A19B2-1C05-4AA4-980C-AA14BB216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FC4C-7645-4671-8C70-5E66D30A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8A5C-0E69-4F11-9F9C-5521DAA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D062-4069-4A25-A3FC-FD696AFD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B10D-C1E2-4780-B25C-F285A41F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74BD4-28EF-4045-9AAE-BD254926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E5C4-90AF-4E95-A649-B27ACB6C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1F25-990F-4B85-AB02-BB5E7A57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4F05-C800-49C1-95B2-C5EBED6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B92B4-3E89-4243-AF3D-416EC916E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25688-CA08-4A41-96EC-6DFF5984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DA7C-D37B-408D-ACF4-E000129C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65A37-F0AC-4820-8735-F0FA09F3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2CC2D-CA6A-420F-84E0-131AC58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F6E3-EAAD-4AE4-8DB4-D8DD0938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B8DB-DB56-45C9-BC68-FCD7E846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0D32-639F-4922-86B2-CB0BB725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024C-AA6D-4B44-A4DA-010A1E74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F975-8F13-4E2F-8350-62FD6455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39DE-0A4C-4A18-AB0A-603F3B00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FC7E-F962-4C49-9041-47BABFC0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892A-5524-43EF-8780-ADCB8D7B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F9BD-3FC4-4268-AD17-9C3475C9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E8E1-D7C0-41E3-8CE1-F1E4B9C0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98AC-4930-4A9E-9402-8820C52F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F018-2F3D-4AF7-8026-17BB541E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55CA-0152-48B5-B924-14803FDE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C7C23-C111-4B55-9428-4E385CE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93FC-487D-4A78-A80D-FBD89163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08C8E-B7E7-4B54-A04E-9E45BF81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F09C-8D3B-47B8-91B4-41100855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9CF3-D21F-4376-9A70-E21CFEA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0F67-82D1-4034-87BE-70C07062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A00CC-4CBD-4534-8899-9DDF3D6AA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472AB-B6FE-48EC-A9B2-AFD65E6E1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FB37C-C630-4693-BEE4-59F7C4B0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AF49F-5A4D-4A8D-9E11-23E16044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7D35-633B-4EBD-B865-62541C92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27-B5CB-4696-9921-4177E055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89387-2715-4A63-A836-C39DC000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E746-7439-4FB0-86D3-9DFC588C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FAB4F-B270-4A7F-B0EE-2FFEA4F5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2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7182-2268-4C56-910D-D3243997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4EFBC-62F6-45D8-A517-01060FC6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E9B2-5BB6-41F6-8FEA-E5811798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957D-F25E-4ED1-8269-4014CEEB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1B9E-7F03-4C23-9787-CFB6935E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AFECD-9A75-4A0C-94C9-4261C817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F1BC1-084D-4359-B9C4-8468BFD3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506DA-5C90-4012-97D9-87FA885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41A35-EACE-48E9-9779-306E4E76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9F3E-AC8B-4A1C-ADD8-115D5531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9C197-3B93-43E2-B1AC-5C31BB68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E745E-30CB-4D08-A609-A030958DD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92254-502C-42C8-9F67-47C695B7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31A7-FCDF-4FA8-8D03-94AB22DA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E93E-5981-4A25-B608-1091AB06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7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ED1F2-D9B3-43E2-9DFF-CB7D2E65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EBF8-8D62-4430-9CBC-AA6F79ED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5A35-EB0D-4712-9C85-9716AD166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81D0-63CF-4BF2-AB08-76CF7E55530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8F80-B971-435A-BD88-2021B9F4B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5603-BF13-422F-91B4-7186F1D01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26A6-9856-4DAC-810D-E90274C3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7163-A79F-4E52-B7FC-39A1D85E4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98438"/>
            <a:ext cx="7810500" cy="1182687"/>
          </a:xfrm>
        </p:spPr>
        <p:txBody>
          <a:bodyPr/>
          <a:lstStyle/>
          <a:p>
            <a:pPr algn="l"/>
            <a:r>
              <a:rPr lang="en-US" dirty="0"/>
              <a:t>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0F83B-0AFA-4A9C-AB19-0716880F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2" y="1839912"/>
            <a:ext cx="9715500" cy="3067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 thompson</dc:creator>
  <cp:lastModifiedBy>ato thompson</cp:lastModifiedBy>
  <cp:revision>2</cp:revision>
  <dcterms:created xsi:type="dcterms:W3CDTF">2019-09-28T12:59:51Z</dcterms:created>
  <dcterms:modified xsi:type="dcterms:W3CDTF">2019-09-28T13:03:01Z</dcterms:modified>
</cp:coreProperties>
</file>