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  <p:sldMasterId id="2147483674" r:id="rId6"/>
  </p:sldMasterIdLst>
  <p:sldIdLst>
    <p:sldId id="256" r:id="rId7"/>
    <p:sldId id="257" r:id="rId8"/>
    <p:sldId id="259" r:id="rId9"/>
    <p:sldId id="261" r:id="rId10"/>
    <p:sldId id="272" r:id="rId11"/>
    <p:sldId id="260" r:id="rId12"/>
    <p:sldId id="262" r:id="rId13"/>
    <p:sldId id="275" r:id="rId14"/>
    <p:sldId id="263" r:id="rId15"/>
    <p:sldId id="273" r:id="rId16"/>
    <p:sldId id="266" r:id="rId17"/>
    <p:sldId id="268" r:id="rId18"/>
    <p:sldId id="274" r:id="rId19"/>
    <p:sldId id="267" r:id="rId20"/>
    <p:sldId id="264" r:id="rId21"/>
    <p:sldId id="269" r:id="rId22"/>
    <p:sldId id="270" r:id="rId23"/>
    <p:sldId id="271" r:id="rId24"/>
    <p:sldId id="26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-974" y="-374"/>
      </p:cViewPr>
      <p:guideLst>
        <p:guide orient="horz" pos="2160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61051E-454D-42D6-ACCD-3FEBC808639B}" type="doc">
      <dgm:prSet loTypeId="urn:microsoft.com/office/officeart/2005/8/layout/vList2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A6B57CF8-F72D-4DDE-9210-D70B63D139E8}">
      <dgm:prSet/>
      <dgm:spPr/>
      <dgm:t>
        <a:bodyPr/>
        <a:lstStyle/>
        <a:p>
          <a:pPr rtl="0"/>
          <a:r>
            <a:rPr lang="en-US" dirty="0" smtClean="0"/>
            <a:t>Business Architecture </a:t>
          </a:r>
          <a:endParaRPr lang="en-US" dirty="0"/>
        </a:p>
      </dgm:t>
    </dgm:pt>
    <dgm:pt modelId="{A820AB3B-724D-41D9-80B0-206584728AB9}" type="parTrans" cxnId="{564DE964-5A45-402B-9D2F-4C2245D2D5BF}">
      <dgm:prSet/>
      <dgm:spPr/>
      <dgm:t>
        <a:bodyPr/>
        <a:lstStyle/>
        <a:p>
          <a:endParaRPr lang="en-US"/>
        </a:p>
      </dgm:t>
    </dgm:pt>
    <dgm:pt modelId="{5FCE34A4-26C6-4C62-A335-1368566892FB}" type="sibTrans" cxnId="{564DE964-5A45-402B-9D2F-4C2245D2D5BF}">
      <dgm:prSet/>
      <dgm:spPr/>
      <dgm:t>
        <a:bodyPr/>
        <a:lstStyle/>
        <a:p>
          <a:endParaRPr lang="en-US"/>
        </a:p>
      </dgm:t>
    </dgm:pt>
    <dgm:pt modelId="{106EB8F4-2776-43D4-8149-068EEE31298E}">
      <dgm:prSet/>
      <dgm:spPr/>
      <dgm:t>
        <a:bodyPr/>
        <a:lstStyle/>
        <a:p>
          <a:pPr rtl="0"/>
          <a:r>
            <a:rPr lang="en-US" dirty="0" smtClean="0"/>
            <a:t>Functional Architecture</a:t>
          </a:r>
          <a:endParaRPr lang="en-US" dirty="0"/>
        </a:p>
      </dgm:t>
    </dgm:pt>
    <dgm:pt modelId="{14374E41-0EE3-4AEB-9BA1-8C0341DAB70C}" type="parTrans" cxnId="{FA7B986E-FE3E-44BF-808F-015CC157AC9E}">
      <dgm:prSet/>
      <dgm:spPr/>
      <dgm:t>
        <a:bodyPr/>
        <a:lstStyle/>
        <a:p>
          <a:endParaRPr lang="en-US"/>
        </a:p>
      </dgm:t>
    </dgm:pt>
    <dgm:pt modelId="{A6E720EC-8087-45B0-A565-1918DFB3BE88}" type="sibTrans" cxnId="{FA7B986E-FE3E-44BF-808F-015CC157AC9E}">
      <dgm:prSet/>
      <dgm:spPr/>
      <dgm:t>
        <a:bodyPr/>
        <a:lstStyle/>
        <a:p>
          <a:endParaRPr lang="en-US"/>
        </a:p>
      </dgm:t>
    </dgm:pt>
    <dgm:pt modelId="{944084C9-D144-4689-B2A9-F043D5A172AF}">
      <dgm:prSet/>
      <dgm:spPr/>
      <dgm:t>
        <a:bodyPr/>
        <a:lstStyle/>
        <a:p>
          <a:pPr rtl="0"/>
          <a:r>
            <a:rPr lang="en-US" dirty="0" smtClean="0"/>
            <a:t>Logical Data Flow Diagram</a:t>
          </a:r>
          <a:endParaRPr lang="en-US" dirty="0"/>
        </a:p>
      </dgm:t>
    </dgm:pt>
    <dgm:pt modelId="{A8613838-595D-472E-8F57-8EF7212C3D0C}" type="parTrans" cxnId="{29867CAB-4034-4923-B1A2-8D901C94FD0E}">
      <dgm:prSet/>
      <dgm:spPr/>
      <dgm:t>
        <a:bodyPr/>
        <a:lstStyle/>
        <a:p>
          <a:endParaRPr lang="en-US"/>
        </a:p>
      </dgm:t>
    </dgm:pt>
    <dgm:pt modelId="{DC444396-7A2D-4722-9324-144ACF4EF78F}" type="sibTrans" cxnId="{29867CAB-4034-4923-B1A2-8D901C94FD0E}">
      <dgm:prSet/>
      <dgm:spPr/>
      <dgm:t>
        <a:bodyPr/>
        <a:lstStyle/>
        <a:p>
          <a:endParaRPr lang="en-US"/>
        </a:p>
      </dgm:t>
    </dgm:pt>
    <dgm:pt modelId="{4FB7E4CE-0E6F-4943-89B4-9F5413804794}">
      <dgm:prSet/>
      <dgm:spPr/>
      <dgm:t>
        <a:bodyPr/>
        <a:lstStyle/>
        <a:p>
          <a:pPr rtl="0"/>
          <a:r>
            <a:rPr lang="en-US" smtClean="0"/>
            <a:t>Reference Solution Architecture</a:t>
          </a:r>
          <a:endParaRPr lang="en-US"/>
        </a:p>
      </dgm:t>
    </dgm:pt>
    <dgm:pt modelId="{5AE524D0-8087-41B0-94FA-DAE386D12471}" type="parTrans" cxnId="{CC735506-7355-4707-9D91-4689C1BBEDB8}">
      <dgm:prSet/>
      <dgm:spPr/>
      <dgm:t>
        <a:bodyPr/>
        <a:lstStyle/>
        <a:p>
          <a:endParaRPr lang="en-US"/>
        </a:p>
      </dgm:t>
    </dgm:pt>
    <dgm:pt modelId="{5F65DB4B-8031-450A-AEE7-DB8CA6F056C2}" type="sibTrans" cxnId="{CC735506-7355-4707-9D91-4689C1BBEDB8}">
      <dgm:prSet/>
      <dgm:spPr/>
      <dgm:t>
        <a:bodyPr/>
        <a:lstStyle/>
        <a:p>
          <a:endParaRPr lang="en-US"/>
        </a:p>
      </dgm:t>
    </dgm:pt>
    <dgm:pt modelId="{25A47B61-B9F7-4913-AEC3-44EF658F8D45}">
      <dgm:prSet/>
      <dgm:spPr/>
      <dgm:t>
        <a:bodyPr/>
        <a:lstStyle/>
        <a:p>
          <a:pPr rtl="0"/>
          <a:r>
            <a:rPr lang="en-US" smtClean="0"/>
            <a:t>Data Governance using LIF (Lake Integration Framework)</a:t>
          </a:r>
          <a:endParaRPr lang="en-US"/>
        </a:p>
      </dgm:t>
    </dgm:pt>
    <dgm:pt modelId="{60775F2E-C84E-4ABF-9C29-4E68F72E0A24}" type="parTrans" cxnId="{E0444BC9-4F33-4287-86F8-2C03BDD05201}">
      <dgm:prSet/>
      <dgm:spPr/>
      <dgm:t>
        <a:bodyPr/>
        <a:lstStyle/>
        <a:p>
          <a:endParaRPr lang="en-US"/>
        </a:p>
      </dgm:t>
    </dgm:pt>
    <dgm:pt modelId="{4C3BA138-98E1-422A-8796-981575D6A7BA}" type="sibTrans" cxnId="{E0444BC9-4F33-4287-86F8-2C03BDD05201}">
      <dgm:prSet/>
      <dgm:spPr/>
      <dgm:t>
        <a:bodyPr/>
        <a:lstStyle/>
        <a:p>
          <a:endParaRPr lang="en-US"/>
        </a:p>
      </dgm:t>
    </dgm:pt>
    <dgm:pt modelId="{36604A36-BF0B-4059-913B-A2FCF741734F}">
      <dgm:prSet/>
      <dgm:spPr/>
      <dgm:t>
        <a:bodyPr/>
        <a:lstStyle/>
        <a:p>
          <a:pPr rtl="0"/>
          <a:r>
            <a:rPr lang="en-IN" smtClean="0"/>
            <a:t>Deployment Architecture  for Hadoop Single Node Cluster</a:t>
          </a:r>
          <a:endParaRPr lang="en-US"/>
        </a:p>
      </dgm:t>
    </dgm:pt>
    <dgm:pt modelId="{6843AF01-18D3-423B-8FF5-658E3D571E1D}" type="parTrans" cxnId="{89C92578-89CC-4AAD-953D-72B8B75CBAB4}">
      <dgm:prSet/>
      <dgm:spPr/>
      <dgm:t>
        <a:bodyPr/>
        <a:lstStyle/>
        <a:p>
          <a:endParaRPr lang="en-US"/>
        </a:p>
      </dgm:t>
    </dgm:pt>
    <dgm:pt modelId="{58673A19-CE8F-4293-BD22-4A9E0E190611}" type="sibTrans" cxnId="{89C92578-89CC-4AAD-953D-72B8B75CBAB4}">
      <dgm:prSet/>
      <dgm:spPr/>
      <dgm:t>
        <a:bodyPr/>
        <a:lstStyle/>
        <a:p>
          <a:endParaRPr lang="en-US"/>
        </a:p>
      </dgm:t>
    </dgm:pt>
    <dgm:pt modelId="{19409BF0-33BF-4E18-9F77-886388E2BFB1}">
      <dgm:prSet/>
      <dgm:spPr/>
      <dgm:t>
        <a:bodyPr/>
        <a:lstStyle/>
        <a:p>
          <a:pPr rtl="0"/>
          <a:r>
            <a:rPr lang="en-US" dirty="0" smtClean="0"/>
            <a:t>Sample Timeline</a:t>
          </a:r>
          <a:endParaRPr lang="en-US" dirty="0"/>
        </a:p>
      </dgm:t>
    </dgm:pt>
    <dgm:pt modelId="{EB8F2610-51A1-4656-8E75-94831CAADC8A}" type="parTrans" cxnId="{DC655AA7-5202-4367-84A0-0B2DF1260921}">
      <dgm:prSet/>
      <dgm:spPr/>
      <dgm:t>
        <a:bodyPr/>
        <a:lstStyle/>
        <a:p>
          <a:endParaRPr lang="en-US"/>
        </a:p>
      </dgm:t>
    </dgm:pt>
    <dgm:pt modelId="{632BC1E5-684A-46AB-B7DC-DCDF35268191}" type="sibTrans" cxnId="{DC655AA7-5202-4367-84A0-0B2DF1260921}">
      <dgm:prSet/>
      <dgm:spPr/>
      <dgm:t>
        <a:bodyPr/>
        <a:lstStyle/>
        <a:p>
          <a:endParaRPr lang="en-US"/>
        </a:p>
      </dgm:t>
    </dgm:pt>
    <dgm:pt modelId="{D5624998-3588-44F2-BA7A-9399B0A14933}">
      <dgm:prSet/>
      <dgm:spPr/>
      <dgm:t>
        <a:bodyPr/>
        <a:lstStyle/>
        <a:p>
          <a:pPr rtl="0"/>
          <a:r>
            <a:rPr lang="en-US" dirty="0" smtClean="0"/>
            <a:t>Use Cases</a:t>
          </a:r>
          <a:endParaRPr lang="en-US" dirty="0"/>
        </a:p>
      </dgm:t>
    </dgm:pt>
    <dgm:pt modelId="{D285EAC5-F697-45AF-BF3B-4329BE4EFABF}" type="parTrans" cxnId="{47947870-12A9-412D-9AB5-C2C10E0AEF2D}">
      <dgm:prSet/>
      <dgm:spPr/>
      <dgm:t>
        <a:bodyPr/>
        <a:lstStyle/>
        <a:p>
          <a:endParaRPr lang="en-US"/>
        </a:p>
      </dgm:t>
    </dgm:pt>
    <dgm:pt modelId="{3F353021-576E-43DE-8063-88A32AD4DA51}" type="sibTrans" cxnId="{47947870-12A9-412D-9AB5-C2C10E0AEF2D}">
      <dgm:prSet/>
      <dgm:spPr/>
      <dgm:t>
        <a:bodyPr/>
        <a:lstStyle/>
        <a:p>
          <a:endParaRPr lang="en-US"/>
        </a:p>
      </dgm:t>
    </dgm:pt>
    <dgm:pt modelId="{016BFC3F-3975-445A-B28F-FBDD356039E6}" type="pres">
      <dgm:prSet presAssocID="{4261051E-454D-42D6-ACCD-3FEBC808639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F8B633C-80EC-4446-9A0F-843F2F40F9CC}" type="pres">
      <dgm:prSet presAssocID="{A6B57CF8-F72D-4DDE-9210-D70B63D139E8}" presName="parentText" presStyleLbl="node1" presStyleIdx="0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AEFCB5-929D-418B-B3CA-C727B10DD9BD}" type="pres">
      <dgm:prSet presAssocID="{5FCE34A4-26C6-4C62-A335-1368566892FB}" presName="spacer" presStyleCnt="0"/>
      <dgm:spPr/>
    </dgm:pt>
    <dgm:pt modelId="{9B5D5D1C-E69B-47C6-B3B9-2EB2B6D4A9D3}" type="pres">
      <dgm:prSet presAssocID="{D5624998-3588-44F2-BA7A-9399B0A14933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8DECA4-ADE9-46D2-93C5-DE8104999B5B}" type="pres">
      <dgm:prSet presAssocID="{3F353021-576E-43DE-8063-88A32AD4DA51}" presName="spacer" presStyleCnt="0"/>
      <dgm:spPr/>
    </dgm:pt>
    <dgm:pt modelId="{45BBEA0A-2E5D-42A5-A85F-CAF55386AE29}" type="pres">
      <dgm:prSet presAssocID="{106EB8F4-2776-43D4-8149-068EEE31298E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FA543C-B923-4E76-BE56-726D126B7CF7}" type="pres">
      <dgm:prSet presAssocID="{A6E720EC-8087-45B0-A565-1918DFB3BE88}" presName="spacer" presStyleCnt="0"/>
      <dgm:spPr/>
    </dgm:pt>
    <dgm:pt modelId="{1812B0AA-BB34-4C21-9973-DA87C279FB8C}" type="pres">
      <dgm:prSet presAssocID="{944084C9-D144-4689-B2A9-F043D5A172AF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060A1A-3E90-4964-8F6A-4CCAE7A88EE7}" type="pres">
      <dgm:prSet presAssocID="{DC444396-7A2D-4722-9324-144ACF4EF78F}" presName="spacer" presStyleCnt="0"/>
      <dgm:spPr/>
    </dgm:pt>
    <dgm:pt modelId="{598543A6-AF88-4651-9209-C36EA8CA3478}" type="pres">
      <dgm:prSet presAssocID="{4FB7E4CE-0E6F-4943-89B4-9F5413804794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D77B5D-6ECA-49FD-9312-49C2F0E9D39D}" type="pres">
      <dgm:prSet presAssocID="{5F65DB4B-8031-450A-AEE7-DB8CA6F056C2}" presName="spacer" presStyleCnt="0"/>
      <dgm:spPr/>
    </dgm:pt>
    <dgm:pt modelId="{F9FCA96E-03F2-4A83-B069-54900DA864E8}" type="pres">
      <dgm:prSet presAssocID="{25A47B61-B9F7-4913-AEC3-44EF658F8D45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AD6944-07BE-4DE6-B852-3FAFFAAF1777}" type="pres">
      <dgm:prSet presAssocID="{4C3BA138-98E1-422A-8796-981575D6A7BA}" presName="spacer" presStyleCnt="0"/>
      <dgm:spPr/>
    </dgm:pt>
    <dgm:pt modelId="{C8B5E011-8A7E-4033-AB4C-D79AE150FDD3}" type="pres">
      <dgm:prSet presAssocID="{36604A36-BF0B-4059-913B-A2FCF741734F}" presName="parentText" presStyleLbl="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467F6B-4429-4421-8A8A-70B4BCB4851A}" type="pres">
      <dgm:prSet presAssocID="{58673A19-CE8F-4293-BD22-4A9E0E190611}" presName="spacer" presStyleCnt="0"/>
      <dgm:spPr/>
    </dgm:pt>
    <dgm:pt modelId="{84941B20-0997-440C-8739-A11E943D8FC9}" type="pres">
      <dgm:prSet presAssocID="{19409BF0-33BF-4E18-9F77-886388E2BFB1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1BD84F2-B754-437B-B02E-73467035AF98}" type="presOf" srcId="{4FB7E4CE-0E6F-4943-89B4-9F5413804794}" destId="{598543A6-AF88-4651-9209-C36EA8CA3478}" srcOrd="0" destOrd="0" presId="urn:microsoft.com/office/officeart/2005/8/layout/vList2"/>
    <dgm:cxn modelId="{29867CAB-4034-4923-B1A2-8D901C94FD0E}" srcId="{4261051E-454D-42D6-ACCD-3FEBC808639B}" destId="{944084C9-D144-4689-B2A9-F043D5A172AF}" srcOrd="3" destOrd="0" parTransId="{A8613838-595D-472E-8F57-8EF7212C3D0C}" sibTransId="{DC444396-7A2D-4722-9324-144ACF4EF78F}"/>
    <dgm:cxn modelId="{84412710-F125-4644-BA2C-7E2AEFBDCF38}" type="presOf" srcId="{D5624998-3588-44F2-BA7A-9399B0A14933}" destId="{9B5D5D1C-E69B-47C6-B3B9-2EB2B6D4A9D3}" srcOrd="0" destOrd="0" presId="urn:microsoft.com/office/officeart/2005/8/layout/vList2"/>
    <dgm:cxn modelId="{90BD10AC-3D9B-48F4-A16C-163CE72E58F2}" type="presOf" srcId="{19409BF0-33BF-4E18-9F77-886388E2BFB1}" destId="{84941B20-0997-440C-8739-A11E943D8FC9}" srcOrd="0" destOrd="0" presId="urn:microsoft.com/office/officeart/2005/8/layout/vList2"/>
    <dgm:cxn modelId="{DC655AA7-5202-4367-84A0-0B2DF1260921}" srcId="{4261051E-454D-42D6-ACCD-3FEBC808639B}" destId="{19409BF0-33BF-4E18-9F77-886388E2BFB1}" srcOrd="7" destOrd="0" parTransId="{EB8F2610-51A1-4656-8E75-94831CAADC8A}" sibTransId="{632BC1E5-684A-46AB-B7DC-DCDF35268191}"/>
    <dgm:cxn modelId="{C7B4DFA8-B397-447B-9523-E11283F5230D}" type="presOf" srcId="{4261051E-454D-42D6-ACCD-3FEBC808639B}" destId="{016BFC3F-3975-445A-B28F-FBDD356039E6}" srcOrd="0" destOrd="0" presId="urn:microsoft.com/office/officeart/2005/8/layout/vList2"/>
    <dgm:cxn modelId="{89C92578-89CC-4AAD-953D-72B8B75CBAB4}" srcId="{4261051E-454D-42D6-ACCD-3FEBC808639B}" destId="{36604A36-BF0B-4059-913B-A2FCF741734F}" srcOrd="6" destOrd="0" parTransId="{6843AF01-18D3-423B-8FF5-658E3D571E1D}" sibTransId="{58673A19-CE8F-4293-BD22-4A9E0E190611}"/>
    <dgm:cxn modelId="{2C1C261C-C2CC-42A1-A421-3316B0C11351}" type="presOf" srcId="{A6B57CF8-F72D-4DDE-9210-D70B63D139E8}" destId="{BF8B633C-80EC-4446-9A0F-843F2F40F9CC}" srcOrd="0" destOrd="0" presId="urn:microsoft.com/office/officeart/2005/8/layout/vList2"/>
    <dgm:cxn modelId="{FA7B986E-FE3E-44BF-808F-015CC157AC9E}" srcId="{4261051E-454D-42D6-ACCD-3FEBC808639B}" destId="{106EB8F4-2776-43D4-8149-068EEE31298E}" srcOrd="2" destOrd="0" parTransId="{14374E41-0EE3-4AEB-9BA1-8C0341DAB70C}" sibTransId="{A6E720EC-8087-45B0-A565-1918DFB3BE88}"/>
    <dgm:cxn modelId="{C2F7BCB9-8CD1-49C1-B23A-7239032BF0D7}" type="presOf" srcId="{25A47B61-B9F7-4913-AEC3-44EF658F8D45}" destId="{F9FCA96E-03F2-4A83-B069-54900DA864E8}" srcOrd="0" destOrd="0" presId="urn:microsoft.com/office/officeart/2005/8/layout/vList2"/>
    <dgm:cxn modelId="{47947870-12A9-412D-9AB5-C2C10E0AEF2D}" srcId="{4261051E-454D-42D6-ACCD-3FEBC808639B}" destId="{D5624998-3588-44F2-BA7A-9399B0A14933}" srcOrd="1" destOrd="0" parTransId="{D285EAC5-F697-45AF-BF3B-4329BE4EFABF}" sibTransId="{3F353021-576E-43DE-8063-88A32AD4DA51}"/>
    <dgm:cxn modelId="{564DE964-5A45-402B-9D2F-4C2245D2D5BF}" srcId="{4261051E-454D-42D6-ACCD-3FEBC808639B}" destId="{A6B57CF8-F72D-4DDE-9210-D70B63D139E8}" srcOrd="0" destOrd="0" parTransId="{A820AB3B-724D-41D9-80B0-206584728AB9}" sibTransId="{5FCE34A4-26C6-4C62-A335-1368566892FB}"/>
    <dgm:cxn modelId="{86D0A683-C6C7-4BF0-83F5-ACE8A36DFE50}" type="presOf" srcId="{36604A36-BF0B-4059-913B-A2FCF741734F}" destId="{C8B5E011-8A7E-4033-AB4C-D79AE150FDD3}" srcOrd="0" destOrd="0" presId="urn:microsoft.com/office/officeart/2005/8/layout/vList2"/>
    <dgm:cxn modelId="{DEE2B7C4-C2E1-424C-A3C5-A3A9ED8D9D26}" type="presOf" srcId="{944084C9-D144-4689-B2A9-F043D5A172AF}" destId="{1812B0AA-BB34-4C21-9973-DA87C279FB8C}" srcOrd="0" destOrd="0" presId="urn:microsoft.com/office/officeart/2005/8/layout/vList2"/>
    <dgm:cxn modelId="{E0444BC9-4F33-4287-86F8-2C03BDD05201}" srcId="{4261051E-454D-42D6-ACCD-3FEBC808639B}" destId="{25A47B61-B9F7-4913-AEC3-44EF658F8D45}" srcOrd="5" destOrd="0" parTransId="{60775F2E-C84E-4ABF-9C29-4E68F72E0A24}" sibTransId="{4C3BA138-98E1-422A-8796-981575D6A7BA}"/>
    <dgm:cxn modelId="{4B1FDFBB-5085-48E9-BC81-48ED7E0D0CE2}" type="presOf" srcId="{106EB8F4-2776-43D4-8149-068EEE31298E}" destId="{45BBEA0A-2E5D-42A5-A85F-CAF55386AE29}" srcOrd="0" destOrd="0" presId="urn:microsoft.com/office/officeart/2005/8/layout/vList2"/>
    <dgm:cxn modelId="{CC735506-7355-4707-9D91-4689C1BBEDB8}" srcId="{4261051E-454D-42D6-ACCD-3FEBC808639B}" destId="{4FB7E4CE-0E6F-4943-89B4-9F5413804794}" srcOrd="4" destOrd="0" parTransId="{5AE524D0-8087-41B0-94FA-DAE386D12471}" sibTransId="{5F65DB4B-8031-450A-AEE7-DB8CA6F056C2}"/>
    <dgm:cxn modelId="{FB32594F-87BE-4C01-9F56-E780A869C51A}" type="presParOf" srcId="{016BFC3F-3975-445A-B28F-FBDD356039E6}" destId="{BF8B633C-80EC-4446-9A0F-843F2F40F9CC}" srcOrd="0" destOrd="0" presId="urn:microsoft.com/office/officeart/2005/8/layout/vList2"/>
    <dgm:cxn modelId="{10B4DA64-4D8E-4D41-A055-16F0CFDAFC33}" type="presParOf" srcId="{016BFC3F-3975-445A-B28F-FBDD356039E6}" destId="{98AEFCB5-929D-418B-B3CA-C727B10DD9BD}" srcOrd="1" destOrd="0" presId="urn:microsoft.com/office/officeart/2005/8/layout/vList2"/>
    <dgm:cxn modelId="{E7FF3AD1-8B1B-4817-852F-D040D020932A}" type="presParOf" srcId="{016BFC3F-3975-445A-B28F-FBDD356039E6}" destId="{9B5D5D1C-E69B-47C6-B3B9-2EB2B6D4A9D3}" srcOrd="2" destOrd="0" presId="urn:microsoft.com/office/officeart/2005/8/layout/vList2"/>
    <dgm:cxn modelId="{615C8182-D5BE-4D79-B924-C16E7F30404B}" type="presParOf" srcId="{016BFC3F-3975-445A-B28F-FBDD356039E6}" destId="{0D8DECA4-ADE9-46D2-93C5-DE8104999B5B}" srcOrd="3" destOrd="0" presId="urn:microsoft.com/office/officeart/2005/8/layout/vList2"/>
    <dgm:cxn modelId="{4FBD4255-764A-4B57-B08D-ED4EBA04A2B9}" type="presParOf" srcId="{016BFC3F-3975-445A-B28F-FBDD356039E6}" destId="{45BBEA0A-2E5D-42A5-A85F-CAF55386AE29}" srcOrd="4" destOrd="0" presId="urn:microsoft.com/office/officeart/2005/8/layout/vList2"/>
    <dgm:cxn modelId="{324461AD-118F-460C-B7E7-C5F4FB10E38C}" type="presParOf" srcId="{016BFC3F-3975-445A-B28F-FBDD356039E6}" destId="{45FA543C-B923-4E76-BE56-726D126B7CF7}" srcOrd="5" destOrd="0" presId="urn:microsoft.com/office/officeart/2005/8/layout/vList2"/>
    <dgm:cxn modelId="{EE885561-28DA-4C31-A2EC-3A3FD971B6C0}" type="presParOf" srcId="{016BFC3F-3975-445A-B28F-FBDD356039E6}" destId="{1812B0AA-BB34-4C21-9973-DA87C279FB8C}" srcOrd="6" destOrd="0" presId="urn:microsoft.com/office/officeart/2005/8/layout/vList2"/>
    <dgm:cxn modelId="{8A5FA60D-CAEB-46EE-B860-93A6F84313EC}" type="presParOf" srcId="{016BFC3F-3975-445A-B28F-FBDD356039E6}" destId="{13060A1A-3E90-4964-8F6A-4CCAE7A88EE7}" srcOrd="7" destOrd="0" presId="urn:microsoft.com/office/officeart/2005/8/layout/vList2"/>
    <dgm:cxn modelId="{79E5B7DB-E664-4BDA-951C-C88FBE62E272}" type="presParOf" srcId="{016BFC3F-3975-445A-B28F-FBDD356039E6}" destId="{598543A6-AF88-4651-9209-C36EA8CA3478}" srcOrd="8" destOrd="0" presId="urn:microsoft.com/office/officeart/2005/8/layout/vList2"/>
    <dgm:cxn modelId="{760478F8-FDA7-4277-898B-CDDDEF4AB0E6}" type="presParOf" srcId="{016BFC3F-3975-445A-B28F-FBDD356039E6}" destId="{A6D77B5D-6ECA-49FD-9312-49C2F0E9D39D}" srcOrd="9" destOrd="0" presId="urn:microsoft.com/office/officeart/2005/8/layout/vList2"/>
    <dgm:cxn modelId="{FB1E6D9E-BEF6-4BB7-9472-573179E64C72}" type="presParOf" srcId="{016BFC3F-3975-445A-B28F-FBDD356039E6}" destId="{F9FCA96E-03F2-4A83-B069-54900DA864E8}" srcOrd="10" destOrd="0" presId="urn:microsoft.com/office/officeart/2005/8/layout/vList2"/>
    <dgm:cxn modelId="{391B2ED6-11E9-4886-97FB-DB65BA81D7D3}" type="presParOf" srcId="{016BFC3F-3975-445A-B28F-FBDD356039E6}" destId="{E4AD6944-07BE-4DE6-B852-3FAFFAAF1777}" srcOrd="11" destOrd="0" presId="urn:microsoft.com/office/officeart/2005/8/layout/vList2"/>
    <dgm:cxn modelId="{1AB78CE3-8A9B-475A-AE5A-C7472892B26A}" type="presParOf" srcId="{016BFC3F-3975-445A-B28F-FBDD356039E6}" destId="{C8B5E011-8A7E-4033-AB4C-D79AE150FDD3}" srcOrd="12" destOrd="0" presId="urn:microsoft.com/office/officeart/2005/8/layout/vList2"/>
    <dgm:cxn modelId="{A0E713F4-2F86-4B7E-9ADB-D1B1B06AA7D9}" type="presParOf" srcId="{016BFC3F-3975-445A-B28F-FBDD356039E6}" destId="{6A467F6B-4429-4421-8A8A-70B4BCB4851A}" srcOrd="13" destOrd="0" presId="urn:microsoft.com/office/officeart/2005/8/layout/vList2"/>
    <dgm:cxn modelId="{D1B41895-D6BA-4721-863A-65E2A7877B3C}" type="presParOf" srcId="{016BFC3F-3975-445A-B28F-FBDD356039E6}" destId="{84941B20-0997-440C-8739-A11E943D8FC9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5EA153-6AEA-4837-8C2B-7356598C012B}" type="doc">
      <dgm:prSet loTypeId="urn:microsoft.com/office/officeart/2005/8/layout/process4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DE2D772-639B-4D9E-BD42-70DE821F3B72}">
      <dgm:prSet phldrT="[Text]"/>
      <dgm:spPr/>
      <dgm:t>
        <a:bodyPr/>
        <a:lstStyle/>
        <a:p>
          <a:r>
            <a:rPr lang="en-US" dirty="0" smtClean="0"/>
            <a:t>Data Sources</a:t>
          </a:r>
          <a:endParaRPr lang="en-US" dirty="0"/>
        </a:p>
      </dgm:t>
    </dgm:pt>
    <dgm:pt modelId="{1E3429AB-23EF-4836-A947-FF6D9C7EC548}" type="parTrans" cxnId="{C99C601E-A325-4201-8889-84A1A9B427DB}">
      <dgm:prSet/>
      <dgm:spPr/>
      <dgm:t>
        <a:bodyPr/>
        <a:lstStyle/>
        <a:p>
          <a:endParaRPr lang="en-US"/>
        </a:p>
      </dgm:t>
    </dgm:pt>
    <dgm:pt modelId="{87EA5F2A-30D7-46FE-A3EE-BC182A6DD8F8}" type="sibTrans" cxnId="{C99C601E-A325-4201-8889-84A1A9B427DB}">
      <dgm:prSet/>
      <dgm:spPr/>
      <dgm:t>
        <a:bodyPr/>
        <a:lstStyle/>
        <a:p>
          <a:endParaRPr lang="en-US"/>
        </a:p>
      </dgm:t>
    </dgm:pt>
    <dgm:pt modelId="{FE725FE4-7C0B-4E6C-9EC6-D9AF68167EE1}">
      <dgm:prSet phldrT="[Text]"/>
      <dgm:spPr/>
      <dgm:t>
        <a:bodyPr/>
        <a:lstStyle/>
        <a:p>
          <a:r>
            <a:rPr lang="en-US" dirty="0" smtClean="0"/>
            <a:t>Structured</a:t>
          </a:r>
          <a:endParaRPr lang="en-US" dirty="0"/>
        </a:p>
      </dgm:t>
    </dgm:pt>
    <dgm:pt modelId="{CEC69009-50D8-4D0D-A69B-869D7D394CF4}" type="parTrans" cxnId="{DA9CBDB2-4409-4C8C-9A33-64C8F398BD7D}">
      <dgm:prSet/>
      <dgm:spPr/>
      <dgm:t>
        <a:bodyPr/>
        <a:lstStyle/>
        <a:p>
          <a:endParaRPr lang="en-US"/>
        </a:p>
      </dgm:t>
    </dgm:pt>
    <dgm:pt modelId="{211C28A8-6DB7-438C-85FF-DBD9CB34DCB3}" type="sibTrans" cxnId="{DA9CBDB2-4409-4C8C-9A33-64C8F398BD7D}">
      <dgm:prSet/>
      <dgm:spPr/>
      <dgm:t>
        <a:bodyPr/>
        <a:lstStyle/>
        <a:p>
          <a:endParaRPr lang="en-US"/>
        </a:p>
      </dgm:t>
    </dgm:pt>
    <dgm:pt modelId="{6CB0C75F-F81F-4FAC-808F-D6802D6CF853}">
      <dgm:prSet phldrT="[Text]"/>
      <dgm:spPr/>
      <dgm:t>
        <a:bodyPr/>
        <a:lstStyle/>
        <a:p>
          <a:r>
            <a:rPr lang="en-US" dirty="0" smtClean="0"/>
            <a:t>Semi-Structured</a:t>
          </a:r>
          <a:endParaRPr lang="en-US" dirty="0"/>
        </a:p>
      </dgm:t>
    </dgm:pt>
    <dgm:pt modelId="{5FA47530-3E07-45A4-AEB6-90226F9DBE69}" type="parTrans" cxnId="{92032492-1CF9-4FEA-A1EB-4769B7D84DE2}">
      <dgm:prSet/>
      <dgm:spPr/>
      <dgm:t>
        <a:bodyPr/>
        <a:lstStyle/>
        <a:p>
          <a:endParaRPr lang="en-US"/>
        </a:p>
      </dgm:t>
    </dgm:pt>
    <dgm:pt modelId="{FDAC57FF-A004-4C0D-B91D-6CDBAF743FE4}" type="sibTrans" cxnId="{92032492-1CF9-4FEA-A1EB-4769B7D84DE2}">
      <dgm:prSet/>
      <dgm:spPr/>
      <dgm:t>
        <a:bodyPr/>
        <a:lstStyle/>
        <a:p>
          <a:endParaRPr lang="en-US"/>
        </a:p>
      </dgm:t>
    </dgm:pt>
    <dgm:pt modelId="{A2F7AA2E-F6B8-4652-9865-01D76501EDAC}">
      <dgm:prSet phldrT="[Text]"/>
      <dgm:spPr/>
      <dgm:t>
        <a:bodyPr/>
        <a:lstStyle/>
        <a:p>
          <a:r>
            <a:rPr lang="en-US" dirty="0" smtClean="0"/>
            <a:t>Data Ingestion</a:t>
          </a:r>
          <a:endParaRPr lang="en-US" dirty="0"/>
        </a:p>
      </dgm:t>
    </dgm:pt>
    <dgm:pt modelId="{00717B29-C614-4326-909B-6E557DDD4538}" type="parTrans" cxnId="{BCDA8BE5-AFD2-41DA-B6F5-2CE7E255F5FD}">
      <dgm:prSet/>
      <dgm:spPr/>
      <dgm:t>
        <a:bodyPr/>
        <a:lstStyle/>
        <a:p>
          <a:endParaRPr lang="en-US"/>
        </a:p>
      </dgm:t>
    </dgm:pt>
    <dgm:pt modelId="{7653E89B-070E-4F04-B0BD-AC9D4CF4D59E}" type="sibTrans" cxnId="{BCDA8BE5-AFD2-41DA-B6F5-2CE7E255F5FD}">
      <dgm:prSet/>
      <dgm:spPr/>
      <dgm:t>
        <a:bodyPr/>
        <a:lstStyle/>
        <a:p>
          <a:endParaRPr lang="en-US"/>
        </a:p>
      </dgm:t>
    </dgm:pt>
    <dgm:pt modelId="{FBB70CA1-1919-4438-B315-70E59CABFD7C}">
      <dgm:prSet phldrT="[Text]"/>
      <dgm:spPr/>
      <dgm:t>
        <a:bodyPr/>
        <a:lstStyle/>
        <a:p>
          <a:r>
            <a:rPr lang="en-US" dirty="0" smtClean="0"/>
            <a:t>Batch - Historical </a:t>
          </a:r>
          <a:endParaRPr lang="en-US" dirty="0"/>
        </a:p>
      </dgm:t>
    </dgm:pt>
    <dgm:pt modelId="{713176B6-A198-433B-93C8-9ABCD777D23A}" type="parTrans" cxnId="{2EDBA5E8-C158-4A9A-B732-F9A1FBD7E824}">
      <dgm:prSet/>
      <dgm:spPr/>
      <dgm:t>
        <a:bodyPr/>
        <a:lstStyle/>
        <a:p>
          <a:endParaRPr lang="en-US"/>
        </a:p>
      </dgm:t>
    </dgm:pt>
    <dgm:pt modelId="{B2D3DC6A-B24E-4A23-A615-6C0A53AA18A0}" type="sibTrans" cxnId="{2EDBA5E8-C158-4A9A-B732-F9A1FBD7E824}">
      <dgm:prSet/>
      <dgm:spPr/>
      <dgm:t>
        <a:bodyPr/>
        <a:lstStyle/>
        <a:p>
          <a:endParaRPr lang="en-US"/>
        </a:p>
      </dgm:t>
    </dgm:pt>
    <dgm:pt modelId="{5859B3A6-251E-4FEC-951F-988E1A84B2A5}">
      <dgm:prSet phldrT="[Text]"/>
      <dgm:spPr/>
      <dgm:t>
        <a:bodyPr/>
        <a:lstStyle/>
        <a:p>
          <a:r>
            <a:rPr lang="en-US" dirty="0" smtClean="0"/>
            <a:t>Real time - Messaging</a:t>
          </a:r>
          <a:endParaRPr lang="en-US" dirty="0"/>
        </a:p>
      </dgm:t>
    </dgm:pt>
    <dgm:pt modelId="{AD3F67AD-BB02-4B0F-AC21-B729B4DDAF72}" type="parTrans" cxnId="{37D34100-7BB4-46BB-BC20-6613A54F92F7}">
      <dgm:prSet/>
      <dgm:spPr/>
      <dgm:t>
        <a:bodyPr/>
        <a:lstStyle/>
        <a:p>
          <a:endParaRPr lang="en-US"/>
        </a:p>
      </dgm:t>
    </dgm:pt>
    <dgm:pt modelId="{5D57D770-8212-418D-B2CA-8A56EDF18376}" type="sibTrans" cxnId="{37D34100-7BB4-46BB-BC20-6613A54F92F7}">
      <dgm:prSet/>
      <dgm:spPr/>
      <dgm:t>
        <a:bodyPr/>
        <a:lstStyle/>
        <a:p>
          <a:endParaRPr lang="en-US"/>
        </a:p>
      </dgm:t>
    </dgm:pt>
    <dgm:pt modelId="{369BF695-C8AD-4C46-8275-B79009108131}">
      <dgm:prSet phldrT="[Text]"/>
      <dgm:spPr/>
      <dgm:t>
        <a:bodyPr/>
        <a:lstStyle/>
        <a:p>
          <a:r>
            <a:rPr lang="en-US" dirty="0" smtClean="0"/>
            <a:t>Validation &amp; Processing</a:t>
          </a:r>
          <a:endParaRPr lang="en-US" dirty="0"/>
        </a:p>
      </dgm:t>
    </dgm:pt>
    <dgm:pt modelId="{1CE98B75-A702-4BF0-9B1B-11D0A2388C68}" type="parTrans" cxnId="{99186A18-A8EA-4B37-B6B0-B68DE0638591}">
      <dgm:prSet/>
      <dgm:spPr/>
      <dgm:t>
        <a:bodyPr/>
        <a:lstStyle/>
        <a:p>
          <a:endParaRPr lang="en-US"/>
        </a:p>
      </dgm:t>
    </dgm:pt>
    <dgm:pt modelId="{DFD58687-4F60-467F-B6B9-96842FC129F1}" type="sibTrans" cxnId="{99186A18-A8EA-4B37-B6B0-B68DE0638591}">
      <dgm:prSet/>
      <dgm:spPr/>
      <dgm:t>
        <a:bodyPr/>
        <a:lstStyle/>
        <a:p>
          <a:endParaRPr lang="en-US"/>
        </a:p>
      </dgm:t>
    </dgm:pt>
    <dgm:pt modelId="{AA9AE9CF-38B1-4B83-B2D9-86692793E268}">
      <dgm:prSet phldrT="[Text]"/>
      <dgm:spPr/>
      <dgm:t>
        <a:bodyPr/>
        <a:lstStyle/>
        <a:p>
          <a:r>
            <a:rPr lang="en-US" dirty="0" smtClean="0"/>
            <a:t>Rule Engine</a:t>
          </a:r>
          <a:endParaRPr lang="en-US" dirty="0"/>
        </a:p>
      </dgm:t>
    </dgm:pt>
    <dgm:pt modelId="{A96E217D-8717-4930-B9E3-F27A9C03D868}" type="parTrans" cxnId="{0BD0F8CD-5DA7-4F1B-9610-84212AEC2F5F}">
      <dgm:prSet/>
      <dgm:spPr/>
      <dgm:t>
        <a:bodyPr/>
        <a:lstStyle/>
        <a:p>
          <a:endParaRPr lang="en-US"/>
        </a:p>
      </dgm:t>
    </dgm:pt>
    <dgm:pt modelId="{88FFF916-AF8C-45CA-9B04-7C6B71909CEB}" type="sibTrans" cxnId="{0BD0F8CD-5DA7-4F1B-9610-84212AEC2F5F}">
      <dgm:prSet/>
      <dgm:spPr/>
      <dgm:t>
        <a:bodyPr/>
        <a:lstStyle/>
        <a:p>
          <a:endParaRPr lang="en-US"/>
        </a:p>
      </dgm:t>
    </dgm:pt>
    <dgm:pt modelId="{764A3046-A6A8-4617-8B2C-AFC74704FD96}">
      <dgm:prSet phldrT="[Text]"/>
      <dgm:spPr/>
      <dgm:t>
        <a:bodyPr/>
        <a:lstStyle/>
        <a:p>
          <a:r>
            <a:rPr lang="en-US" dirty="0" smtClean="0"/>
            <a:t>Customization</a:t>
          </a:r>
          <a:endParaRPr lang="en-US" dirty="0"/>
        </a:p>
      </dgm:t>
    </dgm:pt>
    <dgm:pt modelId="{37C18536-E0E1-44DF-BE25-24FCF3B1FB26}" type="parTrans" cxnId="{0B3DA10A-37A2-497E-AF31-3F2F1264D46D}">
      <dgm:prSet/>
      <dgm:spPr/>
      <dgm:t>
        <a:bodyPr/>
        <a:lstStyle/>
        <a:p>
          <a:endParaRPr lang="en-US"/>
        </a:p>
      </dgm:t>
    </dgm:pt>
    <dgm:pt modelId="{03B870D3-F0FE-49C8-A72D-8EA6BF51DF30}" type="sibTrans" cxnId="{0B3DA10A-37A2-497E-AF31-3F2F1264D46D}">
      <dgm:prSet/>
      <dgm:spPr/>
      <dgm:t>
        <a:bodyPr/>
        <a:lstStyle/>
        <a:p>
          <a:endParaRPr lang="en-US"/>
        </a:p>
      </dgm:t>
    </dgm:pt>
    <dgm:pt modelId="{BB0C729E-D3E3-4F53-A044-AB3E21E4165C}">
      <dgm:prSet phldrT="[Text]"/>
      <dgm:spPr/>
      <dgm:t>
        <a:bodyPr/>
        <a:lstStyle/>
        <a:p>
          <a:r>
            <a:rPr lang="en-US" dirty="0" smtClean="0"/>
            <a:t>Unstructured</a:t>
          </a:r>
          <a:endParaRPr lang="en-US" dirty="0"/>
        </a:p>
      </dgm:t>
    </dgm:pt>
    <dgm:pt modelId="{7B9528BA-9E3B-489B-88D0-942096EDB92E}" type="parTrans" cxnId="{222B63F9-7421-4DB2-8166-DFDDCF541530}">
      <dgm:prSet/>
      <dgm:spPr/>
      <dgm:t>
        <a:bodyPr/>
        <a:lstStyle/>
        <a:p>
          <a:endParaRPr lang="en-US"/>
        </a:p>
      </dgm:t>
    </dgm:pt>
    <dgm:pt modelId="{9AA92A60-5719-4DC4-823F-54E016C9E8C4}" type="sibTrans" cxnId="{222B63F9-7421-4DB2-8166-DFDDCF541530}">
      <dgm:prSet/>
      <dgm:spPr/>
      <dgm:t>
        <a:bodyPr/>
        <a:lstStyle/>
        <a:p>
          <a:endParaRPr lang="en-US"/>
        </a:p>
      </dgm:t>
    </dgm:pt>
    <dgm:pt modelId="{E33CBF60-C983-4FED-A8DD-49E94F7BC88A}">
      <dgm:prSet phldrT="[Text]"/>
      <dgm:spPr/>
      <dgm:t>
        <a:bodyPr/>
        <a:lstStyle/>
        <a:p>
          <a:r>
            <a:rPr lang="en-US" dirty="0" smtClean="0"/>
            <a:t>Joining and Merging (for 360 view)</a:t>
          </a:r>
          <a:endParaRPr lang="en-US" dirty="0"/>
        </a:p>
      </dgm:t>
    </dgm:pt>
    <dgm:pt modelId="{94D59740-F583-43B6-823C-1193C42794C4}" type="parTrans" cxnId="{DBE7D366-8550-42CC-A1E6-0B7370C7F325}">
      <dgm:prSet/>
      <dgm:spPr/>
      <dgm:t>
        <a:bodyPr/>
        <a:lstStyle/>
        <a:p>
          <a:endParaRPr lang="en-US"/>
        </a:p>
      </dgm:t>
    </dgm:pt>
    <dgm:pt modelId="{16F83828-B84A-448E-9A17-05645549DA2C}" type="sibTrans" cxnId="{DBE7D366-8550-42CC-A1E6-0B7370C7F325}">
      <dgm:prSet/>
      <dgm:spPr/>
      <dgm:t>
        <a:bodyPr/>
        <a:lstStyle/>
        <a:p>
          <a:endParaRPr lang="en-US"/>
        </a:p>
      </dgm:t>
    </dgm:pt>
    <dgm:pt modelId="{12F3BAA6-A1FC-4FB4-A6FD-78E83B5C4967}">
      <dgm:prSet phldrT="[Text]"/>
      <dgm:spPr/>
      <dgm:t>
        <a:bodyPr/>
        <a:lstStyle/>
        <a:p>
          <a:r>
            <a:rPr lang="en-US" dirty="0" smtClean="0"/>
            <a:t>Data Consumption</a:t>
          </a:r>
          <a:endParaRPr lang="en-US" dirty="0"/>
        </a:p>
      </dgm:t>
    </dgm:pt>
    <dgm:pt modelId="{F85C043C-CBCA-4BBA-95D7-AD8C7512D92C}" type="parTrans" cxnId="{D35B4B19-AA77-45DF-9731-72FEAE6200C4}">
      <dgm:prSet/>
      <dgm:spPr/>
      <dgm:t>
        <a:bodyPr/>
        <a:lstStyle/>
        <a:p>
          <a:endParaRPr lang="en-US"/>
        </a:p>
      </dgm:t>
    </dgm:pt>
    <dgm:pt modelId="{3CE45D04-180F-449C-B56E-A269E7A502C6}" type="sibTrans" cxnId="{D35B4B19-AA77-45DF-9731-72FEAE6200C4}">
      <dgm:prSet/>
      <dgm:spPr/>
      <dgm:t>
        <a:bodyPr/>
        <a:lstStyle/>
        <a:p>
          <a:endParaRPr lang="en-US"/>
        </a:p>
      </dgm:t>
    </dgm:pt>
    <dgm:pt modelId="{3EB6ED19-2488-42E9-B122-5428E8FB05DC}">
      <dgm:prSet phldrT="[Text]"/>
      <dgm:spPr/>
      <dgm:t>
        <a:bodyPr/>
        <a:lstStyle/>
        <a:p>
          <a:r>
            <a:rPr lang="en-US" dirty="0" smtClean="0"/>
            <a:t>Reports /Dashboards</a:t>
          </a:r>
          <a:endParaRPr lang="en-US" dirty="0"/>
        </a:p>
      </dgm:t>
    </dgm:pt>
    <dgm:pt modelId="{06CA5037-91D2-4F34-BBE9-5D936BBD9A0C}" type="parTrans" cxnId="{EE87690E-B6E1-4E23-93B4-9775CBAE12DC}">
      <dgm:prSet/>
      <dgm:spPr/>
      <dgm:t>
        <a:bodyPr/>
        <a:lstStyle/>
        <a:p>
          <a:endParaRPr lang="en-US"/>
        </a:p>
      </dgm:t>
    </dgm:pt>
    <dgm:pt modelId="{C0C3D9DF-77B4-4C5E-838A-975055DA00B1}" type="sibTrans" cxnId="{EE87690E-B6E1-4E23-93B4-9775CBAE12DC}">
      <dgm:prSet/>
      <dgm:spPr/>
      <dgm:t>
        <a:bodyPr/>
        <a:lstStyle/>
        <a:p>
          <a:endParaRPr lang="en-US"/>
        </a:p>
      </dgm:t>
    </dgm:pt>
    <dgm:pt modelId="{CA9C6E53-1CC0-4606-89E4-33DABA91B8C9}">
      <dgm:prSet phldrT="[Text]"/>
      <dgm:spPr/>
      <dgm:t>
        <a:bodyPr/>
        <a:lstStyle/>
        <a:p>
          <a:r>
            <a:rPr lang="en-US" dirty="0" smtClean="0"/>
            <a:t>Visualization</a:t>
          </a:r>
          <a:endParaRPr lang="en-US" dirty="0"/>
        </a:p>
      </dgm:t>
    </dgm:pt>
    <dgm:pt modelId="{94FBE077-2948-483B-B979-94D5E9F9105A}" type="parTrans" cxnId="{AA965898-285A-4F61-A361-77D884C7694B}">
      <dgm:prSet/>
      <dgm:spPr/>
      <dgm:t>
        <a:bodyPr/>
        <a:lstStyle/>
        <a:p>
          <a:endParaRPr lang="en-US"/>
        </a:p>
      </dgm:t>
    </dgm:pt>
    <dgm:pt modelId="{91E8E4BE-542E-4B13-99A3-B538F79998A7}" type="sibTrans" cxnId="{AA965898-285A-4F61-A361-77D884C7694B}">
      <dgm:prSet/>
      <dgm:spPr/>
      <dgm:t>
        <a:bodyPr/>
        <a:lstStyle/>
        <a:p>
          <a:endParaRPr lang="en-US"/>
        </a:p>
      </dgm:t>
    </dgm:pt>
    <dgm:pt modelId="{C17B3948-763B-4117-B743-DF96831F08E0}">
      <dgm:prSet phldrT="[Text]"/>
      <dgm:spPr/>
      <dgm:t>
        <a:bodyPr/>
        <a:lstStyle/>
        <a:p>
          <a:r>
            <a:rPr lang="en-US" dirty="0" smtClean="0"/>
            <a:t>Predictive Analytics</a:t>
          </a:r>
          <a:endParaRPr lang="en-US" dirty="0"/>
        </a:p>
      </dgm:t>
    </dgm:pt>
    <dgm:pt modelId="{09440A36-A58F-4B3B-ADA3-6D2A2C00B1AE}" type="parTrans" cxnId="{A6AD5840-E98C-410F-866B-F7F0843DCE83}">
      <dgm:prSet/>
      <dgm:spPr/>
      <dgm:t>
        <a:bodyPr/>
        <a:lstStyle/>
        <a:p>
          <a:endParaRPr lang="en-US"/>
        </a:p>
      </dgm:t>
    </dgm:pt>
    <dgm:pt modelId="{549710A8-EC62-4CAA-8B30-E6D35A9219D6}" type="sibTrans" cxnId="{A6AD5840-E98C-410F-866B-F7F0843DCE83}">
      <dgm:prSet/>
      <dgm:spPr/>
      <dgm:t>
        <a:bodyPr/>
        <a:lstStyle/>
        <a:p>
          <a:endParaRPr lang="en-US"/>
        </a:p>
      </dgm:t>
    </dgm:pt>
    <dgm:pt modelId="{DC79A61B-B856-4561-9509-12101C78B37D}">
      <dgm:prSet phldrT="[Text]"/>
      <dgm:spPr/>
      <dgm:t>
        <a:bodyPr/>
        <a:lstStyle/>
        <a:p>
          <a:r>
            <a:rPr lang="en-US" dirty="0" smtClean="0"/>
            <a:t>Batch - Incremental</a:t>
          </a:r>
          <a:endParaRPr lang="en-US" dirty="0"/>
        </a:p>
      </dgm:t>
    </dgm:pt>
    <dgm:pt modelId="{7FBD4A41-C97F-4F12-A66E-6035A47135FC}" type="parTrans" cxnId="{E2FECB8E-145B-48D9-8EFA-E9BDD637D3F6}">
      <dgm:prSet/>
      <dgm:spPr/>
      <dgm:t>
        <a:bodyPr/>
        <a:lstStyle/>
        <a:p>
          <a:endParaRPr lang="en-US"/>
        </a:p>
      </dgm:t>
    </dgm:pt>
    <dgm:pt modelId="{DE1636D9-F703-4241-9142-D73139FF0CD5}" type="sibTrans" cxnId="{E2FECB8E-145B-48D9-8EFA-E9BDD637D3F6}">
      <dgm:prSet/>
      <dgm:spPr/>
      <dgm:t>
        <a:bodyPr/>
        <a:lstStyle/>
        <a:p>
          <a:endParaRPr lang="en-US"/>
        </a:p>
      </dgm:t>
    </dgm:pt>
    <dgm:pt modelId="{03EECFFB-AE71-486F-B06E-31CDA076AE0A}">
      <dgm:prSet phldrT="[Text]"/>
      <dgm:spPr/>
      <dgm:t>
        <a:bodyPr/>
        <a:lstStyle/>
        <a:p>
          <a:endParaRPr lang="en-US" dirty="0"/>
        </a:p>
      </dgm:t>
    </dgm:pt>
    <dgm:pt modelId="{2629DFA0-A38E-48C2-8165-6C75C6CC9725}" type="parTrans" cxnId="{225A68F0-4860-482C-8D3F-16A558509372}">
      <dgm:prSet/>
      <dgm:spPr/>
      <dgm:t>
        <a:bodyPr/>
        <a:lstStyle/>
        <a:p>
          <a:endParaRPr lang="en-US"/>
        </a:p>
      </dgm:t>
    </dgm:pt>
    <dgm:pt modelId="{ADA5BFEF-8923-4C9F-99C0-7452820E2C33}" type="sibTrans" cxnId="{225A68F0-4860-482C-8D3F-16A558509372}">
      <dgm:prSet/>
      <dgm:spPr/>
      <dgm:t>
        <a:bodyPr/>
        <a:lstStyle/>
        <a:p>
          <a:endParaRPr lang="en-US"/>
        </a:p>
      </dgm:t>
    </dgm:pt>
    <dgm:pt modelId="{7189B15A-4F8E-488E-8A8E-ED568FCB18CD}" type="pres">
      <dgm:prSet presAssocID="{315EA153-6AEA-4837-8C2B-7356598C012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23C4C3-6C37-46D6-82B2-8F18AB8AA512}" type="pres">
      <dgm:prSet presAssocID="{12F3BAA6-A1FC-4FB4-A6FD-78E83B5C4967}" presName="boxAndChildren" presStyleCnt="0"/>
      <dgm:spPr/>
      <dgm:t>
        <a:bodyPr/>
        <a:lstStyle/>
        <a:p>
          <a:endParaRPr lang="en-US"/>
        </a:p>
      </dgm:t>
    </dgm:pt>
    <dgm:pt modelId="{3EBFA3C7-B218-4A9D-B9DB-F4DB6FC3EEEB}" type="pres">
      <dgm:prSet presAssocID="{12F3BAA6-A1FC-4FB4-A6FD-78E83B5C4967}" presName="parentTextBox" presStyleLbl="node1" presStyleIdx="0" presStyleCnt="5"/>
      <dgm:spPr/>
      <dgm:t>
        <a:bodyPr/>
        <a:lstStyle/>
        <a:p>
          <a:endParaRPr lang="en-US"/>
        </a:p>
      </dgm:t>
    </dgm:pt>
    <dgm:pt modelId="{082B29E7-8F19-4030-80E5-0A1F835328DC}" type="pres">
      <dgm:prSet presAssocID="{12F3BAA6-A1FC-4FB4-A6FD-78E83B5C4967}" presName="entireBox" presStyleLbl="node1" presStyleIdx="0" presStyleCnt="5"/>
      <dgm:spPr/>
      <dgm:t>
        <a:bodyPr/>
        <a:lstStyle/>
        <a:p>
          <a:endParaRPr lang="en-US"/>
        </a:p>
      </dgm:t>
    </dgm:pt>
    <dgm:pt modelId="{210089BF-7622-4A94-8656-1E6B42B74628}" type="pres">
      <dgm:prSet presAssocID="{12F3BAA6-A1FC-4FB4-A6FD-78E83B5C4967}" presName="descendantBox" presStyleCnt="0"/>
      <dgm:spPr/>
      <dgm:t>
        <a:bodyPr/>
        <a:lstStyle/>
        <a:p>
          <a:endParaRPr lang="en-US"/>
        </a:p>
      </dgm:t>
    </dgm:pt>
    <dgm:pt modelId="{EB25C6DC-99B3-441D-98BA-CDCB6D3C7E6D}" type="pres">
      <dgm:prSet presAssocID="{3EB6ED19-2488-42E9-B122-5428E8FB05DC}" presName="childTextBox" presStyleLbl="fgAccFollowNode1" presStyleIdx="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6B6A2F-5BB3-4B9B-864E-9EAFD82F1F04}" type="pres">
      <dgm:prSet presAssocID="{CA9C6E53-1CC0-4606-89E4-33DABA91B8C9}" presName="childTextBox" presStyleLbl="fgAccFollowNode1" presStyleIdx="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A6ECB1-162B-4FB5-9011-2D155EE5DD60}" type="pres">
      <dgm:prSet presAssocID="{C17B3948-763B-4117-B743-DF96831F08E0}" presName="childTextBox" presStyleLbl="fgAccFollowNode1" presStyleIdx="2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88D54F-126D-4E41-8FC0-6A78D3A56BE8}" type="pres">
      <dgm:prSet presAssocID="{16F83828-B84A-448E-9A17-05645549DA2C}" presName="sp" presStyleCnt="0"/>
      <dgm:spPr/>
      <dgm:t>
        <a:bodyPr/>
        <a:lstStyle/>
        <a:p>
          <a:endParaRPr lang="en-US"/>
        </a:p>
      </dgm:t>
    </dgm:pt>
    <dgm:pt modelId="{4FD3D769-13F9-42F6-B0BE-3B7C0C1343A6}" type="pres">
      <dgm:prSet presAssocID="{E33CBF60-C983-4FED-A8DD-49E94F7BC88A}" presName="arrowAndChildren" presStyleCnt="0"/>
      <dgm:spPr/>
      <dgm:t>
        <a:bodyPr/>
        <a:lstStyle/>
        <a:p>
          <a:endParaRPr lang="en-US"/>
        </a:p>
      </dgm:t>
    </dgm:pt>
    <dgm:pt modelId="{8F5703D7-4AA2-4CBB-B3E2-30BDF40220B0}" type="pres">
      <dgm:prSet presAssocID="{E33CBF60-C983-4FED-A8DD-49E94F7BC88A}" presName="parentTextArrow" presStyleLbl="node1" presStyleIdx="0" presStyleCnt="5"/>
      <dgm:spPr/>
      <dgm:t>
        <a:bodyPr/>
        <a:lstStyle/>
        <a:p>
          <a:endParaRPr lang="en-US"/>
        </a:p>
      </dgm:t>
    </dgm:pt>
    <dgm:pt modelId="{C65D2D39-1B60-417B-8D91-CE52344B362C}" type="pres">
      <dgm:prSet presAssocID="{E33CBF60-C983-4FED-A8DD-49E94F7BC88A}" presName="arrow" presStyleLbl="node1" presStyleIdx="1" presStyleCnt="5"/>
      <dgm:spPr/>
      <dgm:t>
        <a:bodyPr/>
        <a:lstStyle/>
        <a:p>
          <a:endParaRPr lang="en-US"/>
        </a:p>
      </dgm:t>
    </dgm:pt>
    <dgm:pt modelId="{A99C6EF7-961A-4D9A-9336-DC0AFA75D4E1}" type="pres">
      <dgm:prSet presAssocID="{E33CBF60-C983-4FED-A8DD-49E94F7BC88A}" presName="descendantArrow" presStyleCnt="0"/>
      <dgm:spPr/>
      <dgm:t>
        <a:bodyPr/>
        <a:lstStyle/>
        <a:p>
          <a:endParaRPr lang="en-US"/>
        </a:p>
      </dgm:t>
    </dgm:pt>
    <dgm:pt modelId="{9F96037E-6BA6-4FE8-8006-47DE667D7504}" type="pres">
      <dgm:prSet presAssocID="{03EECFFB-AE71-486F-B06E-31CDA076AE0A}" presName="childTextArrow" presStyleLbl="fgAccFollowNode1" presStyleIdx="3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A25BA7-5D55-4F85-95A1-1C7A0989F211}" type="pres">
      <dgm:prSet presAssocID="{DFD58687-4F60-467F-B6B9-96842FC129F1}" presName="sp" presStyleCnt="0"/>
      <dgm:spPr/>
      <dgm:t>
        <a:bodyPr/>
        <a:lstStyle/>
        <a:p>
          <a:endParaRPr lang="en-US"/>
        </a:p>
      </dgm:t>
    </dgm:pt>
    <dgm:pt modelId="{4BA5100D-50E0-4144-AD45-AC590CEF495F}" type="pres">
      <dgm:prSet presAssocID="{369BF695-C8AD-4C46-8275-B79009108131}" presName="arrowAndChildren" presStyleCnt="0"/>
      <dgm:spPr/>
      <dgm:t>
        <a:bodyPr/>
        <a:lstStyle/>
        <a:p>
          <a:endParaRPr lang="en-US"/>
        </a:p>
      </dgm:t>
    </dgm:pt>
    <dgm:pt modelId="{74CCC77E-3C56-413F-BA66-60ED91A409F5}" type="pres">
      <dgm:prSet presAssocID="{369BF695-C8AD-4C46-8275-B79009108131}" presName="parentTextArrow" presStyleLbl="node1" presStyleIdx="1" presStyleCnt="5"/>
      <dgm:spPr/>
      <dgm:t>
        <a:bodyPr/>
        <a:lstStyle/>
        <a:p>
          <a:endParaRPr lang="en-US"/>
        </a:p>
      </dgm:t>
    </dgm:pt>
    <dgm:pt modelId="{BE4B81DD-CD46-4299-BF7C-99FF9BF5C8A4}" type="pres">
      <dgm:prSet presAssocID="{369BF695-C8AD-4C46-8275-B79009108131}" presName="arrow" presStyleLbl="node1" presStyleIdx="2" presStyleCnt="5"/>
      <dgm:spPr/>
      <dgm:t>
        <a:bodyPr/>
        <a:lstStyle/>
        <a:p>
          <a:endParaRPr lang="en-US"/>
        </a:p>
      </dgm:t>
    </dgm:pt>
    <dgm:pt modelId="{BA404C55-8083-432D-95DB-07395179C114}" type="pres">
      <dgm:prSet presAssocID="{369BF695-C8AD-4C46-8275-B79009108131}" presName="descendantArrow" presStyleCnt="0"/>
      <dgm:spPr/>
      <dgm:t>
        <a:bodyPr/>
        <a:lstStyle/>
        <a:p>
          <a:endParaRPr lang="en-US"/>
        </a:p>
      </dgm:t>
    </dgm:pt>
    <dgm:pt modelId="{CB5FF510-4D7E-48AF-80C8-40AFFD1552F1}" type="pres">
      <dgm:prSet presAssocID="{AA9AE9CF-38B1-4B83-B2D9-86692793E268}" presName="childTextArrow" presStyleLbl="fgAccFollowNode1" presStyleIdx="4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C3FBD0-8BBE-43DD-B4DD-627D523907A8}" type="pres">
      <dgm:prSet presAssocID="{764A3046-A6A8-4617-8B2C-AFC74704FD96}" presName="childTextArrow" presStyleLbl="fgAccFollowNode1" presStyleIdx="5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35CF78-8E67-43EE-9C4A-F894A33031F2}" type="pres">
      <dgm:prSet presAssocID="{7653E89B-070E-4F04-B0BD-AC9D4CF4D59E}" presName="sp" presStyleCnt="0"/>
      <dgm:spPr/>
      <dgm:t>
        <a:bodyPr/>
        <a:lstStyle/>
        <a:p>
          <a:endParaRPr lang="en-US"/>
        </a:p>
      </dgm:t>
    </dgm:pt>
    <dgm:pt modelId="{44323401-4EA1-42D4-9096-4F29CA8BF74F}" type="pres">
      <dgm:prSet presAssocID="{A2F7AA2E-F6B8-4652-9865-01D76501EDAC}" presName="arrowAndChildren" presStyleCnt="0"/>
      <dgm:spPr/>
      <dgm:t>
        <a:bodyPr/>
        <a:lstStyle/>
        <a:p>
          <a:endParaRPr lang="en-US"/>
        </a:p>
      </dgm:t>
    </dgm:pt>
    <dgm:pt modelId="{63E0FCB7-31CC-4945-B101-33D051AD1584}" type="pres">
      <dgm:prSet presAssocID="{A2F7AA2E-F6B8-4652-9865-01D76501EDAC}" presName="parentTextArrow" presStyleLbl="node1" presStyleIdx="2" presStyleCnt="5"/>
      <dgm:spPr/>
      <dgm:t>
        <a:bodyPr/>
        <a:lstStyle/>
        <a:p>
          <a:endParaRPr lang="en-US"/>
        </a:p>
      </dgm:t>
    </dgm:pt>
    <dgm:pt modelId="{789AD2CB-8979-4B16-B655-BFC1E45F7D23}" type="pres">
      <dgm:prSet presAssocID="{A2F7AA2E-F6B8-4652-9865-01D76501EDAC}" presName="arrow" presStyleLbl="node1" presStyleIdx="3" presStyleCnt="5"/>
      <dgm:spPr/>
      <dgm:t>
        <a:bodyPr/>
        <a:lstStyle/>
        <a:p>
          <a:endParaRPr lang="en-US"/>
        </a:p>
      </dgm:t>
    </dgm:pt>
    <dgm:pt modelId="{41BA8DF9-89FE-4EA6-AA1A-EEC4643F84A1}" type="pres">
      <dgm:prSet presAssocID="{A2F7AA2E-F6B8-4652-9865-01D76501EDAC}" presName="descendantArrow" presStyleCnt="0"/>
      <dgm:spPr/>
      <dgm:t>
        <a:bodyPr/>
        <a:lstStyle/>
        <a:p>
          <a:endParaRPr lang="en-US"/>
        </a:p>
      </dgm:t>
    </dgm:pt>
    <dgm:pt modelId="{B3F95CF5-4785-46A0-BDE5-D214D1BC6608}" type="pres">
      <dgm:prSet presAssocID="{FBB70CA1-1919-4438-B315-70E59CABFD7C}" presName="childTextArrow" presStyleLbl="fgAccFollowNode1" presStyleIdx="6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211791-19BF-4459-9C4E-B12001652309}" type="pres">
      <dgm:prSet presAssocID="{DC79A61B-B856-4561-9509-12101C78B37D}" presName="childTextArrow" presStyleLbl="fgAccFollowNode1" presStyleIdx="7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E33B86-9E5B-4999-864F-FEA2F7788914}" type="pres">
      <dgm:prSet presAssocID="{5859B3A6-251E-4FEC-951F-988E1A84B2A5}" presName="childTextArrow" presStyleLbl="fgAccFollowNode1" presStyleIdx="8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E7189C-CE3C-491F-A41B-052A7E1CADB3}" type="pres">
      <dgm:prSet presAssocID="{87EA5F2A-30D7-46FE-A3EE-BC182A6DD8F8}" presName="sp" presStyleCnt="0"/>
      <dgm:spPr/>
      <dgm:t>
        <a:bodyPr/>
        <a:lstStyle/>
        <a:p>
          <a:endParaRPr lang="en-US"/>
        </a:p>
      </dgm:t>
    </dgm:pt>
    <dgm:pt modelId="{F2B1DFFA-68A9-4319-BB27-5EE34C328864}" type="pres">
      <dgm:prSet presAssocID="{ADE2D772-639B-4D9E-BD42-70DE821F3B72}" presName="arrowAndChildren" presStyleCnt="0"/>
      <dgm:spPr/>
      <dgm:t>
        <a:bodyPr/>
        <a:lstStyle/>
        <a:p>
          <a:endParaRPr lang="en-US"/>
        </a:p>
      </dgm:t>
    </dgm:pt>
    <dgm:pt modelId="{1205267B-6D43-4A4A-BC0B-9FF7CA5EC13C}" type="pres">
      <dgm:prSet presAssocID="{ADE2D772-639B-4D9E-BD42-70DE821F3B72}" presName="parentTextArrow" presStyleLbl="node1" presStyleIdx="3" presStyleCnt="5"/>
      <dgm:spPr/>
      <dgm:t>
        <a:bodyPr/>
        <a:lstStyle/>
        <a:p>
          <a:endParaRPr lang="en-US"/>
        </a:p>
      </dgm:t>
    </dgm:pt>
    <dgm:pt modelId="{6581F2C9-8D9F-4268-9E4B-8EAE45B62D8F}" type="pres">
      <dgm:prSet presAssocID="{ADE2D772-639B-4D9E-BD42-70DE821F3B72}" presName="arrow" presStyleLbl="node1" presStyleIdx="4" presStyleCnt="5"/>
      <dgm:spPr/>
      <dgm:t>
        <a:bodyPr/>
        <a:lstStyle/>
        <a:p>
          <a:endParaRPr lang="en-US"/>
        </a:p>
      </dgm:t>
    </dgm:pt>
    <dgm:pt modelId="{2F4182EC-2A5C-4AFA-8408-EB97B7DCF497}" type="pres">
      <dgm:prSet presAssocID="{ADE2D772-639B-4D9E-BD42-70DE821F3B72}" presName="descendantArrow" presStyleCnt="0"/>
      <dgm:spPr/>
      <dgm:t>
        <a:bodyPr/>
        <a:lstStyle/>
        <a:p>
          <a:endParaRPr lang="en-US"/>
        </a:p>
      </dgm:t>
    </dgm:pt>
    <dgm:pt modelId="{608CB016-828E-46DE-A096-9652E4B8AE71}" type="pres">
      <dgm:prSet presAssocID="{FE725FE4-7C0B-4E6C-9EC6-D9AF68167EE1}" presName="childTextArrow" presStyleLbl="fgAccFollowNode1" presStyleIdx="9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9DBC71-7EC7-4559-A917-937007D93A97}" type="pres">
      <dgm:prSet presAssocID="{6CB0C75F-F81F-4FAC-808F-D6802D6CF853}" presName="childTextArrow" presStyleLbl="fgAccFollowNode1" presStyleIdx="1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E8CE5A-6AEE-4AEB-92A0-07810AA8135F}" type="pres">
      <dgm:prSet presAssocID="{BB0C729E-D3E3-4F53-A044-AB3E21E4165C}" presName="childTextArrow" presStyleLbl="fgAccFollowNode1" presStyleIdx="1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4BA1AD8-A721-45F2-A527-45F06DEF7765}" type="presOf" srcId="{ADE2D772-639B-4D9E-BD42-70DE821F3B72}" destId="{1205267B-6D43-4A4A-BC0B-9FF7CA5EC13C}" srcOrd="0" destOrd="0" presId="urn:microsoft.com/office/officeart/2005/8/layout/process4"/>
    <dgm:cxn modelId="{5BD84BED-45D0-4270-B01A-81077BF92E50}" type="presOf" srcId="{315EA153-6AEA-4837-8C2B-7356598C012B}" destId="{7189B15A-4F8E-488E-8A8E-ED568FCB18CD}" srcOrd="0" destOrd="0" presId="urn:microsoft.com/office/officeart/2005/8/layout/process4"/>
    <dgm:cxn modelId="{222B63F9-7421-4DB2-8166-DFDDCF541530}" srcId="{ADE2D772-639B-4D9E-BD42-70DE821F3B72}" destId="{BB0C729E-D3E3-4F53-A044-AB3E21E4165C}" srcOrd="2" destOrd="0" parTransId="{7B9528BA-9E3B-489B-88D0-942096EDB92E}" sibTransId="{9AA92A60-5719-4DC4-823F-54E016C9E8C4}"/>
    <dgm:cxn modelId="{63598563-F60E-49FA-B3FC-D631D56AB202}" type="presOf" srcId="{764A3046-A6A8-4617-8B2C-AFC74704FD96}" destId="{B0C3FBD0-8BBE-43DD-B4DD-627D523907A8}" srcOrd="0" destOrd="0" presId="urn:microsoft.com/office/officeart/2005/8/layout/process4"/>
    <dgm:cxn modelId="{DBE7D366-8550-42CC-A1E6-0B7370C7F325}" srcId="{315EA153-6AEA-4837-8C2B-7356598C012B}" destId="{E33CBF60-C983-4FED-A8DD-49E94F7BC88A}" srcOrd="3" destOrd="0" parTransId="{94D59740-F583-43B6-823C-1193C42794C4}" sibTransId="{16F83828-B84A-448E-9A17-05645549DA2C}"/>
    <dgm:cxn modelId="{C644943A-1D36-423E-BAFA-BE40C6703DD0}" type="presOf" srcId="{03EECFFB-AE71-486F-B06E-31CDA076AE0A}" destId="{9F96037E-6BA6-4FE8-8006-47DE667D7504}" srcOrd="0" destOrd="0" presId="urn:microsoft.com/office/officeart/2005/8/layout/process4"/>
    <dgm:cxn modelId="{B2EED834-56A4-4A2F-AD79-ED0ADEB2F528}" type="presOf" srcId="{5859B3A6-251E-4FEC-951F-988E1A84B2A5}" destId="{E7E33B86-9E5B-4999-864F-FEA2F7788914}" srcOrd="0" destOrd="0" presId="urn:microsoft.com/office/officeart/2005/8/layout/process4"/>
    <dgm:cxn modelId="{50857E7C-DF42-46CC-B29F-DF2E5900E661}" type="presOf" srcId="{AA9AE9CF-38B1-4B83-B2D9-86692793E268}" destId="{CB5FF510-4D7E-48AF-80C8-40AFFD1552F1}" srcOrd="0" destOrd="0" presId="urn:microsoft.com/office/officeart/2005/8/layout/process4"/>
    <dgm:cxn modelId="{CD2EEB1C-63C5-430C-87F9-0CBA0BD67F61}" type="presOf" srcId="{E33CBF60-C983-4FED-A8DD-49E94F7BC88A}" destId="{8F5703D7-4AA2-4CBB-B3E2-30BDF40220B0}" srcOrd="0" destOrd="0" presId="urn:microsoft.com/office/officeart/2005/8/layout/process4"/>
    <dgm:cxn modelId="{AEC43B21-840F-493C-8303-812876817E25}" type="presOf" srcId="{BB0C729E-D3E3-4F53-A044-AB3E21E4165C}" destId="{62E8CE5A-6AEE-4AEB-92A0-07810AA8135F}" srcOrd="0" destOrd="0" presId="urn:microsoft.com/office/officeart/2005/8/layout/process4"/>
    <dgm:cxn modelId="{2EDBA5E8-C158-4A9A-B732-F9A1FBD7E824}" srcId="{A2F7AA2E-F6B8-4652-9865-01D76501EDAC}" destId="{FBB70CA1-1919-4438-B315-70E59CABFD7C}" srcOrd="0" destOrd="0" parTransId="{713176B6-A198-433B-93C8-9ABCD777D23A}" sibTransId="{B2D3DC6A-B24E-4A23-A615-6C0A53AA18A0}"/>
    <dgm:cxn modelId="{DA9CBDB2-4409-4C8C-9A33-64C8F398BD7D}" srcId="{ADE2D772-639B-4D9E-BD42-70DE821F3B72}" destId="{FE725FE4-7C0B-4E6C-9EC6-D9AF68167EE1}" srcOrd="0" destOrd="0" parTransId="{CEC69009-50D8-4D0D-A69B-869D7D394CF4}" sibTransId="{211C28A8-6DB7-438C-85FF-DBD9CB34DCB3}"/>
    <dgm:cxn modelId="{E2FECB8E-145B-48D9-8EFA-E9BDD637D3F6}" srcId="{A2F7AA2E-F6B8-4652-9865-01D76501EDAC}" destId="{DC79A61B-B856-4561-9509-12101C78B37D}" srcOrd="1" destOrd="0" parTransId="{7FBD4A41-C97F-4F12-A66E-6035A47135FC}" sibTransId="{DE1636D9-F703-4241-9142-D73139FF0CD5}"/>
    <dgm:cxn modelId="{99186A18-A8EA-4B37-B6B0-B68DE0638591}" srcId="{315EA153-6AEA-4837-8C2B-7356598C012B}" destId="{369BF695-C8AD-4C46-8275-B79009108131}" srcOrd="2" destOrd="0" parTransId="{1CE98B75-A702-4BF0-9B1B-11D0A2388C68}" sibTransId="{DFD58687-4F60-467F-B6B9-96842FC129F1}"/>
    <dgm:cxn modelId="{C99C601E-A325-4201-8889-84A1A9B427DB}" srcId="{315EA153-6AEA-4837-8C2B-7356598C012B}" destId="{ADE2D772-639B-4D9E-BD42-70DE821F3B72}" srcOrd="0" destOrd="0" parTransId="{1E3429AB-23EF-4836-A947-FF6D9C7EC548}" sibTransId="{87EA5F2A-30D7-46FE-A3EE-BC182A6DD8F8}"/>
    <dgm:cxn modelId="{0B3DA10A-37A2-497E-AF31-3F2F1264D46D}" srcId="{369BF695-C8AD-4C46-8275-B79009108131}" destId="{764A3046-A6A8-4617-8B2C-AFC74704FD96}" srcOrd="1" destOrd="0" parTransId="{37C18536-E0E1-44DF-BE25-24FCF3B1FB26}" sibTransId="{03B870D3-F0FE-49C8-A72D-8EA6BF51DF30}"/>
    <dgm:cxn modelId="{A6AD5840-E98C-410F-866B-F7F0843DCE83}" srcId="{12F3BAA6-A1FC-4FB4-A6FD-78E83B5C4967}" destId="{C17B3948-763B-4117-B743-DF96831F08E0}" srcOrd="2" destOrd="0" parTransId="{09440A36-A58F-4B3B-ADA3-6D2A2C00B1AE}" sibTransId="{549710A8-EC62-4CAA-8B30-E6D35A9219D6}"/>
    <dgm:cxn modelId="{44D6E0AC-CF8F-4079-A094-27AA0EE9FE41}" type="presOf" srcId="{FE725FE4-7C0B-4E6C-9EC6-D9AF68167EE1}" destId="{608CB016-828E-46DE-A096-9652E4B8AE71}" srcOrd="0" destOrd="0" presId="urn:microsoft.com/office/officeart/2005/8/layout/process4"/>
    <dgm:cxn modelId="{1991E205-9D9E-40AD-90BF-83E3F4A67ED4}" type="presOf" srcId="{369BF695-C8AD-4C46-8275-B79009108131}" destId="{BE4B81DD-CD46-4299-BF7C-99FF9BF5C8A4}" srcOrd="1" destOrd="0" presId="urn:microsoft.com/office/officeart/2005/8/layout/process4"/>
    <dgm:cxn modelId="{CFBCB353-81B2-496B-8911-44D5262A2C3D}" type="presOf" srcId="{E33CBF60-C983-4FED-A8DD-49E94F7BC88A}" destId="{C65D2D39-1B60-417B-8D91-CE52344B362C}" srcOrd="1" destOrd="0" presId="urn:microsoft.com/office/officeart/2005/8/layout/process4"/>
    <dgm:cxn modelId="{F49E9562-9F78-4EF6-8F7E-C9CF17DC67F9}" type="presOf" srcId="{3EB6ED19-2488-42E9-B122-5428E8FB05DC}" destId="{EB25C6DC-99B3-441D-98BA-CDCB6D3C7E6D}" srcOrd="0" destOrd="0" presId="urn:microsoft.com/office/officeart/2005/8/layout/process4"/>
    <dgm:cxn modelId="{64D28793-2904-4E0F-A4F1-9C579C4F703C}" type="presOf" srcId="{CA9C6E53-1CC0-4606-89E4-33DABA91B8C9}" destId="{9E6B6A2F-5BB3-4B9B-864E-9EAFD82F1F04}" srcOrd="0" destOrd="0" presId="urn:microsoft.com/office/officeart/2005/8/layout/process4"/>
    <dgm:cxn modelId="{4311D9A7-7DBF-4452-A2D2-C3E88C6608C4}" type="presOf" srcId="{12F3BAA6-A1FC-4FB4-A6FD-78E83B5C4967}" destId="{3EBFA3C7-B218-4A9D-B9DB-F4DB6FC3EEEB}" srcOrd="0" destOrd="0" presId="urn:microsoft.com/office/officeart/2005/8/layout/process4"/>
    <dgm:cxn modelId="{E9DD6047-341B-443E-8A62-B8362D9FA35B}" type="presOf" srcId="{369BF695-C8AD-4C46-8275-B79009108131}" destId="{74CCC77E-3C56-413F-BA66-60ED91A409F5}" srcOrd="0" destOrd="0" presId="urn:microsoft.com/office/officeart/2005/8/layout/process4"/>
    <dgm:cxn modelId="{21FC2A75-911B-4CDB-92C3-28972F4F1F8D}" type="presOf" srcId="{A2F7AA2E-F6B8-4652-9865-01D76501EDAC}" destId="{63E0FCB7-31CC-4945-B101-33D051AD1584}" srcOrd="0" destOrd="0" presId="urn:microsoft.com/office/officeart/2005/8/layout/process4"/>
    <dgm:cxn modelId="{D35B4B19-AA77-45DF-9731-72FEAE6200C4}" srcId="{315EA153-6AEA-4837-8C2B-7356598C012B}" destId="{12F3BAA6-A1FC-4FB4-A6FD-78E83B5C4967}" srcOrd="4" destOrd="0" parTransId="{F85C043C-CBCA-4BBA-95D7-AD8C7512D92C}" sibTransId="{3CE45D04-180F-449C-B56E-A269E7A502C6}"/>
    <dgm:cxn modelId="{37D34100-7BB4-46BB-BC20-6613A54F92F7}" srcId="{A2F7AA2E-F6B8-4652-9865-01D76501EDAC}" destId="{5859B3A6-251E-4FEC-951F-988E1A84B2A5}" srcOrd="2" destOrd="0" parTransId="{AD3F67AD-BB02-4B0F-AC21-B729B4DDAF72}" sibTransId="{5D57D770-8212-418D-B2CA-8A56EDF18376}"/>
    <dgm:cxn modelId="{2395FAC0-B59C-45AD-A49A-46CF1A436164}" type="presOf" srcId="{DC79A61B-B856-4561-9509-12101C78B37D}" destId="{7D211791-19BF-4459-9C4E-B12001652309}" srcOrd="0" destOrd="0" presId="urn:microsoft.com/office/officeart/2005/8/layout/process4"/>
    <dgm:cxn modelId="{AA965898-285A-4F61-A361-77D884C7694B}" srcId="{12F3BAA6-A1FC-4FB4-A6FD-78E83B5C4967}" destId="{CA9C6E53-1CC0-4606-89E4-33DABA91B8C9}" srcOrd="1" destOrd="0" parTransId="{94FBE077-2948-483B-B979-94D5E9F9105A}" sibTransId="{91E8E4BE-542E-4B13-99A3-B538F79998A7}"/>
    <dgm:cxn modelId="{E4E5A3BC-3B98-46BB-8892-A6626CE7D6DF}" type="presOf" srcId="{A2F7AA2E-F6B8-4652-9865-01D76501EDAC}" destId="{789AD2CB-8979-4B16-B655-BFC1E45F7D23}" srcOrd="1" destOrd="0" presId="urn:microsoft.com/office/officeart/2005/8/layout/process4"/>
    <dgm:cxn modelId="{225A68F0-4860-482C-8D3F-16A558509372}" srcId="{E33CBF60-C983-4FED-A8DD-49E94F7BC88A}" destId="{03EECFFB-AE71-486F-B06E-31CDA076AE0A}" srcOrd="0" destOrd="0" parTransId="{2629DFA0-A38E-48C2-8165-6C75C6CC9725}" sibTransId="{ADA5BFEF-8923-4C9F-99C0-7452820E2C33}"/>
    <dgm:cxn modelId="{EE87690E-B6E1-4E23-93B4-9775CBAE12DC}" srcId="{12F3BAA6-A1FC-4FB4-A6FD-78E83B5C4967}" destId="{3EB6ED19-2488-42E9-B122-5428E8FB05DC}" srcOrd="0" destOrd="0" parTransId="{06CA5037-91D2-4F34-BBE9-5D936BBD9A0C}" sibTransId="{C0C3D9DF-77B4-4C5E-838A-975055DA00B1}"/>
    <dgm:cxn modelId="{E382EECA-FE52-4E16-B375-1F2686405DAA}" type="presOf" srcId="{ADE2D772-639B-4D9E-BD42-70DE821F3B72}" destId="{6581F2C9-8D9F-4268-9E4B-8EAE45B62D8F}" srcOrd="1" destOrd="0" presId="urn:microsoft.com/office/officeart/2005/8/layout/process4"/>
    <dgm:cxn modelId="{12A2BC63-CF62-4A46-BC65-B09DC3D67B98}" type="presOf" srcId="{FBB70CA1-1919-4438-B315-70E59CABFD7C}" destId="{B3F95CF5-4785-46A0-BDE5-D214D1BC6608}" srcOrd="0" destOrd="0" presId="urn:microsoft.com/office/officeart/2005/8/layout/process4"/>
    <dgm:cxn modelId="{0BD0F8CD-5DA7-4F1B-9610-84212AEC2F5F}" srcId="{369BF695-C8AD-4C46-8275-B79009108131}" destId="{AA9AE9CF-38B1-4B83-B2D9-86692793E268}" srcOrd="0" destOrd="0" parTransId="{A96E217D-8717-4930-B9E3-F27A9C03D868}" sibTransId="{88FFF916-AF8C-45CA-9B04-7C6B71909CEB}"/>
    <dgm:cxn modelId="{987F9B5D-6C81-44BE-A4A2-2C482A8AD038}" type="presOf" srcId="{6CB0C75F-F81F-4FAC-808F-D6802D6CF853}" destId="{CE9DBC71-7EC7-4559-A917-937007D93A97}" srcOrd="0" destOrd="0" presId="urn:microsoft.com/office/officeart/2005/8/layout/process4"/>
    <dgm:cxn modelId="{BCDA8BE5-AFD2-41DA-B6F5-2CE7E255F5FD}" srcId="{315EA153-6AEA-4837-8C2B-7356598C012B}" destId="{A2F7AA2E-F6B8-4652-9865-01D76501EDAC}" srcOrd="1" destOrd="0" parTransId="{00717B29-C614-4326-909B-6E557DDD4538}" sibTransId="{7653E89B-070E-4F04-B0BD-AC9D4CF4D59E}"/>
    <dgm:cxn modelId="{25D2E9EE-7C2F-40C9-848B-617C7412DF29}" type="presOf" srcId="{C17B3948-763B-4117-B743-DF96831F08E0}" destId="{67A6ECB1-162B-4FB5-9011-2D155EE5DD60}" srcOrd="0" destOrd="0" presId="urn:microsoft.com/office/officeart/2005/8/layout/process4"/>
    <dgm:cxn modelId="{727F14A2-208B-4440-A547-88B5B4330CA3}" type="presOf" srcId="{12F3BAA6-A1FC-4FB4-A6FD-78E83B5C4967}" destId="{082B29E7-8F19-4030-80E5-0A1F835328DC}" srcOrd="1" destOrd="0" presId="urn:microsoft.com/office/officeart/2005/8/layout/process4"/>
    <dgm:cxn modelId="{92032492-1CF9-4FEA-A1EB-4769B7D84DE2}" srcId="{ADE2D772-639B-4D9E-BD42-70DE821F3B72}" destId="{6CB0C75F-F81F-4FAC-808F-D6802D6CF853}" srcOrd="1" destOrd="0" parTransId="{5FA47530-3E07-45A4-AEB6-90226F9DBE69}" sibTransId="{FDAC57FF-A004-4C0D-B91D-6CDBAF743FE4}"/>
    <dgm:cxn modelId="{EC680D3F-A55D-4220-97BC-1BF6680D6F0D}" type="presParOf" srcId="{7189B15A-4F8E-488E-8A8E-ED568FCB18CD}" destId="{BA23C4C3-6C37-46D6-82B2-8F18AB8AA512}" srcOrd="0" destOrd="0" presId="urn:microsoft.com/office/officeart/2005/8/layout/process4"/>
    <dgm:cxn modelId="{BC09DDA6-E4C8-4B81-9216-DA10E5CA2099}" type="presParOf" srcId="{BA23C4C3-6C37-46D6-82B2-8F18AB8AA512}" destId="{3EBFA3C7-B218-4A9D-B9DB-F4DB6FC3EEEB}" srcOrd="0" destOrd="0" presId="urn:microsoft.com/office/officeart/2005/8/layout/process4"/>
    <dgm:cxn modelId="{06A77103-8CCC-42F9-8751-161430097A8E}" type="presParOf" srcId="{BA23C4C3-6C37-46D6-82B2-8F18AB8AA512}" destId="{082B29E7-8F19-4030-80E5-0A1F835328DC}" srcOrd="1" destOrd="0" presId="urn:microsoft.com/office/officeart/2005/8/layout/process4"/>
    <dgm:cxn modelId="{BBE42368-1E1F-4278-B23A-4070F0E16B81}" type="presParOf" srcId="{BA23C4C3-6C37-46D6-82B2-8F18AB8AA512}" destId="{210089BF-7622-4A94-8656-1E6B42B74628}" srcOrd="2" destOrd="0" presId="urn:microsoft.com/office/officeart/2005/8/layout/process4"/>
    <dgm:cxn modelId="{C957AF7E-3932-4548-B50F-26F62172210E}" type="presParOf" srcId="{210089BF-7622-4A94-8656-1E6B42B74628}" destId="{EB25C6DC-99B3-441D-98BA-CDCB6D3C7E6D}" srcOrd="0" destOrd="0" presId="urn:microsoft.com/office/officeart/2005/8/layout/process4"/>
    <dgm:cxn modelId="{3A7A1231-8670-417E-8932-235D82E37D59}" type="presParOf" srcId="{210089BF-7622-4A94-8656-1E6B42B74628}" destId="{9E6B6A2F-5BB3-4B9B-864E-9EAFD82F1F04}" srcOrd="1" destOrd="0" presId="urn:microsoft.com/office/officeart/2005/8/layout/process4"/>
    <dgm:cxn modelId="{A825165A-56AF-406A-A542-F22A828CB6D0}" type="presParOf" srcId="{210089BF-7622-4A94-8656-1E6B42B74628}" destId="{67A6ECB1-162B-4FB5-9011-2D155EE5DD60}" srcOrd="2" destOrd="0" presId="urn:microsoft.com/office/officeart/2005/8/layout/process4"/>
    <dgm:cxn modelId="{2D954BF8-7F55-485A-9C3B-D20E393860DF}" type="presParOf" srcId="{7189B15A-4F8E-488E-8A8E-ED568FCB18CD}" destId="{D388D54F-126D-4E41-8FC0-6A78D3A56BE8}" srcOrd="1" destOrd="0" presId="urn:microsoft.com/office/officeart/2005/8/layout/process4"/>
    <dgm:cxn modelId="{6EDB076D-0719-4655-9CB3-5F375FABBDD3}" type="presParOf" srcId="{7189B15A-4F8E-488E-8A8E-ED568FCB18CD}" destId="{4FD3D769-13F9-42F6-B0BE-3B7C0C1343A6}" srcOrd="2" destOrd="0" presId="urn:microsoft.com/office/officeart/2005/8/layout/process4"/>
    <dgm:cxn modelId="{C9B77177-3E99-4FA2-A175-A32F220EC969}" type="presParOf" srcId="{4FD3D769-13F9-42F6-B0BE-3B7C0C1343A6}" destId="{8F5703D7-4AA2-4CBB-B3E2-30BDF40220B0}" srcOrd="0" destOrd="0" presId="urn:microsoft.com/office/officeart/2005/8/layout/process4"/>
    <dgm:cxn modelId="{9F26AB64-E172-40B7-8C59-987408DB0F18}" type="presParOf" srcId="{4FD3D769-13F9-42F6-B0BE-3B7C0C1343A6}" destId="{C65D2D39-1B60-417B-8D91-CE52344B362C}" srcOrd="1" destOrd="0" presId="urn:microsoft.com/office/officeart/2005/8/layout/process4"/>
    <dgm:cxn modelId="{14EE0B11-C664-4029-8274-3CC3F9F59BC2}" type="presParOf" srcId="{4FD3D769-13F9-42F6-B0BE-3B7C0C1343A6}" destId="{A99C6EF7-961A-4D9A-9336-DC0AFA75D4E1}" srcOrd="2" destOrd="0" presId="urn:microsoft.com/office/officeart/2005/8/layout/process4"/>
    <dgm:cxn modelId="{A7052F63-9807-4F0E-BA5B-C390123D0B81}" type="presParOf" srcId="{A99C6EF7-961A-4D9A-9336-DC0AFA75D4E1}" destId="{9F96037E-6BA6-4FE8-8006-47DE667D7504}" srcOrd="0" destOrd="0" presId="urn:microsoft.com/office/officeart/2005/8/layout/process4"/>
    <dgm:cxn modelId="{D9F64E63-4966-4DE2-8137-28133C55C874}" type="presParOf" srcId="{7189B15A-4F8E-488E-8A8E-ED568FCB18CD}" destId="{24A25BA7-5D55-4F85-95A1-1C7A0989F211}" srcOrd="3" destOrd="0" presId="urn:microsoft.com/office/officeart/2005/8/layout/process4"/>
    <dgm:cxn modelId="{94873A44-A38B-48BD-893F-4DE78F36CB3D}" type="presParOf" srcId="{7189B15A-4F8E-488E-8A8E-ED568FCB18CD}" destId="{4BA5100D-50E0-4144-AD45-AC590CEF495F}" srcOrd="4" destOrd="0" presId="urn:microsoft.com/office/officeart/2005/8/layout/process4"/>
    <dgm:cxn modelId="{AF863103-081C-42FC-BB5A-161BBE2EAB31}" type="presParOf" srcId="{4BA5100D-50E0-4144-AD45-AC590CEF495F}" destId="{74CCC77E-3C56-413F-BA66-60ED91A409F5}" srcOrd="0" destOrd="0" presId="urn:microsoft.com/office/officeart/2005/8/layout/process4"/>
    <dgm:cxn modelId="{A165699D-36CF-46FE-9710-E412A025993D}" type="presParOf" srcId="{4BA5100D-50E0-4144-AD45-AC590CEF495F}" destId="{BE4B81DD-CD46-4299-BF7C-99FF9BF5C8A4}" srcOrd="1" destOrd="0" presId="urn:microsoft.com/office/officeart/2005/8/layout/process4"/>
    <dgm:cxn modelId="{F8C8CB4D-3C9B-4F4B-92EE-4580BA66ECB3}" type="presParOf" srcId="{4BA5100D-50E0-4144-AD45-AC590CEF495F}" destId="{BA404C55-8083-432D-95DB-07395179C114}" srcOrd="2" destOrd="0" presId="urn:microsoft.com/office/officeart/2005/8/layout/process4"/>
    <dgm:cxn modelId="{AAFBC61A-41E9-42CA-AD92-8A75DF8CA2DD}" type="presParOf" srcId="{BA404C55-8083-432D-95DB-07395179C114}" destId="{CB5FF510-4D7E-48AF-80C8-40AFFD1552F1}" srcOrd="0" destOrd="0" presId="urn:microsoft.com/office/officeart/2005/8/layout/process4"/>
    <dgm:cxn modelId="{26763E03-9068-4BF8-8445-8302220B0CED}" type="presParOf" srcId="{BA404C55-8083-432D-95DB-07395179C114}" destId="{B0C3FBD0-8BBE-43DD-B4DD-627D523907A8}" srcOrd="1" destOrd="0" presId="urn:microsoft.com/office/officeart/2005/8/layout/process4"/>
    <dgm:cxn modelId="{8B58B364-9CCB-463D-8944-668EB5D3BD5C}" type="presParOf" srcId="{7189B15A-4F8E-488E-8A8E-ED568FCB18CD}" destId="{A235CF78-8E67-43EE-9C4A-F894A33031F2}" srcOrd="5" destOrd="0" presId="urn:microsoft.com/office/officeart/2005/8/layout/process4"/>
    <dgm:cxn modelId="{121BEA9A-6388-4446-9168-F523D378F691}" type="presParOf" srcId="{7189B15A-4F8E-488E-8A8E-ED568FCB18CD}" destId="{44323401-4EA1-42D4-9096-4F29CA8BF74F}" srcOrd="6" destOrd="0" presId="urn:microsoft.com/office/officeart/2005/8/layout/process4"/>
    <dgm:cxn modelId="{B9F51FB6-4E58-48D9-99D2-494CCE6E7447}" type="presParOf" srcId="{44323401-4EA1-42D4-9096-4F29CA8BF74F}" destId="{63E0FCB7-31CC-4945-B101-33D051AD1584}" srcOrd="0" destOrd="0" presId="urn:microsoft.com/office/officeart/2005/8/layout/process4"/>
    <dgm:cxn modelId="{F9F17440-CBD4-4EC4-B13F-586CD2CE5A2C}" type="presParOf" srcId="{44323401-4EA1-42D4-9096-4F29CA8BF74F}" destId="{789AD2CB-8979-4B16-B655-BFC1E45F7D23}" srcOrd="1" destOrd="0" presId="urn:microsoft.com/office/officeart/2005/8/layout/process4"/>
    <dgm:cxn modelId="{E06790D9-2D81-4721-A2B7-E6FE77E60DE0}" type="presParOf" srcId="{44323401-4EA1-42D4-9096-4F29CA8BF74F}" destId="{41BA8DF9-89FE-4EA6-AA1A-EEC4643F84A1}" srcOrd="2" destOrd="0" presId="urn:microsoft.com/office/officeart/2005/8/layout/process4"/>
    <dgm:cxn modelId="{21A7D34B-769F-4422-82C4-A09F749D7CB3}" type="presParOf" srcId="{41BA8DF9-89FE-4EA6-AA1A-EEC4643F84A1}" destId="{B3F95CF5-4785-46A0-BDE5-D214D1BC6608}" srcOrd="0" destOrd="0" presId="urn:microsoft.com/office/officeart/2005/8/layout/process4"/>
    <dgm:cxn modelId="{E7254A2A-EA93-45E2-BD25-A3E4D8FE5A27}" type="presParOf" srcId="{41BA8DF9-89FE-4EA6-AA1A-EEC4643F84A1}" destId="{7D211791-19BF-4459-9C4E-B12001652309}" srcOrd="1" destOrd="0" presId="urn:microsoft.com/office/officeart/2005/8/layout/process4"/>
    <dgm:cxn modelId="{D64E533B-D16C-4E18-B916-437EA00DD634}" type="presParOf" srcId="{41BA8DF9-89FE-4EA6-AA1A-EEC4643F84A1}" destId="{E7E33B86-9E5B-4999-864F-FEA2F7788914}" srcOrd="2" destOrd="0" presId="urn:microsoft.com/office/officeart/2005/8/layout/process4"/>
    <dgm:cxn modelId="{155F27AD-C916-4AC8-885D-0EDFEEBBE6EE}" type="presParOf" srcId="{7189B15A-4F8E-488E-8A8E-ED568FCB18CD}" destId="{5FE7189C-CE3C-491F-A41B-052A7E1CADB3}" srcOrd="7" destOrd="0" presId="urn:microsoft.com/office/officeart/2005/8/layout/process4"/>
    <dgm:cxn modelId="{29D18405-CDB9-47F8-922B-AD93F2DA74AC}" type="presParOf" srcId="{7189B15A-4F8E-488E-8A8E-ED568FCB18CD}" destId="{F2B1DFFA-68A9-4319-BB27-5EE34C328864}" srcOrd="8" destOrd="0" presId="urn:microsoft.com/office/officeart/2005/8/layout/process4"/>
    <dgm:cxn modelId="{2467B967-8B22-4DC4-B611-E1B6B571E8A1}" type="presParOf" srcId="{F2B1DFFA-68A9-4319-BB27-5EE34C328864}" destId="{1205267B-6D43-4A4A-BC0B-9FF7CA5EC13C}" srcOrd="0" destOrd="0" presId="urn:microsoft.com/office/officeart/2005/8/layout/process4"/>
    <dgm:cxn modelId="{46901257-4B51-43DD-AAA5-0C071AA5DD4C}" type="presParOf" srcId="{F2B1DFFA-68A9-4319-BB27-5EE34C328864}" destId="{6581F2C9-8D9F-4268-9E4B-8EAE45B62D8F}" srcOrd="1" destOrd="0" presId="urn:microsoft.com/office/officeart/2005/8/layout/process4"/>
    <dgm:cxn modelId="{386E0FCA-E7B8-49E6-914B-F88D9725EBCC}" type="presParOf" srcId="{F2B1DFFA-68A9-4319-BB27-5EE34C328864}" destId="{2F4182EC-2A5C-4AFA-8408-EB97B7DCF497}" srcOrd="2" destOrd="0" presId="urn:microsoft.com/office/officeart/2005/8/layout/process4"/>
    <dgm:cxn modelId="{A297B18C-F74C-442E-8F9C-0DEC2ED7AAC7}" type="presParOf" srcId="{2F4182EC-2A5C-4AFA-8408-EB97B7DCF497}" destId="{608CB016-828E-46DE-A096-9652E4B8AE71}" srcOrd="0" destOrd="0" presId="urn:microsoft.com/office/officeart/2005/8/layout/process4"/>
    <dgm:cxn modelId="{4E0158D3-2488-4101-B4C7-C84D070BE341}" type="presParOf" srcId="{2F4182EC-2A5C-4AFA-8408-EB97B7DCF497}" destId="{CE9DBC71-7EC7-4559-A917-937007D93A97}" srcOrd="1" destOrd="0" presId="urn:microsoft.com/office/officeart/2005/8/layout/process4"/>
    <dgm:cxn modelId="{7807D027-BA73-4D1D-ABF4-C908C6286740}" type="presParOf" srcId="{2F4182EC-2A5C-4AFA-8408-EB97B7DCF497}" destId="{62E8CE5A-6AEE-4AEB-92A0-07810AA8135F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A2DCED-AC3B-4892-9BEC-1BAAD7851E9A}" type="doc">
      <dgm:prSet loTypeId="urn:microsoft.com/office/officeart/2005/8/layout/radial1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1EE915F3-D820-46C3-BB09-5BE93C0B476D}">
      <dgm:prSet phldrT="[Text]" custT="1"/>
      <dgm:spPr/>
      <dgm:t>
        <a:bodyPr/>
        <a:lstStyle/>
        <a:p>
          <a:r>
            <a:rPr lang="en-IN" sz="1200" b="0" dirty="0" smtClean="0"/>
            <a:t>Enterprise Data Lake</a:t>
          </a:r>
          <a:endParaRPr lang="en-IN" sz="1200" b="0" dirty="0"/>
        </a:p>
      </dgm:t>
    </dgm:pt>
    <dgm:pt modelId="{42F44073-956F-4877-8514-F32D5EF4DA2F}" type="parTrans" cxnId="{866D83BB-EDCC-4858-B10E-426BABF6046F}">
      <dgm:prSet/>
      <dgm:spPr/>
      <dgm:t>
        <a:bodyPr/>
        <a:lstStyle/>
        <a:p>
          <a:endParaRPr lang="en-IN" sz="2800" b="0"/>
        </a:p>
      </dgm:t>
    </dgm:pt>
    <dgm:pt modelId="{E2CF8786-1650-4144-8798-02439204A81D}" type="sibTrans" cxnId="{866D83BB-EDCC-4858-B10E-426BABF6046F}">
      <dgm:prSet/>
      <dgm:spPr/>
      <dgm:t>
        <a:bodyPr/>
        <a:lstStyle/>
        <a:p>
          <a:endParaRPr lang="en-IN" sz="2800" b="0"/>
        </a:p>
      </dgm:t>
    </dgm:pt>
    <dgm:pt modelId="{9F690A98-C95A-44AA-A61E-4AA4705D8A94}">
      <dgm:prSet phldrT="[Text]" custT="1"/>
      <dgm:spPr/>
      <dgm:t>
        <a:bodyPr/>
        <a:lstStyle/>
        <a:p>
          <a:r>
            <a:rPr lang="en-IN" sz="1050" b="0" dirty="0" smtClean="0"/>
            <a:t>Ingest</a:t>
          </a:r>
          <a:endParaRPr lang="en-IN" sz="1050" b="0" dirty="0"/>
        </a:p>
      </dgm:t>
    </dgm:pt>
    <dgm:pt modelId="{1D3AA376-08B3-4941-A19D-EB043FE50031}" type="parTrans" cxnId="{779A20B0-C02D-4245-95C0-02CA03941675}">
      <dgm:prSet custT="1"/>
      <dgm:spPr/>
      <dgm:t>
        <a:bodyPr/>
        <a:lstStyle/>
        <a:p>
          <a:endParaRPr lang="en-IN" sz="800" b="0"/>
        </a:p>
      </dgm:t>
    </dgm:pt>
    <dgm:pt modelId="{BAA78764-E314-4847-8D03-E72976071DE2}" type="sibTrans" cxnId="{779A20B0-C02D-4245-95C0-02CA03941675}">
      <dgm:prSet/>
      <dgm:spPr/>
      <dgm:t>
        <a:bodyPr/>
        <a:lstStyle/>
        <a:p>
          <a:endParaRPr lang="en-IN" sz="2800" b="0"/>
        </a:p>
      </dgm:t>
    </dgm:pt>
    <dgm:pt modelId="{C88AC812-37CA-446F-830D-CE639BD9D80A}">
      <dgm:prSet phldrT="[Text]" custT="1"/>
      <dgm:spPr/>
      <dgm:t>
        <a:bodyPr/>
        <a:lstStyle/>
        <a:p>
          <a:r>
            <a:rPr lang="en-IN" sz="1050" b="0" dirty="0" smtClean="0"/>
            <a:t>Data Quality</a:t>
          </a:r>
          <a:endParaRPr lang="en-IN" sz="1050" b="0" dirty="0"/>
        </a:p>
      </dgm:t>
    </dgm:pt>
    <dgm:pt modelId="{897BC89B-828D-4EF0-8630-B8F3F24740E4}" type="parTrans" cxnId="{D71146D7-86A9-4A62-86ED-AE0A21D1D76A}">
      <dgm:prSet custT="1"/>
      <dgm:spPr/>
      <dgm:t>
        <a:bodyPr/>
        <a:lstStyle/>
        <a:p>
          <a:endParaRPr lang="en-IN" sz="800" b="0"/>
        </a:p>
      </dgm:t>
    </dgm:pt>
    <dgm:pt modelId="{13879783-343A-4A9E-B541-D9CA2BA66769}" type="sibTrans" cxnId="{D71146D7-86A9-4A62-86ED-AE0A21D1D76A}">
      <dgm:prSet/>
      <dgm:spPr/>
      <dgm:t>
        <a:bodyPr/>
        <a:lstStyle/>
        <a:p>
          <a:endParaRPr lang="en-IN" sz="2800" b="0"/>
        </a:p>
      </dgm:t>
    </dgm:pt>
    <dgm:pt modelId="{4899F0EF-4450-49FA-98FA-364CF7DFF511}">
      <dgm:prSet phldrT="[Text]" custT="1"/>
      <dgm:spPr/>
      <dgm:t>
        <a:bodyPr/>
        <a:lstStyle/>
        <a:p>
          <a:r>
            <a:rPr lang="en-IN" sz="1050" b="0" dirty="0" smtClean="0"/>
            <a:t>Data Lineage</a:t>
          </a:r>
          <a:endParaRPr lang="en-IN" sz="1050" b="0" dirty="0"/>
        </a:p>
      </dgm:t>
    </dgm:pt>
    <dgm:pt modelId="{4C88D42F-853E-441D-9853-51412534E7CF}" type="parTrans" cxnId="{91DE5026-EBCD-43C0-AF65-8126FC872621}">
      <dgm:prSet custT="1"/>
      <dgm:spPr/>
      <dgm:t>
        <a:bodyPr/>
        <a:lstStyle/>
        <a:p>
          <a:endParaRPr lang="en-IN" sz="800" b="0"/>
        </a:p>
      </dgm:t>
    </dgm:pt>
    <dgm:pt modelId="{CB857591-E403-42C5-8A85-B1ADFE74D2E0}" type="sibTrans" cxnId="{91DE5026-EBCD-43C0-AF65-8126FC872621}">
      <dgm:prSet/>
      <dgm:spPr/>
      <dgm:t>
        <a:bodyPr/>
        <a:lstStyle/>
        <a:p>
          <a:endParaRPr lang="en-IN" sz="2800" b="0"/>
        </a:p>
      </dgm:t>
    </dgm:pt>
    <dgm:pt modelId="{E30BB417-FD58-494D-A39D-06069579664B}">
      <dgm:prSet phldrT="[Text]" custT="1"/>
      <dgm:spPr/>
      <dgm:t>
        <a:bodyPr/>
        <a:lstStyle/>
        <a:p>
          <a:r>
            <a:rPr lang="en-IN" sz="1050" b="0" dirty="0" smtClean="0"/>
            <a:t>Auditing &amp; Monitoring </a:t>
          </a:r>
          <a:endParaRPr lang="en-IN" sz="1050" b="0" dirty="0"/>
        </a:p>
      </dgm:t>
    </dgm:pt>
    <dgm:pt modelId="{C2DDC269-CB29-49F3-889D-193E860D3167}" type="parTrans" cxnId="{D3657425-45AF-4F33-A859-C5DE0EB7926F}">
      <dgm:prSet custT="1"/>
      <dgm:spPr/>
      <dgm:t>
        <a:bodyPr/>
        <a:lstStyle/>
        <a:p>
          <a:endParaRPr lang="en-IN" sz="800" b="0"/>
        </a:p>
      </dgm:t>
    </dgm:pt>
    <dgm:pt modelId="{CCFCC7EC-8134-4BE0-ADCD-D2E89A10E858}" type="sibTrans" cxnId="{D3657425-45AF-4F33-A859-C5DE0EB7926F}">
      <dgm:prSet/>
      <dgm:spPr/>
      <dgm:t>
        <a:bodyPr/>
        <a:lstStyle/>
        <a:p>
          <a:endParaRPr lang="en-IN" sz="2800" b="0"/>
        </a:p>
      </dgm:t>
    </dgm:pt>
    <dgm:pt modelId="{11B8F819-BC44-4267-9C15-F2C925BC35D1}">
      <dgm:prSet phldrT="[Text]" custT="1"/>
      <dgm:spPr/>
      <dgm:t>
        <a:bodyPr/>
        <a:lstStyle/>
        <a:p>
          <a:r>
            <a:rPr lang="en-IN" sz="1050" b="0" dirty="0" smtClean="0"/>
            <a:t>Transform &amp; Process</a:t>
          </a:r>
          <a:endParaRPr lang="en-IN" sz="1050" b="0" dirty="0"/>
        </a:p>
      </dgm:t>
    </dgm:pt>
    <dgm:pt modelId="{7788A6F1-90A6-4F3A-894F-C37A22A4481D}" type="parTrans" cxnId="{4862E640-794F-4F59-8920-335FBF4ABEC7}">
      <dgm:prSet custT="1"/>
      <dgm:spPr/>
      <dgm:t>
        <a:bodyPr/>
        <a:lstStyle/>
        <a:p>
          <a:endParaRPr lang="en-IN" sz="800" b="0"/>
        </a:p>
      </dgm:t>
    </dgm:pt>
    <dgm:pt modelId="{C9B02B2C-DA71-4C09-A042-1F111C29BBE6}" type="sibTrans" cxnId="{4862E640-794F-4F59-8920-335FBF4ABEC7}">
      <dgm:prSet/>
      <dgm:spPr/>
      <dgm:t>
        <a:bodyPr/>
        <a:lstStyle/>
        <a:p>
          <a:endParaRPr lang="en-IN" sz="2800" b="0"/>
        </a:p>
      </dgm:t>
    </dgm:pt>
    <dgm:pt modelId="{28E3D208-45C1-4131-BEE2-66C4C3A1B4EA}">
      <dgm:prSet phldrT="[Text]" custT="1"/>
      <dgm:spPr/>
      <dgm:t>
        <a:bodyPr/>
        <a:lstStyle/>
        <a:p>
          <a:r>
            <a:rPr lang="en-IN" sz="1050" b="0" dirty="0" smtClean="0"/>
            <a:t>Orchestration</a:t>
          </a:r>
          <a:endParaRPr lang="en-IN" sz="1050" b="0" dirty="0"/>
        </a:p>
      </dgm:t>
    </dgm:pt>
    <dgm:pt modelId="{D7CD18E8-B3F5-4E6D-9E12-F1E3BFD7220D}" type="parTrans" cxnId="{90131BE9-7441-4D65-96D6-AD30E060FBE1}">
      <dgm:prSet custT="1"/>
      <dgm:spPr/>
      <dgm:t>
        <a:bodyPr/>
        <a:lstStyle/>
        <a:p>
          <a:endParaRPr lang="en-IN" sz="800" b="0"/>
        </a:p>
      </dgm:t>
    </dgm:pt>
    <dgm:pt modelId="{228ACF69-8C00-4662-AD53-37B5BBDF47C1}" type="sibTrans" cxnId="{90131BE9-7441-4D65-96D6-AD30E060FBE1}">
      <dgm:prSet/>
      <dgm:spPr/>
      <dgm:t>
        <a:bodyPr/>
        <a:lstStyle/>
        <a:p>
          <a:endParaRPr lang="en-IN" sz="2800" b="0"/>
        </a:p>
      </dgm:t>
    </dgm:pt>
    <dgm:pt modelId="{9A14B597-79D2-4554-A227-BA567D9AADBF}">
      <dgm:prSet phldrT="[Text]" custT="1"/>
      <dgm:spPr/>
      <dgm:t>
        <a:bodyPr/>
        <a:lstStyle/>
        <a:p>
          <a:r>
            <a:rPr lang="en-IN" sz="1050" b="0" dirty="0" smtClean="0"/>
            <a:t>Metadata Management</a:t>
          </a:r>
          <a:endParaRPr lang="en-IN" sz="1050" b="0" dirty="0"/>
        </a:p>
      </dgm:t>
    </dgm:pt>
    <dgm:pt modelId="{311ED9A9-EE01-4343-B8BF-5ED11F60F777}" type="parTrans" cxnId="{D20AD35B-8231-46FF-83FE-3EB292131123}">
      <dgm:prSet/>
      <dgm:spPr/>
      <dgm:t>
        <a:bodyPr/>
        <a:lstStyle/>
        <a:p>
          <a:endParaRPr lang="en-IN"/>
        </a:p>
      </dgm:t>
    </dgm:pt>
    <dgm:pt modelId="{641A0BF6-6CDC-4F69-8FAC-69F598D1B0BE}" type="sibTrans" cxnId="{D20AD35B-8231-46FF-83FE-3EB292131123}">
      <dgm:prSet/>
      <dgm:spPr/>
      <dgm:t>
        <a:bodyPr/>
        <a:lstStyle/>
        <a:p>
          <a:endParaRPr lang="en-IN"/>
        </a:p>
      </dgm:t>
    </dgm:pt>
    <dgm:pt modelId="{BBFDCF9C-1356-430F-BA2A-E1AAC563C530}" type="pres">
      <dgm:prSet presAssocID="{8AA2DCED-AC3B-4892-9BEC-1BAAD7851E9A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739B4C3A-B85C-407E-B49A-488D349CD008}" type="pres">
      <dgm:prSet presAssocID="{1EE915F3-D820-46C3-BB09-5BE93C0B476D}" presName="centerShape" presStyleLbl="node0" presStyleIdx="0" presStyleCnt="1"/>
      <dgm:spPr/>
      <dgm:t>
        <a:bodyPr/>
        <a:lstStyle/>
        <a:p>
          <a:endParaRPr lang="en-IN"/>
        </a:p>
      </dgm:t>
    </dgm:pt>
    <dgm:pt modelId="{2559ED7F-90A9-4856-A5D9-5AC884F50651}" type="pres">
      <dgm:prSet presAssocID="{1D3AA376-08B3-4941-A19D-EB043FE50031}" presName="Name9" presStyleLbl="parChTrans1D2" presStyleIdx="0" presStyleCnt="7"/>
      <dgm:spPr/>
      <dgm:t>
        <a:bodyPr/>
        <a:lstStyle/>
        <a:p>
          <a:endParaRPr lang="en-IN"/>
        </a:p>
      </dgm:t>
    </dgm:pt>
    <dgm:pt modelId="{7DF090EF-D3A5-4FB7-BA7F-5B4E1C9B8562}" type="pres">
      <dgm:prSet presAssocID="{1D3AA376-08B3-4941-A19D-EB043FE50031}" presName="connTx" presStyleLbl="parChTrans1D2" presStyleIdx="0" presStyleCnt="7"/>
      <dgm:spPr/>
      <dgm:t>
        <a:bodyPr/>
        <a:lstStyle/>
        <a:p>
          <a:endParaRPr lang="en-IN"/>
        </a:p>
      </dgm:t>
    </dgm:pt>
    <dgm:pt modelId="{8D66C065-D16B-4C49-939A-1CDCE0420C52}" type="pres">
      <dgm:prSet presAssocID="{9F690A98-C95A-44AA-A61E-4AA4705D8A94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18B4327-7935-4CFA-ABC3-A2410D2EFB09}" type="pres">
      <dgm:prSet presAssocID="{897BC89B-828D-4EF0-8630-B8F3F24740E4}" presName="Name9" presStyleLbl="parChTrans1D2" presStyleIdx="1" presStyleCnt="7"/>
      <dgm:spPr/>
      <dgm:t>
        <a:bodyPr/>
        <a:lstStyle/>
        <a:p>
          <a:endParaRPr lang="en-IN"/>
        </a:p>
      </dgm:t>
    </dgm:pt>
    <dgm:pt modelId="{0D01A3AD-9F13-420F-BAFB-75AF5D10A592}" type="pres">
      <dgm:prSet presAssocID="{897BC89B-828D-4EF0-8630-B8F3F24740E4}" presName="connTx" presStyleLbl="parChTrans1D2" presStyleIdx="1" presStyleCnt="7"/>
      <dgm:spPr/>
      <dgm:t>
        <a:bodyPr/>
        <a:lstStyle/>
        <a:p>
          <a:endParaRPr lang="en-IN"/>
        </a:p>
      </dgm:t>
    </dgm:pt>
    <dgm:pt modelId="{97B6146E-51AF-4661-9A93-B9859FF91333}" type="pres">
      <dgm:prSet presAssocID="{C88AC812-37CA-446F-830D-CE639BD9D80A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3C76659-89EE-4124-B9C3-9E1D4456CF9D}" type="pres">
      <dgm:prSet presAssocID="{7788A6F1-90A6-4F3A-894F-C37A22A4481D}" presName="Name9" presStyleLbl="parChTrans1D2" presStyleIdx="2" presStyleCnt="7"/>
      <dgm:spPr/>
      <dgm:t>
        <a:bodyPr/>
        <a:lstStyle/>
        <a:p>
          <a:endParaRPr lang="en-IN"/>
        </a:p>
      </dgm:t>
    </dgm:pt>
    <dgm:pt modelId="{5EF6C28E-7D5B-41BE-9D8E-463F088F3F37}" type="pres">
      <dgm:prSet presAssocID="{7788A6F1-90A6-4F3A-894F-C37A22A4481D}" presName="connTx" presStyleLbl="parChTrans1D2" presStyleIdx="2" presStyleCnt="7"/>
      <dgm:spPr/>
      <dgm:t>
        <a:bodyPr/>
        <a:lstStyle/>
        <a:p>
          <a:endParaRPr lang="en-IN"/>
        </a:p>
      </dgm:t>
    </dgm:pt>
    <dgm:pt modelId="{29C05668-EC09-4A34-B857-79DF9205DB6A}" type="pres">
      <dgm:prSet presAssocID="{11B8F819-BC44-4267-9C15-F2C925BC35D1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897DCCA-085E-4159-B644-904705BB83D1}" type="pres">
      <dgm:prSet presAssocID="{4C88D42F-853E-441D-9853-51412534E7CF}" presName="Name9" presStyleLbl="parChTrans1D2" presStyleIdx="3" presStyleCnt="7"/>
      <dgm:spPr/>
      <dgm:t>
        <a:bodyPr/>
        <a:lstStyle/>
        <a:p>
          <a:endParaRPr lang="en-IN"/>
        </a:p>
      </dgm:t>
    </dgm:pt>
    <dgm:pt modelId="{B082E528-1ED8-4EAB-9C40-4E124ED63B53}" type="pres">
      <dgm:prSet presAssocID="{4C88D42F-853E-441D-9853-51412534E7CF}" presName="connTx" presStyleLbl="parChTrans1D2" presStyleIdx="3" presStyleCnt="7"/>
      <dgm:spPr/>
      <dgm:t>
        <a:bodyPr/>
        <a:lstStyle/>
        <a:p>
          <a:endParaRPr lang="en-IN"/>
        </a:p>
      </dgm:t>
    </dgm:pt>
    <dgm:pt modelId="{C134868C-4D7A-4B69-857E-9E81A1877F9A}" type="pres">
      <dgm:prSet presAssocID="{4899F0EF-4450-49FA-98FA-364CF7DFF511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8BE9A06-6C23-4B79-BAC6-928819FB59F0}" type="pres">
      <dgm:prSet presAssocID="{311ED9A9-EE01-4343-B8BF-5ED11F60F777}" presName="Name9" presStyleLbl="parChTrans1D2" presStyleIdx="4" presStyleCnt="7"/>
      <dgm:spPr/>
      <dgm:t>
        <a:bodyPr/>
        <a:lstStyle/>
        <a:p>
          <a:endParaRPr lang="en-IN"/>
        </a:p>
      </dgm:t>
    </dgm:pt>
    <dgm:pt modelId="{6720DCB0-963F-4CC9-8DF5-3D1011AA4FE6}" type="pres">
      <dgm:prSet presAssocID="{311ED9A9-EE01-4343-B8BF-5ED11F60F777}" presName="connTx" presStyleLbl="parChTrans1D2" presStyleIdx="4" presStyleCnt="7"/>
      <dgm:spPr/>
      <dgm:t>
        <a:bodyPr/>
        <a:lstStyle/>
        <a:p>
          <a:endParaRPr lang="en-IN"/>
        </a:p>
      </dgm:t>
    </dgm:pt>
    <dgm:pt modelId="{BF496EB8-BB2C-4F61-AAF2-BF2FEBBF530C}" type="pres">
      <dgm:prSet presAssocID="{9A14B597-79D2-4554-A227-BA567D9AADBF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4FD65D2-2417-458B-B3F6-DF16C8450204}" type="pres">
      <dgm:prSet presAssocID="{C2DDC269-CB29-49F3-889D-193E860D3167}" presName="Name9" presStyleLbl="parChTrans1D2" presStyleIdx="5" presStyleCnt="7"/>
      <dgm:spPr/>
      <dgm:t>
        <a:bodyPr/>
        <a:lstStyle/>
        <a:p>
          <a:endParaRPr lang="en-IN"/>
        </a:p>
      </dgm:t>
    </dgm:pt>
    <dgm:pt modelId="{1E4DAC82-A95C-4F18-BBE4-983E0984B6C7}" type="pres">
      <dgm:prSet presAssocID="{C2DDC269-CB29-49F3-889D-193E860D3167}" presName="connTx" presStyleLbl="parChTrans1D2" presStyleIdx="5" presStyleCnt="7"/>
      <dgm:spPr/>
      <dgm:t>
        <a:bodyPr/>
        <a:lstStyle/>
        <a:p>
          <a:endParaRPr lang="en-IN"/>
        </a:p>
      </dgm:t>
    </dgm:pt>
    <dgm:pt modelId="{BF06BAF8-171F-400B-9948-F60D7F9979B8}" type="pres">
      <dgm:prSet presAssocID="{E30BB417-FD58-494D-A39D-06069579664B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2FA79DF-4B39-4E62-881A-7A3749448750}" type="pres">
      <dgm:prSet presAssocID="{D7CD18E8-B3F5-4E6D-9E12-F1E3BFD7220D}" presName="Name9" presStyleLbl="parChTrans1D2" presStyleIdx="6" presStyleCnt="7"/>
      <dgm:spPr/>
      <dgm:t>
        <a:bodyPr/>
        <a:lstStyle/>
        <a:p>
          <a:endParaRPr lang="en-IN"/>
        </a:p>
      </dgm:t>
    </dgm:pt>
    <dgm:pt modelId="{8C1257B6-3A4F-48EA-9F42-82112C7FC5B9}" type="pres">
      <dgm:prSet presAssocID="{D7CD18E8-B3F5-4E6D-9E12-F1E3BFD7220D}" presName="connTx" presStyleLbl="parChTrans1D2" presStyleIdx="6" presStyleCnt="7"/>
      <dgm:spPr/>
      <dgm:t>
        <a:bodyPr/>
        <a:lstStyle/>
        <a:p>
          <a:endParaRPr lang="en-IN"/>
        </a:p>
      </dgm:t>
    </dgm:pt>
    <dgm:pt modelId="{4D321CED-DA44-458C-B5F8-3274E5A1C4C8}" type="pres">
      <dgm:prSet presAssocID="{28E3D208-45C1-4131-BEE2-66C4C3A1B4EA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20AD35B-8231-46FF-83FE-3EB292131123}" srcId="{1EE915F3-D820-46C3-BB09-5BE93C0B476D}" destId="{9A14B597-79D2-4554-A227-BA567D9AADBF}" srcOrd="4" destOrd="0" parTransId="{311ED9A9-EE01-4343-B8BF-5ED11F60F777}" sibTransId="{641A0BF6-6CDC-4F69-8FAC-69F598D1B0BE}"/>
    <dgm:cxn modelId="{D92555C2-1900-4A89-846A-352338E80FC3}" type="presOf" srcId="{11B8F819-BC44-4267-9C15-F2C925BC35D1}" destId="{29C05668-EC09-4A34-B857-79DF9205DB6A}" srcOrd="0" destOrd="0" presId="urn:microsoft.com/office/officeart/2005/8/layout/radial1"/>
    <dgm:cxn modelId="{866D83BB-EDCC-4858-B10E-426BABF6046F}" srcId="{8AA2DCED-AC3B-4892-9BEC-1BAAD7851E9A}" destId="{1EE915F3-D820-46C3-BB09-5BE93C0B476D}" srcOrd="0" destOrd="0" parTransId="{42F44073-956F-4877-8514-F32D5EF4DA2F}" sibTransId="{E2CF8786-1650-4144-8798-02439204A81D}"/>
    <dgm:cxn modelId="{90131BE9-7441-4D65-96D6-AD30E060FBE1}" srcId="{1EE915F3-D820-46C3-BB09-5BE93C0B476D}" destId="{28E3D208-45C1-4131-BEE2-66C4C3A1B4EA}" srcOrd="6" destOrd="0" parTransId="{D7CD18E8-B3F5-4E6D-9E12-F1E3BFD7220D}" sibTransId="{228ACF69-8C00-4662-AD53-37B5BBDF47C1}"/>
    <dgm:cxn modelId="{67D7D277-7353-4F85-AA7A-F68EAFB3F296}" type="presOf" srcId="{C2DDC269-CB29-49F3-889D-193E860D3167}" destId="{1E4DAC82-A95C-4F18-BBE4-983E0984B6C7}" srcOrd="1" destOrd="0" presId="urn:microsoft.com/office/officeart/2005/8/layout/radial1"/>
    <dgm:cxn modelId="{A747B5D9-3244-45EE-97A5-4F4EC4666262}" type="presOf" srcId="{C2DDC269-CB29-49F3-889D-193E860D3167}" destId="{A4FD65D2-2417-458B-B3F6-DF16C8450204}" srcOrd="0" destOrd="0" presId="urn:microsoft.com/office/officeart/2005/8/layout/radial1"/>
    <dgm:cxn modelId="{F12B4C1C-1704-482C-9907-A251C95C6A78}" type="presOf" srcId="{9F690A98-C95A-44AA-A61E-4AA4705D8A94}" destId="{8D66C065-D16B-4C49-939A-1CDCE0420C52}" srcOrd="0" destOrd="0" presId="urn:microsoft.com/office/officeart/2005/8/layout/radial1"/>
    <dgm:cxn modelId="{4862E640-794F-4F59-8920-335FBF4ABEC7}" srcId="{1EE915F3-D820-46C3-BB09-5BE93C0B476D}" destId="{11B8F819-BC44-4267-9C15-F2C925BC35D1}" srcOrd="2" destOrd="0" parTransId="{7788A6F1-90A6-4F3A-894F-C37A22A4481D}" sibTransId="{C9B02B2C-DA71-4C09-A042-1F111C29BBE6}"/>
    <dgm:cxn modelId="{554F0180-9D8E-4B58-A1A2-A189EA76A084}" type="presOf" srcId="{4C88D42F-853E-441D-9853-51412534E7CF}" destId="{B082E528-1ED8-4EAB-9C40-4E124ED63B53}" srcOrd="1" destOrd="0" presId="urn:microsoft.com/office/officeart/2005/8/layout/radial1"/>
    <dgm:cxn modelId="{B1B12916-F999-40C7-B937-2BE2954825C9}" type="presOf" srcId="{D7CD18E8-B3F5-4E6D-9E12-F1E3BFD7220D}" destId="{8C1257B6-3A4F-48EA-9F42-82112C7FC5B9}" srcOrd="1" destOrd="0" presId="urn:microsoft.com/office/officeart/2005/8/layout/radial1"/>
    <dgm:cxn modelId="{AD512DE6-1546-4E38-A14A-0A8111ADFA38}" type="presOf" srcId="{4899F0EF-4450-49FA-98FA-364CF7DFF511}" destId="{C134868C-4D7A-4B69-857E-9E81A1877F9A}" srcOrd="0" destOrd="0" presId="urn:microsoft.com/office/officeart/2005/8/layout/radial1"/>
    <dgm:cxn modelId="{FB5654BF-8060-467C-A965-F2A5F5F79309}" type="presOf" srcId="{4C88D42F-853E-441D-9853-51412534E7CF}" destId="{7897DCCA-085E-4159-B644-904705BB83D1}" srcOrd="0" destOrd="0" presId="urn:microsoft.com/office/officeart/2005/8/layout/radial1"/>
    <dgm:cxn modelId="{D2AE3C02-5009-4FC1-BEFF-FF4538A90B92}" type="presOf" srcId="{8AA2DCED-AC3B-4892-9BEC-1BAAD7851E9A}" destId="{BBFDCF9C-1356-430F-BA2A-E1AAC563C530}" srcOrd="0" destOrd="0" presId="urn:microsoft.com/office/officeart/2005/8/layout/radial1"/>
    <dgm:cxn modelId="{2E5F13E1-6D81-487A-833A-54518ED2B88D}" type="presOf" srcId="{1EE915F3-D820-46C3-BB09-5BE93C0B476D}" destId="{739B4C3A-B85C-407E-B49A-488D349CD008}" srcOrd="0" destOrd="0" presId="urn:microsoft.com/office/officeart/2005/8/layout/radial1"/>
    <dgm:cxn modelId="{B7DA698F-B1CA-4A71-B70E-E626234110E1}" type="presOf" srcId="{311ED9A9-EE01-4343-B8BF-5ED11F60F777}" destId="{88BE9A06-6C23-4B79-BAC6-928819FB59F0}" srcOrd="0" destOrd="0" presId="urn:microsoft.com/office/officeart/2005/8/layout/radial1"/>
    <dgm:cxn modelId="{D3657425-45AF-4F33-A859-C5DE0EB7926F}" srcId="{1EE915F3-D820-46C3-BB09-5BE93C0B476D}" destId="{E30BB417-FD58-494D-A39D-06069579664B}" srcOrd="5" destOrd="0" parTransId="{C2DDC269-CB29-49F3-889D-193E860D3167}" sibTransId="{CCFCC7EC-8134-4BE0-ADCD-D2E89A10E858}"/>
    <dgm:cxn modelId="{A630E814-76AE-4877-9AA5-FF8ED4822183}" type="presOf" srcId="{28E3D208-45C1-4131-BEE2-66C4C3A1B4EA}" destId="{4D321CED-DA44-458C-B5F8-3274E5A1C4C8}" srcOrd="0" destOrd="0" presId="urn:microsoft.com/office/officeart/2005/8/layout/radial1"/>
    <dgm:cxn modelId="{A867F022-B3A1-48C2-AA71-CF942CB5980F}" type="presOf" srcId="{E30BB417-FD58-494D-A39D-06069579664B}" destId="{BF06BAF8-171F-400B-9948-F60D7F9979B8}" srcOrd="0" destOrd="0" presId="urn:microsoft.com/office/officeart/2005/8/layout/radial1"/>
    <dgm:cxn modelId="{278561EC-6997-45A3-8860-8AB0B823C809}" type="presOf" srcId="{D7CD18E8-B3F5-4E6D-9E12-F1E3BFD7220D}" destId="{92FA79DF-4B39-4E62-881A-7A3749448750}" srcOrd="0" destOrd="0" presId="urn:microsoft.com/office/officeart/2005/8/layout/radial1"/>
    <dgm:cxn modelId="{BAE81DE7-1189-438F-8E1B-6EE401513317}" type="presOf" srcId="{897BC89B-828D-4EF0-8630-B8F3F24740E4}" destId="{0D01A3AD-9F13-420F-BAFB-75AF5D10A592}" srcOrd="1" destOrd="0" presId="urn:microsoft.com/office/officeart/2005/8/layout/radial1"/>
    <dgm:cxn modelId="{779A20B0-C02D-4245-95C0-02CA03941675}" srcId="{1EE915F3-D820-46C3-BB09-5BE93C0B476D}" destId="{9F690A98-C95A-44AA-A61E-4AA4705D8A94}" srcOrd="0" destOrd="0" parTransId="{1D3AA376-08B3-4941-A19D-EB043FE50031}" sibTransId="{BAA78764-E314-4847-8D03-E72976071DE2}"/>
    <dgm:cxn modelId="{79290C35-A517-4086-AFAD-4DAA1E6F780E}" type="presOf" srcId="{1D3AA376-08B3-4941-A19D-EB043FE50031}" destId="{7DF090EF-D3A5-4FB7-BA7F-5B4E1C9B8562}" srcOrd="1" destOrd="0" presId="urn:microsoft.com/office/officeart/2005/8/layout/radial1"/>
    <dgm:cxn modelId="{D71146D7-86A9-4A62-86ED-AE0A21D1D76A}" srcId="{1EE915F3-D820-46C3-BB09-5BE93C0B476D}" destId="{C88AC812-37CA-446F-830D-CE639BD9D80A}" srcOrd="1" destOrd="0" parTransId="{897BC89B-828D-4EF0-8630-B8F3F24740E4}" sibTransId="{13879783-343A-4A9E-B541-D9CA2BA66769}"/>
    <dgm:cxn modelId="{C0277B80-5070-4896-8440-D93B12C13D03}" type="presOf" srcId="{7788A6F1-90A6-4F3A-894F-C37A22A4481D}" destId="{5EF6C28E-7D5B-41BE-9D8E-463F088F3F37}" srcOrd="1" destOrd="0" presId="urn:microsoft.com/office/officeart/2005/8/layout/radial1"/>
    <dgm:cxn modelId="{CE9F8C01-10CB-4EAA-95A4-B54253CBD70C}" type="presOf" srcId="{C88AC812-37CA-446F-830D-CE639BD9D80A}" destId="{97B6146E-51AF-4661-9A93-B9859FF91333}" srcOrd="0" destOrd="0" presId="urn:microsoft.com/office/officeart/2005/8/layout/radial1"/>
    <dgm:cxn modelId="{91DE5026-EBCD-43C0-AF65-8126FC872621}" srcId="{1EE915F3-D820-46C3-BB09-5BE93C0B476D}" destId="{4899F0EF-4450-49FA-98FA-364CF7DFF511}" srcOrd="3" destOrd="0" parTransId="{4C88D42F-853E-441D-9853-51412534E7CF}" sibTransId="{CB857591-E403-42C5-8A85-B1ADFE74D2E0}"/>
    <dgm:cxn modelId="{8264C66B-D86E-4B0E-98EA-5EE0019F04FC}" type="presOf" srcId="{7788A6F1-90A6-4F3A-894F-C37A22A4481D}" destId="{03C76659-89EE-4124-B9C3-9E1D4456CF9D}" srcOrd="0" destOrd="0" presId="urn:microsoft.com/office/officeart/2005/8/layout/radial1"/>
    <dgm:cxn modelId="{4865D919-194B-4758-AEC6-65C594ABBB07}" type="presOf" srcId="{311ED9A9-EE01-4343-B8BF-5ED11F60F777}" destId="{6720DCB0-963F-4CC9-8DF5-3D1011AA4FE6}" srcOrd="1" destOrd="0" presId="urn:microsoft.com/office/officeart/2005/8/layout/radial1"/>
    <dgm:cxn modelId="{1DEB227C-2ED0-4F3A-A5F7-F62687A6196C}" type="presOf" srcId="{1D3AA376-08B3-4941-A19D-EB043FE50031}" destId="{2559ED7F-90A9-4856-A5D9-5AC884F50651}" srcOrd="0" destOrd="0" presId="urn:microsoft.com/office/officeart/2005/8/layout/radial1"/>
    <dgm:cxn modelId="{4EC6244D-5D18-4883-8C0D-7E363BF20136}" type="presOf" srcId="{897BC89B-828D-4EF0-8630-B8F3F24740E4}" destId="{318B4327-7935-4CFA-ABC3-A2410D2EFB09}" srcOrd="0" destOrd="0" presId="urn:microsoft.com/office/officeart/2005/8/layout/radial1"/>
    <dgm:cxn modelId="{C6968CDC-8639-433E-B7DF-D7B386AA9B04}" type="presOf" srcId="{9A14B597-79D2-4554-A227-BA567D9AADBF}" destId="{BF496EB8-BB2C-4F61-AAF2-BF2FEBBF530C}" srcOrd="0" destOrd="0" presId="urn:microsoft.com/office/officeart/2005/8/layout/radial1"/>
    <dgm:cxn modelId="{E3FBEBC1-9332-4A57-9E0C-29AE901BCED2}" type="presParOf" srcId="{BBFDCF9C-1356-430F-BA2A-E1AAC563C530}" destId="{739B4C3A-B85C-407E-B49A-488D349CD008}" srcOrd="0" destOrd="0" presId="urn:microsoft.com/office/officeart/2005/8/layout/radial1"/>
    <dgm:cxn modelId="{A9A5BDC7-0F58-49DC-A22A-D32C56B99017}" type="presParOf" srcId="{BBFDCF9C-1356-430F-BA2A-E1AAC563C530}" destId="{2559ED7F-90A9-4856-A5D9-5AC884F50651}" srcOrd="1" destOrd="0" presId="urn:microsoft.com/office/officeart/2005/8/layout/radial1"/>
    <dgm:cxn modelId="{DB178E64-BD23-4065-BF18-A5FA64581FE3}" type="presParOf" srcId="{2559ED7F-90A9-4856-A5D9-5AC884F50651}" destId="{7DF090EF-D3A5-4FB7-BA7F-5B4E1C9B8562}" srcOrd="0" destOrd="0" presId="urn:microsoft.com/office/officeart/2005/8/layout/radial1"/>
    <dgm:cxn modelId="{3D373053-4FDB-4F91-AB9A-DFC71EE20F79}" type="presParOf" srcId="{BBFDCF9C-1356-430F-BA2A-E1AAC563C530}" destId="{8D66C065-D16B-4C49-939A-1CDCE0420C52}" srcOrd="2" destOrd="0" presId="urn:microsoft.com/office/officeart/2005/8/layout/radial1"/>
    <dgm:cxn modelId="{EFC62076-92A8-4F43-80EE-E6F5139DF0DF}" type="presParOf" srcId="{BBFDCF9C-1356-430F-BA2A-E1AAC563C530}" destId="{318B4327-7935-4CFA-ABC3-A2410D2EFB09}" srcOrd="3" destOrd="0" presId="urn:microsoft.com/office/officeart/2005/8/layout/radial1"/>
    <dgm:cxn modelId="{F9E6FD14-9767-44D4-BFFB-57F53EEC2719}" type="presParOf" srcId="{318B4327-7935-4CFA-ABC3-A2410D2EFB09}" destId="{0D01A3AD-9F13-420F-BAFB-75AF5D10A592}" srcOrd="0" destOrd="0" presId="urn:microsoft.com/office/officeart/2005/8/layout/radial1"/>
    <dgm:cxn modelId="{37011384-E19D-444A-BAF7-C7EE7CE5A739}" type="presParOf" srcId="{BBFDCF9C-1356-430F-BA2A-E1AAC563C530}" destId="{97B6146E-51AF-4661-9A93-B9859FF91333}" srcOrd="4" destOrd="0" presId="urn:microsoft.com/office/officeart/2005/8/layout/radial1"/>
    <dgm:cxn modelId="{805C0245-3760-4783-AF11-E1AB596FC13A}" type="presParOf" srcId="{BBFDCF9C-1356-430F-BA2A-E1AAC563C530}" destId="{03C76659-89EE-4124-B9C3-9E1D4456CF9D}" srcOrd="5" destOrd="0" presId="urn:microsoft.com/office/officeart/2005/8/layout/radial1"/>
    <dgm:cxn modelId="{542787D4-8C55-43A4-96DD-C161DF244321}" type="presParOf" srcId="{03C76659-89EE-4124-B9C3-9E1D4456CF9D}" destId="{5EF6C28E-7D5B-41BE-9D8E-463F088F3F37}" srcOrd="0" destOrd="0" presId="urn:microsoft.com/office/officeart/2005/8/layout/radial1"/>
    <dgm:cxn modelId="{00420E15-A459-404C-A967-871E2FF33ADC}" type="presParOf" srcId="{BBFDCF9C-1356-430F-BA2A-E1AAC563C530}" destId="{29C05668-EC09-4A34-B857-79DF9205DB6A}" srcOrd="6" destOrd="0" presId="urn:microsoft.com/office/officeart/2005/8/layout/radial1"/>
    <dgm:cxn modelId="{7F7B3DFA-CAC2-4BFC-BC40-8F4A0210D73B}" type="presParOf" srcId="{BBFDCF9C-1356-430F-BA2A-E1AAC563C530}" destId="{7897DCCA-085E-4159-B644-904705BB83D1}" srcOrd="7" destOrd="0" presId="urn:microsoft.com/office/officeart/2005/8/layout/radial1"/>
    <dgm:cxn modelId="{23F580B6-E8CF-45A4-B1AF-64A311E21CD3}" type="presParOf" srcId="{7897DCCA-085E-4159-B644-904705BB83D1}" destId="{B082E528-1ED8-4EAB-9C40-4E124ED63B53}" srcOrd="0" destOrd="0" presId="urn:microsoft.com/office/officeart/2005/8/layout/radial1"/>
    <dgm:cxn modelId="{30012C96-9EAD-4A4D-9232-47018CC610C8}" type="presParOf" srcId="{BBFDCF9C-1356-430F-BA2A-E1AAC563C530}" destId="{C134868C-4D7A-4B69-857E-9E81A1877F9A}" srcOrd="8" destOrd="0" presId="urn:microsoft.com/office/officeart/2005/8/layout/radial1"/>
    <dgm:cxn modelId="{243F428D-7824-4E65-838B-FC8E288E5BCF}" type="presParOf" srcId="{BBFDCF9C-1356-430F-BA2A-E1AAC563C530}" destId="{88BE9A06-6C23-4B79-BAC6-928819FB59F0}" srcOrd="9" destOrd="0" presId="urn:microsoft.com/office/officeart/2005/8/layout/radial1"/>
    <dgm:cxn modelId="{FE0C3F94-CFB5-4E1D-BA4C-E2C08838335D}" type="presParOf" srcId="{88BE9A06-6C23-4B79-BAC6-928819FB59F0}" destId="{6720DCB0-963F-4CC9-8DF5-3D1011AA4FE6}" srcOrd="0" destOrd="0" presId="urn:microsoft.com/office/officeart/2005/8/layout/radial1"/>
    <dgm:cxn modelId="{AC5352AF-F2D2-4382-85E4-1E88E982F47E}" type="presParOf" srcId="{BBFDCF9C-1356-430F-BA2A-E1AAC563C530}" destId="{BF496EB8-BB2C-4F61-AAF2-BF2FEBBF530C}" srcOrd="10" destOrd="0" presId="urn:microsoft.com/office/officeart/2005/8/layout/radial1"/>
    <dgm:cxn modelId="{693C1C71-44B0-43BA-8164-6C23EFD5B023}" type="presParOf" srcId="{BBFDCF9C-1356-430F-BA2A-E1AAC563C530}" destId="{A4FD65D2-2417-458B-B3F6-DF16C8450204}" srcOrd="11" destOrd="0" presId="urn:microsoft.com/office/officeart/2005/8/layout/radial1"/>
    <dgm:cxn modelId="{F1D34343-AFD8-45F1-9EC9-C5E8911CEFB6}" type="presParOf" srcId="{A4FD65D2-2417-458B-B3F6-DF16C8450204}" destId="{1E4DAC82-A95C-4F18-BBE4-983E0984B6C7}" srcOrd="0" destOrd="0" presId="urn:microsoft.com/office/officeart/2005/8/layout/radial1"/>
    <dgm:cxn modelId="{FA8310AF-B6D6-4079-9A4F-03C69BB75EE8}" type="presParOf" srcId="{BBFDCF9C-1356-430F-BA2A-E1AAC563C530}" destId="{BF06BAF8-171F-400B-9948-F60D7F9979B8}" srcOrd="12" destOrd="0" presId="urn:microsoft.com/office/officeart/2005/8/layout/radial1"/>
    <dgm:cxn modelId="{AAE481BB-F4FC-493E-8465-B89BA71E5573}" type="presParOf" srcId="{BBFDCF9C-1356-430F-BA2A-E1AAC563C530}" destId="{92FA79DF-4B39-4E62-881A-7A3749448750}" srcOrd="13" destOrd="0" presId="urn:microsoft.com/office/officeart/2005/8/layout/radial1"/>
    <dgm:cxn modelId="{487AF20A-A818-4557-90BE-A78563F7CE58}" type="presParOf" srcId="{92FA79DF-4B39-4E62-881A-7A3749448750}" destId="{8C1257B6-3A4F-48EA-9F42-82112C7FC5B9}" srcOrd="0" destOrd="0" presId="urn:microsoft.com/office/officeart/2005/8/layout/radial1"/>
    <dgm:cxn modelId="{3BC1EEF8-0F26-4635-8E2C-E81BB034F0C2}" type="presParOf" srcId="{BBFDCF9C-1356-430F-BA2A-E1AAC563C530}" destId="{4D321CED-DA44-458C-B5F8-3274E5A1C4C8}" srcOrd="14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807DABC-8654-4050-8A89-CF7ECD97EBF6}" type="doc">
      <dgm:prSet loTypeId="urn:microsoft.com/office/officeart/2005/8/layout/vProcess5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0446B874-9379-4EE1-859B-F2DFEDE053C8}">
      <dgm:prSet phldrT="[Text]"/>
      <dgm:spPr/>
      <dgm:t>
        <a:bodyPr/>
        <a:lstStyle/>
        <a:p>
          <a:r>
            <a:rPr lang="en-IN" dirty="0" smtClean="0"/>
            <a:t>Orchestration &amp; Processing Layer</a:t>
          </a:r>
          <a:endParaRPr lang="en-IN" dirty="0"/>
        </a:p>
      </dgm:t>
    </dgm:pt>
    <dgm:pt modelId="{DDE4678D-A080-4367-9C94-9ECC6EDE0BF2}" type="parTrans" cxnId="{8B47E370-3000-480E-9C1B-D20BF4BA3928}">
      <dgm:prSet/>
      <dgm:spPr/>
      <dgm:t>
        <a:bodyPr/>
        <a:lstStyle/>
        <a:p>
          <a:endParaRPr lang="en-IN"/>
        </a:p>
      </dgm:t>
    </dgm:pt>
    <dgm:pt modelId="{1E7243FC-3048-4767-9775-C333B6BF8952}" type="sibTrans" cxnId="{8B47E370-3000-480E-9C1B-D20BF4BA3928}">
      <dgm:prSet/>
      <dgm:spPr/>
      <dgm:t>
        <a:bodyPr/>
        <a:lstStyle/>
        <a:p>
          <a:endParaRPr lang="en-IN"/>
        </a:p>
      </dgm:t>
    </dgm:pt>
    <dgm:pt modelId="{B55B4CA9-1059-4C1C-881C-ED2619B0B375}">
      <dgm:prSet phldrT="[Text]"/>
      <dgm:spPr/>
      <dgm:t>
        <a:bodyPr/>
        <a:lstStyle/>
        <a:p>
          <a:r>
            <a:rPr lang="en-IN" dirty="0" smtClean="0"/>
            <a:t>Data Storage</a:t>
          </a:r>
          <a:endParaRPr lang="en-IN" dirty="0"/>
        </a:p>
      </dgm:t>
    </dgm:pt>
    <dgm:pt modelId="{96A2B5F4-B315-4C10-87C5-08112889A07B}" type="parTrans" cxnId="{8EF7530E-35DD-47EF-B21C-E0A71BDBA3EF}">
      <dgm:prSet/>
      <dgm:spPr/>
      <dgm:t>
        <a:bodyPr/>
        <a:lstStyle/>
        <a:p>
          <a:endParaRPr lang="en-IN"/>
        </a:p>
      </dgm:t>
    </dgm:pt>
    <dgm:pt modelId="{B6ED36DA-E3D8-45A5-BFBC-486534EF49B8}" type="sibTrans" cxnId="{8EF7530E-35DD-47EF-B21C-E0A71BDBA3EF}">
      <dgm:prSet/>
      <dgm:spPr/>
      <dgm:t>
        <a:bodyPr/>
        <a:lstStyle/>
        <a:p>
          <a:endParaRPr lang="en-IN"/>
        </a:p>
      </dgm:t>
    </dgm:pt>
    <dgm:pt modelId="{CAE3845B-5018-41D4-B674-221D46108F6A}">
      <dgm:prSet phldrT="[Text]"/>
      <dgm:spPr/>
      <dgm:t>
        <a:bodyPr/>
        <a:lstStyle/>
        <a:p>
          <a:r>
            <a:rPr lang="en-IN" dirty="0" smtClean="0"/>
            <a:t>Data Persistence Layer</a:t>
          </a:r>
          <a:endParaRPr lang="en-IN" dirty="0"/>
        </a:p>
      </dgm:t>
    </dgm:pt>
    <dgm:pt modelId="{3488CCF2-C830-4F25-A9AC-335FEFB85435}" type="parTrans" cxnId="{22EBF1C7-4E50-4533-B748-9AAA2547BB60}">
      <dgm:prSet/>
      <dgm:spPr/>
      <dgm:t>
        <a:bodyPr/>
        <a:lstStyle/>
        <a:p>
          <a:endParaRPr lang="en-IN"/>
        </a:p>
      </dgm:t>
    </dgm:pt>
    <dgm:pt modelId="{0FF3D434-A2BB-4FF7-B070-13DD0B9A7FF3}" type="sibTrans" cxnId="{22EBF1C7-4E50-4533-B748-9AAA2547BB60}">
      <dgm:prSet/>
      <dgm:spPr/>
      <dgm:t>
        <a:bodyPr/>
        <a:lstStyle/>
        <a:p>
          <a:endParaRPr lang="en-IN"/>
        </a:p>
      </dgm:t>
    </dgm:pt>
    <dgm:pt modelId="{FDDBEDDC-AF53-49C6-B299-96226F49A3DB}">
      <dgm:prSet phldrT="[Text]"/>
      <dgm:spPr/>
      <dgm:t>
        <a:bodyPr/>
        <a:lstStyle/>
        <a:p>
          <a:r>
            <a:rPr lang="en-IN" dirty="0" smtClean="0"/>
            <a:t>User Interface Layer</a:t>
          </a:r>
          <a:endParaRPr lang="en-IN" dirty="0"/>
        </a:p>
      </dgm:t>
    </dgm:pt>
    <dgm:pt modelId="{F07D592F-7CBA-4E39-A45D-3DB137062D4F}" type="parTrans" cxnId="{58AF5D8B-AAD9-4C2D-9484-090D37FEBE97}">
      <dgm:prSet/>
      <dgm:spPr/>
      <dgm:t>
        <a:bodyPr/>
        <a:lstStyle/>
        <a:p>
          <a:endParaRPr lang="en-IN"/>
        </a:p>
      </dgm:t>
    </dgm:pt>
    <dgm:pt modelId="{AD24C63B-EB00-4E25-BBD5-D6F53FCBD31E}" type="sibTrans" cxnId="{58AF5D8B-AAD9-4C2D-9484-090D37FEBE97}">
      <dgm:prSet/>
      <dgm:spPr/>
      <dgm:t>
        <a:bodyPr/>
        <a:lstStyle/>
        <a:p>
          <a:endParaRPr lang="en-IN"/>
        </a:p>
      </dgm:t>
    </dgm:pt>
    <dgm:pt modelId="{9D2E86CC-77BA-40CA-9EB7-19370D2BF716}" type="pres">
      <dgm:prSet presAssocID="{4807DABC-8654-4050-8A89-CF7ECD97EBF6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425BEE1-A380-46BF-9F5F-D73A720C25BF}" type="pres">
      <dgm:prSet presAssocID="{4807DABC-8654-4050-8A89-CF7ECD97EBF6}" presName="dummyMaxCanvas" presStyleCnt="0">
        <dgm:presLayoutVars/>
      </dgm:prSet>
      <dgm:spPr/>
    </dgm:pt>
    <dgm:pt modelId="{AC0115E2-9893-4C99-B5CB-5F9B8325B456}" type="pres">
      <dgm:prSet presAssocID="{4807DABC-8654-4050-8A89-CF7ECD97EBF6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35AC11D-FF9B-4EF4-A923-296C0DE0337E}" type="pres">
      <dgm:prSet presAssocID="{4807DABC-8654-4050-8A89-CF7ECD97EBF6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7C804F3-FD74-428A-BF8D-8588097A62C3}" type="pres">
      <dgm:prSet presAssocID="{4807DABC-8654-4050-8A89-CF7ECD97EBF6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4587759-9648-4102-B364-C56A5297C36D}" type="pres">
      <dgm:prSet presAssocID="{4807DABC-8654-4050-8A89-CF7ECD97EBF6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E249691-AE61-408F-AB24-C7E39FFC668C}" type="pres">
      <dgm:prSet presAssocID="{4807DABC-8654-4050-8A89-CF7ECD97EBF6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EA05013-6822-49FE-BAE9-D3F2BCBCD8F3}" type="pres">
      <dgm:prSet presAssocID="{4807DABC-8654-4050-8A89-CF7ECD97EBF6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BA1DE61-B8AC-4A2F-9F49-7B80210E5E3B}" type="pres">
      <dgm:prSet presAssocID="{4807DABC-8654-4050-8A89-CF7ECD97EBF6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8AE676D-3FF9-45A1-BD4E-A9C904536168}" type="pres">
      <dgm:prSet presAssocID="{4807DABC-8654-4050-8A89-CF7ECD97EBF6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85270EB-44BE-4085-97E2-AD145BB2E4C4}" type="pres">
      <dgm:prSet presAssocID="{4807DABC-8654-4050-8A89-CF7ECD97EBF6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6CE8B6A-5551-4DCB-B1CD-508A565D0B64}" type="pres">
      <dgm:prSet presAssocID="{4807DABC-8654-4050-8A89-CF7ECD97EBF6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A6F683A-B76A-407A-8899-46E42F8585A5}" type="pres">
      <dgm:prSet presAssocID="{4807DABC-8654-4050-8A89-CF7ECD97EBF6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ADAC7D81-24F4-4492-BFC5-0142955DA4D8}" type="presOf" srcId="{0446B874-9379-4EE1-859B-F2DFEDE053C8}" destId="{685270EB-44BE-4085-97E2-AD145BB2E4C4}" srcOrd="1" destOrd="0" presId="urn:microsoft.com/office/officeart/2005/8/layout/vProcess5"/>
    <dgm:cxn modelId="{8556CEBA-D3F3-4779-ACAA-5AFEE484045E}" type="presOf" srcId="{B55B4CA9-1059-4C1C-881C-ED2619B0B375}" destId="{E4587759-9648-4102-B364-C56A5297C36D}" srcOrd="0" destOrd="0" presId="urn:microsoft.com/office/officeart/2005/8/layout/vProcess5"/>
    <dgm:cxn modelId="{8EF7530E-35DD-47EF-B21C-E0A71BDBA3EF}" srcId="{4807DABC-8654-4050-8A89-CF7ECD97EBF6}" destId="{B55B4CA9-1059-4C1C-881C-ED2619B0B375}" srcOrd="3" destOrd="0" parTransId="{96A2B5F4-B315-4C10-87C5-08112889A07B}" sibTransId="{B6ED36DA-E3D8-45A5-BFBC-486534EF49B8}"/>
    <dgm:cxn modelId="{9BA136BD-6872-406D-8B93-65D712027932}" type="presOf" srcId="{0446B874-9379-4EE1-859B-F2DFEDE053C8}" destId="{F35AC11D-FF9B-4EF4-A923-296C0DE0337E}" srcOrd="0" destOrd="0" presId="urn:microsoft.com/office/officeart/2005/8/layout/vProcess5"/>
    <dgm:cxn modelId="{52C98827-2467-4314-8B4F-48946D6163D4}" type="presOf" srcId="{1E7243FC-3048-4767-9775-C333B6BF8952}" destId="{7EA05013-6822-49FE-BAE9-D3F2BCBCD8F3}" srcOrd="0" destOrd="0" presId="urn:microsoft.com/office/officeart/2005/8/layout/vProcess5"/>
    <dgm:cxn modelId="{257A9DB0-F446-41CE-A219-524A8FAA19B4}" type="presOf" srcId="{CAE3845B-5018-41D4-B674-221D46108F6A}" destId="{37C804F3-FD74-428A-BF8D-8588097A62C3}" srcOrd="0" destOrd="0" presId="urn:microsoft.com/office/officeart/2005/8/layout/vProcess5"/>
    <dgm:cxn modelId="{932EAC64-437B-436F-8CE3-69633B2F39DA}" type="presOf" srcId="{4807DABC-8654-4050-8A89-CF7ECD97EBF6}" destId="{9D2E86CC-77BA-40CA-9EB7-19370D2BF716}" srcOrd="0" destOrd="0" presId="urn:microsoft.com/office/officeart/2005/8/layout/vProcess5"/>
    <dgm:cxn modelId="{63B1B548-17A8-4817-B662-FA286EBD3936}" type="presOf" srcId="{B55B4CA9-1059-4C1C-881C-ED2619B0B375}" destId="{AA6F683A-B76A-407A-8899-46E42F8585A5}" srcOrd="1" destOrd="0" presId="urn:microsoft.com/office/officeart/2005/8/layout/vProcess5"/>
    <dgm:cxn modelId="{68E978D0-9218-4256-BF1F-7997CEB9E2F8}" type="presOf" srcId="{0FF3D434-A2BB-4FF7-B070-13DD0B9A7FF3}" destId="{FBA1DE61-B8AC-4A2F-9F49-7B80210E5E3B}" srcOrd="0" destOrd="0" presId="urn:microsoft.com/office/officeart/2005/8/layout/vProcess5"/>
    <dgm:cxn modelId="{81D5490D-F3B2-460E-A7C4-7DA7DD0DE79C}" type="presOf" srcId="{AD24C63B-EB00-4E25-BBD5-D6F53FCBD31E}" destId="{0E249691-AE61-408F-AB24-C7E39FFC668C}" srcOrd="0" destOrd="0" presId="urn:microsoft.com/office/officeart/2005/8/layout/vProcess5"/>
    <dgm:cxn modelId="{3EFD0907-F575-4D0D-9473-6BD8031A34CA}" type="presOf" srcId="{CAE3845B-5018-41D4-B674-221D46108F6A}" destId="{16CE8B6A-5551-4DCB-B1CD-508A565D0B64}" srcOrd="1" destOrd="0" presId="urn:microsoft.com/office/officeart/2005/8/layout/vProcess5"/>
    <dgm:cxn modelId="{E0E1DD78-0918-484C-8DF6-72137644F949}" type="presOf" srcId="{FDDBEDDC-AF53-49C6-B299-96226F49A3DB}" destId="{AC0115E2-9893-4C99-B5CB-5F9B8325B456}" srcOrd="0" destOrd="0" presId="urn:microsoft.com/office/officeart/2005/8/layout/vProcess5"/>
    <dgm:cxn modelId="{8B47E370-3000-480E-9C1B-D20BF4BA3928}" srcId="{4807DABC-8654-4050-8A89-CF7ECD97EBF6}" destId="{0446B874-9379-4EE1-859B-F2DFEDE053C8}" srcOrd="1" destOrd="0" parTransId="{DDE4678D-A080-4367-9C94-9ECC6EDE0BF2}" sibTransId="{1E7243FC-3048-4767-9775-C333B6BF8952}"/>
    <dgm:cxn modelId="{58AF5D8B-AAD9-4C2D-9484-090D37FEBE97}" srcId="{4807DABC-8654-4050-8A89-CF7ECD97EBF6}" destId="{FDDBEDDC-AF53-49C6-B299-96226F49A3DB}" srcOrd="0" destOrd="0" parTransId="{F07D592F-7CBA-4E39-A45D-3DB137062D4F}" sibTransId="{AD24C63B-EB00-4E25-BBD5-D6F53FCBD31E}"/>
    <dgm:cxn modelId="{22EBF1C7-4E50-4533-B748-9AAA2547BB60}" srcId="{4807DABC-8654-4050-8A89-CF7ECD97EBF6}" destId="{CAE3845B-5018-41D4-B674-221D46108F6A}" srcOrd="2" destOrd="0" parTransId="{3488CCF2-C830-4F25-A9AC-335FEFB85435}" sibTransId="{0FF3D434-A2BB-4FF7-B070-13DD0B9A7FF3}"/>
    <dgm:cxn modelId="{CB1F7A97-B7F5-4B4B-A879-C7A25D8D4BB3}" type="presOf" srcId="{FDDBEDDC-AF53-49C6-B299-96226F49A3DB}" destId="{C8AE676D-3FF9-45A1-BD4E-A9C904536168}" srcOrd="1" destOrd="0" presId="urn:microsoft.com/office/officeart/2005/8/layout/vProcess5"/>
    <dgm:cxn modelId="{55FF7D38-98F3-4DE8-A2AD-64B0C30AD8CB}" type="presParOf" srcId="{9D2E86CC-77BA-40CA-9EB7-19370D2BF716}" destId="{E425BEE1-A380-46BF-9F5F-D73A720C25BF}" srcOrd="0" destOrd="0" presId="urn:microsoft.com/office/officeart/2005/8/layout/vProcess5"/>
    <dgm:cxn modelId="{E90EA765-0795-4430-BD58-8D6A42A2651E}" type="presParOf" srcId="{9D2E86CC-77BA-40CA-9EB7-19370D2BF716}" destId="{AC0115E2-9893-4C99-B5CB-5F9B8325B456}" srcOrd="1" destOrd="0" presId="urn:microsoft.com/office/officeart/2005/8/layout/vProcess5"/>
    <dgm:cxn modelId="{4C9EF39B-1B83-464A-90CA-8AA821D69430}" type="presParOf" srcId="{9D2E86CC-77BA-40CA-9EB7-19370D2BF716}" destId="{F35AC11D-FF9B-4EF4-A923-296C0DE0337E}" srcOrd="2" destOrd="0" presId="urn:microsoft.com/office/officeart/2005/8/layout/vProcess5"/>
    <dgm:cxn modelId="{CF4C26CC-6989-4B6F-9C4D-7B7532D9B17C}" type="presParOf" srcId="{9D2E86CC-77BA-40CA-9EB7-19370D2BF716}" destId="{37C804F3-FD74-428A-BF8D-8588097A62C3}" srcOrd="3" destOrd="0" presId="urn:microsoft.com/office/officeart/2005/8/layout/vProcess5"/>
    <dgm:cxn modelId="{C0B0EBBB-2C19-4667-84DC-1EA72E5E1105}" type="presParOf" srcId="{9D2E86CC-77BA-40CA-9EB7-19370D2BF716}" destId="{E4587759-9648-4102-B364-C56A5297C36D}" srcOrd="4" destOrd="0" presId="urn:microsoft.com/office/officeart/2005/8/layout/vProcess5"/>
    <dgm:cxn modelId="{DDCC4963-C019-4549-BDF5-CF8391319AD3}" type="presParOf" srcId="{9D2E86CC-77BA-40CA-9EB7-19370D2BF716}" destId="{0E249691-AE61-408F-AB24-C7E39FFC668C}" srcOrd="5" destOrd="0" presId="urn:microsoft.com/office/officeart/2005/8/layout/vProcess5"/>
    <dgm:cxn modelId="{0F364F26-4E5E-4F0A-9414-0CD7D5916556}" type="presParOf" srcId="{9D2E86CC-77BA-40CA-9EB7-19370D2BF716}" destId="{7EA05013-6822-49FE-BAE9-D3F2BCBCD8F3}" srcOrd="6" destOrd="0" presId="urn:microsoft.com/office/officeart/2005/8/layout/vProcess5"/>
    <dgm:cxn modelId="{BC63A371-ACFA-44EE-8C25-766AC2910CFB}" type="presParOf" srcId="{9D2E86CC-77BA-40CA-9EB7-19370D2BF716}" destId="{FBA1DE61-B8AC-4A2F-9F49-7B80210E5E3B}" srcOrd="7" destOrd="0" presId="urn:microsoft.com/office/officeart/2005/8/layout/vProcess5"/>
    <dgm:cxn modelId="{7B3EA2E4-0698-4575-94E7-CAEB7C9CCA99}" type="presParOf" srcId="{9D2E86CC-77BA-40CA-9EB7-19370D2BF716}" destId="{C8AE676D-3FF9-45A1-BD4E-A9C904536168}" srcOrd="8" destOrd="0" presId="urn:microsoft.com/office/officeart/2005/8/layout/vProcess5"/>
    <dgm:cxn modelId="{DA93254D-46D8-475E-AC1A-2171FE16F5E4}" type="presParOf" srcId="{9D2E86CC-77BA-40CA-9EB7-19370D2BF716}" destId="{685270EB-44BE-4085-97E2-AD145BB2E4C4}" srcOrd="9" destOrd="0" presId="urn:microsoft.com/office/officeart/2005/8/layout/vProcess5"/>
    <dgm:cxn modelId="{4E583FE5-445E-4B99-AEB0-BE9FB9E95B61}" type="presParOf" srcId="{9D2E86CC-77BA-40CA-9EB7-19370D2BF716}" destId="{16CE8B6A-5551-4DCB-B1CD-508A565D0B64}" srcOrd="10" destOrd="0" presId="urn:microsoft.com/office/officeart/2005/8/layout/vProcess5"/>
    <dgm:cxn modelId="{1DB8FA0C-E59A-4BF0-B2FD-0824FA9C52E2}" type="presParOf" srcId="{9D2E86CC-77BA-40CA-9EB7-19370D2BF716}" destId="{AA6F683A-B76A-407A-8899-46E42F8585A5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CC3C5EC-7922-42D2-BC1E-5DC3F12FBE17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76E5D66-1E3D-49AD-8443-50D6A9727458}">
      <dgm:prSet phldrT="[Text]"/>
      <dgm:spPr/>
      <dgm:t>
        <a:bodyPr/>
        <a:lstStyle/>
        <a:p>
          <a:r>
            <a:rPr lang="en-US" dirty="0" smtClean="0"/>
            <a:t>Due Diligence</a:t>
          </a:r>
          <a:endParaRPr lang="en-US" dirty="0"/>
        </a:p>
      </dgm:t>
    </dgm:pt>
    <dgm:pt modelId="{5A232381-8382-4132-928C-043A108C7AF9}" type="parTrans" cxnId="{E5A861BB-8AE5-4466-BA10-069FFCB3F2F1}">
      <dgm:prSet/>
      <dgm:spPr/>
      <dgm:t>
        <a:bodyPr/>
        <a:lstStyle/>
        <a:p>
          <a:endParaRPr lang="en-US"/>
        </a:p>
      </dgm:t>
    </dgm:pt>
    <dgm:pt modelId="{A8530E69-3E3F-47CC-8E27-5FBE4E4BFF4D}" type="sibTrans" cxnId="{E5A861BB-8AE5-4466-BA10-069FFCB3F2F1}">
      <dgm:prSet/>
      <dgm:spPr/>
      <dgm:t>
        <a:bodyPr/>
        <a:lstStyle/>
        <a:p>
          <a:endParaRPr lang="en-US"/>
        </a:p>
      </dgm:t>
    </dgm:pt>
    <dgm:pt modelId="{F441BA8D-CE87-4F53-A09D-5F36166C5FDC}">
      <dgm:prSet phldrT="[Text]"/>
      <dgm:spPr/>
      <dgm:t>
        <a:bodyPr/>
        <a:lstStyle/>
        <a:p>
          <a:r>
            <a:rPr lang="en-US" dirty="0" smtClean="0"/>
            <a:t>Migration</a:t>
          </a:r>
          <a:endParaRPr lang="en-US" dirty="0"/>
        </a:p>
      </dgm:t>
    </dgm:pt>
    <dgm:pt modelId="{CE5B5F2C-B8F8-4C73-86B3-0C9BCAB549B8}" type="parTrans" cxnId="{CC787836-4895-4F09-98E8-E23E12BD5E8C}">
      <dgm:prSet/>
      <dgm:spPr/>
      <dgm:t>
        <a:bodyPr/>
        <a:lstStyle/>
        <a:p>
          <a:endParaRPr lang="en-US"/>
        </a:p>
      </dgm:t>
    </dgm:pt>
    <dgm:pt modelId="{7EAECADC-C08F-4AA8-8D68-8DC7037EBA64}" type="sibTrans" cxnId="{CC787836-4895-4F09-98E8-E23E12BD5E8C}">
      <dgm:prSet/>
      <dgm:spPr/>
      <dgm:t>
        <a:bodyPr/>
        <a:lstStyle/>
        <a:p>
          <a:endParaRPr lang="en-US"/>
        </a:p>
      </dgm:t>
    </dgm:pt>
    <dgm:pt modelId="{45354713-F956-40CB-A180-8242FE1BE561}">
      <dgm:prSet phldrT="[Text]"/>
      <dgm:spPr/>
      <dgm:t>
        <a:bodyPr/>
        <a:lstStyle/>
        <a:p>
          <a:r>
            <a:rPr lang="en-US" dirty="0" smtClean="0"/>
            <a:t>Transformation – Phase 1</a:t>
          </a:r>
          <a:endParaRPr lang="en-US" dirty="0"/>
        </a:p>
      </dgm:t>
    </dgm:pt>
    <dgm:pt modelId="{08AF9644-68BD-4131-B52E-8CC00CD60B96}" type="parTrans" cxnId="{30BB7741-B1EE-4BDD-8558-0C6556CB7C8B}">
      <dgm:prSet/>
      <dgm:spPr/>
      <dgm:t>
        <a:bodyPr/>
        <a:lstStyle/>
        <a:p>
          <a:endParaRPr lang="en-US"/>
        </a:p>
      </dgm:t>
    </dgm:pt>
    <dgm:pt modelId="{7CA5B955-5FFF-4611-ADCC-A23753F597BC}" type="sibTrans" cxnId="{30BB7741-B1EE-4BDD-8558-0C6556CB7C8B}">
      <dgm:prSet/>
      <dgm:spPr/>
      <dgm:t>
        <a:bodyPr/>
        <a:lstStyle/>
        <a:p>
          <a:endParaRPr lang="en-US"/>
        </a:p>
      </dgm:t>
    </dgm:pt>
    <dgm:pt modelId="{A6F9E3E4-21E2-43DF-A799-454586D15F00}">
      <dgm:prSet phldrT="[Text]"/>
      <dgm:spPr/>
      <dgm:t>
        <a:bodyPr/>
        <a:lstStyle/>
        <a:p>
          <a:r>
            <a:rPr lang="en-US" dirty="0" smtClean="0"/>
            <a:t>Transformation – Phase 2</a:t>
          </a:r>
          <a:endParaRPr lang="en-US" dirty="0"/>
        </a:p>
      </dgm:t>
    </dgm:pt>
    <dgm:pt modelId="{54D54673-032E-424B-8F9A-9B61A1494D11}" type="parTrans" cxnId="{F4C83681-FA14-40A9-BD2E-426771C9CAC6}">
      <dgm:prSet/>
      <dgm:spPr/>
      <dgm:t>
        <a:bodyPr/>
        <a:lstStyle/>
        <a:p>
          <a:endParaRPr lang="en-US"/>
        </a:p>
      </dgm:t>
    </dgm:pt>
    <dgm:pt modelId="{33F99796-EB24-4076-835E-A11A02F94FAC}" type="sibTrans" cxnId="{F4C83681-FA14-40A9-BD2E-426771C9CAC6}">
      <dgm:prSet/>
      <dgm:spPr/>
      <dgm:t>
        <a:bodyPr/>
        <a:lstStyle/>
        <a:p>
          <a:endParaRPr lang="en-US"/>
        </a:p>
      </dgm:t>
    </dgm:pt>
    <dgm:pt modelId="{B0D9B076-7F2A-4B1F-A664-4AE9DE0811CF}">
      <dgm:prSet phldrT="[Text]"/>
      <dgm:spPr/>
      <dgm:t>
        <a:bodyPr/>
        <a:lstStyle/>
        <a:p>
          <a:r>
            <a:rPr lang="en-US" dirty="0" smtClean="0"/>
            <a:t>Transformation – Phase 3</a:t>
          </a:r>
          <a:endParaRPr lang="en-US" dirty="0"/>
        </a:p>
      </dgm:t>
    </dgm:pt>
    <dgm:pt modelId="{40393401-7D20-49A0-B910-B81ED8711B44}" type="parTrans" cxnId="{A082AF78-30DF-463A-8F0A-BD0479C577B0}">
      <dgm:prSet/>
      <dgm:spPr/>
      <dgm:t>
        <a:bodyPr/>
        <a:lstStyle/>
        <a:p>
          <a:endParaRPr lang="en-US"/>
        </a:p>
      </dgm:t>
    </dgm:pt>
    <dgm:pt modelId="{FC5E4E5F-E0DC-4DAE-9A41-F87EB238D1EC}" type="sibTrans" cxnId="{A082AF78-30DF-463A-8F0A-BD0479C577B0}">
      <dgm:prSet/>
      <dgm:spPr/>
      <dgm:t>
        <a:bodyPr/>
        <a:lstStyle/>
        <a:p>
          <a:endParaRPr lang="en-US"/>
        </a:p>
      </dgm:t>
    </dgm:pt>
    <dgm:pt modelId="{F3F1C158-4223-4D41-8CCA-A4D1437C222F}" type="pres">
      <dgm:prSet presAssocID="{DCC3C5EC-7922-42D2-BC1E-5DC3F12FBE17}" presName="Name0" presStyleCnt="0">
        <dgm:presLayoutVars>
          <dgm:dir/>
          <dgm:resizeHandles val="exact"/>
        </dgm:presLayoutVars>
      </dgm:prSet>
      <dgm:spPr/>
    </dgm:pt>
    <dgm:pt modelId="{5F47633E-9BED-4563-A613-92064C196A46}" type="pres">
      <dgm:prSet presAssocID="{DCC3C5EC-7922-42D2-BC1E-5DC3F12FBE17}" presName="arrow" presStyleLbl="bgShp" presStyleIdx="0" presStyleCnt="1"/>
      <dgm:spPr/>
    </dgm:pt>
    <dgm:pt modelId="{7B100720-E3FB-4BD3-9DB7-E30AB65A5A3F}" type="pres">
      <dgm:prSet presAssocID="{DCC3C5EC-7922-42D2-BC1E-5DC3F12FBE17}" presName="points" presStyleCnt="0"/>
      <dgm:spPr/>
    </dgm:pt>
    <dgm:pt modelId="{88CB51E8-43C6-4AB8-BE28-8E79AEE558ED}" type="pres">
      <dgm:prSet presAssocID="{176E5D66-1E3D-49AD-8443-50D6A9727458}" presName="compositeA" presStyleCnt="0"/>
      <dgm:spPr/>
    </dgm:pt>
    <dgm:pt modelId="{E7DB33CD-1482-402D-ABD6-7991D67145EC}" type="pres">
      <dgm:prSet presAssocID="{176E5D66-1E3D-49AD-8443-50D6A9727458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D6EBCD-21AC-40B6-B9E8-BB9257973E12}" type="pres">
      <dgm:prSet presAssocID="{176E5D66-1E3D-49AD-8443-50D6A9727458}" presName="circleA" presStyleLbl="node1" presStyleIdx="0" presStyleCnt="5"/>
      <dgm:spPr/>
    </dgm:pt>
    <dgm:pt modelId="{C1334564-462D-46C0-9FBF-C459CAC576FC}" type="pres">
      <dgm:prSet presAssocID="{176E5D66-1E3D-49AD-8443-50D6A9727458}" presName="spaceA" presStyleCnt="0"/>
      <dgm:spPr/>
    </dgm:pt>
    <dgm:pt modelId="{6E702F20-5E80-4274-BF5D-13D4D8496453}" type="pres">
      <dgm:prSet presAssocID="{A8530E69-3E3F-47CC-8E27-5FBE4E4BFF4D}" presName="space" presStyleCnt="0"/>
      <dgm:spPr/>
    </dgm:pt>
    <dgm:pt modelId="{E443AA74-D5DF-4122-BD5B-3C9A81738C25}" type="pres">
      <dgm:prSet presAssocID="{F441BA8D-CE87-4F53-A09D-5F36166C5FDC}" presName="compositeB" presStyleCnt="0"/>
      <dgm:spPr/>
    </dgm:pt>
    <dgm:pt modelId="{24493D94-2C6A-4F0F-AF95-07DAE6217ABE}" type="pres">
      <dgm:prSet presAssocID="{F441BA8D-CE87-4F53-A09D-5F36166C5FDC}" presName="textB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B6CDA5-6774-4B1B-818A-E586C9E130CA}" type="pres">
      <dgm:prSet presAssocID="{F441BA8D-CE87-4F53-A09D-5F36166C5FDC}" presName="circleB" presStyleLbl="node1" presStyleIdx="1" presStyleCnt="5"/>
      <dgm:spPr/>
    </dgm:pt>
    <dgm:pt modelId="{985573E7-2417-476D-9ED8-E4C4C47FCF4E}" type="pres">
      <dgm:prSet presAssocID="{F441BA8D-CE87-4F53-A09D-5F36166C5FDC}" presName="spaceB" presStyleCnt="0"/>
      <dgm:spPr/>
    </dgm:pt>
    <dgm:pt modelId="{AF549DE0-F663-4A12-B894-9F220E6EB144}" type="pres">
      <dgm:prSet presAssocID="{7EAECADC-C08F-4AA8-8D68-8DC7037EBA64}" presName="space" presStyleCnt="0"/>
      <dgm:spPr/>
    </dgm:pt>
    <dgm:pt modelId="{A911EA48-7887-4DB7-A6C1-AF4F512A5D87}" type="pres">
      <dgm:prSet presAssocID="{45354713-F956-40CB-A180-8242FE1BE561}" presName="compositeA" presStyleCnt="0"/>
      <dgm:spPr/>
    </dgm:pt>
    <dgm:pt modelId="{3075D153-DB9F-464E-A100-2BF2F8840343}" type="pres">
      <dgm:prSet presAssocID="{45354713-F956-40CB-A180-8242FE1BE561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0F57BD-4D13-4DFF-8BEA-1B4F938A898D}" type="pres">
      <dgm:prSet presAssocID="{45354713-F956-40CB-A180-8242FE1BE561}" presName="circleA" presStyleLbl="node1" presStyleIdx="2" presStyleCnt="5"/>
      <dgm:spPr/>
    </dgm:pt>
    <dgm:pt modelId="{4D797359-60AD-435A-9BE5-8FD3137E9CA7}" type="pres">
      <dgm:prSet presAssocID="{45354713-F956-40CB-A180-8242FE1BE561}" presName="spaceA" presStyleCnt="0"/>
      <dgm:spPr/>
    </dgm:pt>
    <dgm:pt modelId="{1474A21B-58DA-4E1C-9897-B1D51554B5A0}" type="pres">
      <dgm:prSet presAssocID="{7CA5B955-5FFF-4611-ADCC-A23753F597BC}" presName="space" presStyleCnt="0"/>
      <dgm:spPr/>
    </dgm:pt>
    <dgm:pt modelId="{01762650-D8FB-4439-990B-8B05E4CB7499}" type="pres">
      <dgm:prSet presAssocID="{A6F9E3E4-21E2-43DF-A799-454586D15F00}" presName="compositeB" presStyleCnt="0"/>
      <dgm:spPr/>
    </dgm:pt>
    <dgm:pt modelId="{3CD06998-7B88-4C76-8E43-3B4A69975000}" type="pres">
      <dgm:prSet presAssocID="{A6F9E3E4-21E2-43DF-A799-454586D15F00}" presName="textB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1EA0BA-1D13-4ED4-9648-2CE1DDC51541}" type="pres">
      <dgm:prSet presAssocID="{A6F9E3E4-21E2-43DF-A799-454586D15F00}" presName="circleB" presStyleLbl="node1" presStyleIdx="3" presStyleCnt="5"/>
      <dgm:spPr/>
    </dgm:pt>
    <dgm:pt modelId="{007816B2-12F8-489D-A828-AB2EEFA8E09D}" type="pres">
      <dgm:prSet presAssocID="{A6F9E3E4-21E2-43DF-A799-454586D15F00}" presName="spaceB" presStyleCnt="0"/>
      <dgm:spPr/>
    </dgm:pt>
    <dgm:pt modelId="{43712725-C40D-44D4-9208-856CEDEF9EE2}" type="pres">
      <dgm:prSet presAssocID="{33F99796-EB24-4076-835E-A11A02F94FAC}" presName="space" presStyleCnt="0"/>
      <dgm:spPr/>
    </dgm:pt>
    <dgm:pt modelId="{7FF878CC-07C0-4FA5-B7FA-05B64C954BA2}" type="pres">
      <dgm:prSet presAssocID="{B0D9B076-7F2A-4B1F-A664-4AE9DE0811CF}" presName="compositeA" presStyleCnt="0"/>
      <dgm:spPr/>
    </dgm:pt>
    <dgm:pt modelId="{D730889B-8735-47FC-92DB-BCCA3F49E575}" type="pres">
      <dgm:prSet presAssocID="{B0D9B076-7F2A-4B1F-A664-4AE9DE0811CF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F92374-A7CB-4D18-8109-58B46C231BFE}" type="pres">
      <dgm:prSet presAssocID="{B0D9B076-7F2A-4B1F-A664-4AE9DE0811CF}" presName="circleA" presStyleLbl="node1" presStyleIdx="4" presStyleCnt="5"/>
      <dgm:spPr/>
    </dgm:pt>
    <dgm:pt modelId="{17EAE268-8EE1-4D38-A33E-30B3213E4B51}" type="pres">
      <dgm:prSet presAssocID="{B0D9B076-7F2A-4B1F-A664-4AE9DE0811CF}" presName="spaceA" presStyleCnt="0"/>
      <dgm:spPr/>
    </dgm:pt>
  </dgm:ptLst>
  <dgm:cxnLst>
    <dgm:cxn modelId="{69AEA432-6374-4545-9744-B5599EF8ECF2}" type="presOf" srcId="{F441BA8D-CE87-4F53-A09D-5F36166C5FDC}" destId="{24493D94-2C6A-4F0F-AF95-07DAE6217ABE}" srcOrd="0" destOrd="0" presId="urn:microsoft.com/office/officeart/2005/8/layout/hProcess11"/>
    <dgm:cxn modelId="{18F876B1-1927-428E-B3B8-6EEE48AF3566}" type="presOf" srcId="{B0D9B076-7F2A-4B1F-A664-4AE9DE0811CF}" destId="{D730889B-8735-47FC-92DB-BCCA3F49E575}" srcOrd="0" destOrd="0" presId="urn:microsoft.com/office/officeart/2005/8/layout/hProcess11"/>
    <dgm:cxn modelId="{8C4B00BB-383E-4B6E-8BCE-836DCFEC7996}" type="presOf" srcId="{A6F9E3E4-21E2-43DF-A799-454586D15F00}" destId="{3CD06998-7B88-4C76-8E43-3B4A69975000}" srcOrd="0" destOrd="0" presId="urn:microsoft.com/office/officeart/2005/8/layout/hProcess11"/>
    <dgm:cxn modelId="{30BB7741-B1EE-4BDD-8558-0C6556CB7C8B}" srcId="{DCC3C5EC-7922-42D2-BC1E-5DC3F12FBE17}" destId="{45354713-F956-40CB-A180-8242FE1BE561}" srcOrd="2" destOrd="0" parTransId="{08AF9644-68BD-4131-B52E-8CC00CD60B96}" sibTransId="{7CA5B955-5FFF-4611-ADCC-A23753F597BC}"/>
    <dgm:cxn modelId="{1A16408E-BA32-4A44-9314-61E11DADBF1C}" type="presOf" srcId="{DCC3C5EC-7922-42D2-BC1E-5DC3F12FBE17}" destId="{F3F1C158-4223-4D41-8CCA-A4D1437C222F}" srcOrd="0" destOrd="0" presId="urn:microsoft.com/office/officeart/2005/8/layout/hProcess11"/>
    <dgm:cxn modelId="{3180CCE1-8374-48F3-A2CA-AECFB90AF24E}" type="presOf" srcId="{176E5D66-1E3D-49AD-8443-50D6A9727458}" destId="{E7DB33CD-1482-402D-ABD6-7991D67145EC}" srcOrd="0" destOrd="0" presId="urn:microsoft.com/office/officeart/2005/8/layout/hProcess11"/>
    <dgm:cxn modelId="{F4C83681-FA14-40A9-BD2E-426771C9CAC6}" srcId="{DCC3C5EC-7922-42D2-BC1E-5DC3F12FBE17}" destId="{A6F9E3E4-21E2-43DF-A799-454586D15F00}" srcOrd="3" destOrd="0" parTransId="{54D54673-032E-424B-8F9A-9B61A1494D11}" sibTransId="{33F99796-EB24-4076-835E-A11A02F94FAC}"/>
    <dgm:cxn modelId="{78BBE30E-6506-45ED-BFC0-783FA81A9579}" type="presOf" srcId="{45354713-F956-40CB-A180-8242FE1BE561}" destId="{3075D153-DB9F-464E-A100-2BF2F8840343}" srcOrd="0" destOrd="0" presId="urn:microsoft.com/office/officeart/2005/8/layout/hProcess11"/>
    <dgm:cxn modelId="{E5A861BB-8AE5-4466-BA10-069FFCB3F2F1}" srcId="{DCC3C5EC-7922-42D2-BC1E-5DC3F12FBE17}" destId="{176E5D66-1E3D-49AD-8443-50D6A9727458}" srcOrd="0" destOrd="0" parTransId="{5A232381-8382-4132-928C-043A108C7AF9}" sibTransId="{A8530E69-3E3F-47CC-8E27-5FBE4E4BFF4D}"/>
    <dgm:cxn modelId="{CC787836-4895-4F09-98E8-E23E12BD5E8C}" srcId="{DCC3C5EC-7922-42D2-BC1E-5DC3F12FBE17}" destId="{F441BA8D-CE87-4F53-A09D-5F36166C5FDC}" srcOrd="1" destOrd="0" parTransId="{CE5B5F2C-B8F8-4C73-86B3-0C9BCAB549B8}" sibTransId="{7EAECADC-C08F-4AA8-8D68-8DC7037EBA64}"/>
    <dgm:cxn modelId="{A082AF78-30DF-463A-8F0A-BD0479C577B0}" srcId="{DCC3C5EC-7922-42D2-BC1E-5DC3F12FBE17}" destId="{B0D9B076-7F2A-4B1F-A664-4AE9DE0811CF}" srcOrd="4" destOrd="0" parTransId="{40393401-7D20-49A0-B910-B81ED8711B44}" sibTransId="{FC5E4E5F-E0DC-4DAE-9A41-F87EB238D1EC}"/>
    <dgm:cxn modelId="{453C51A1-3EE6-4420-9240-F86AB996004A}" type="presParOf" srcId="{F3F1C158-4223-4D41-8CCA-A4D1437C222F}" destId="{5F47633E-9BED-4563-A613-92064C196A46}" srcOrd="0" destOrd="0" presId="urn:microsoft.com/office/officeart/2005/8/layout/hProcess11"/>
    <dgm:cxn modelId="{3C49E33F-6586-4B5A-82C6-5D71F2D69113}" type="presParOf" srcId="{F3F1C158-4223-4D41-8CCA-A4D1437C222F}" destId="{7B100720-E3FB-4BD3-9DB7-E30AB65A5A3F}" srcOrd="1" destOrd="0" presId="urn:microsoft.com/office/officeart/2005/8/layout/hProcess11"/>
    <dgm:cxn modelId="{3BF436CA-67F8-4691-AF4C-0715CD468C29}" type="presParOf" srcId="{7B100720-E3FB-4BD3-9DB7-E30AB65A5A3F}" destId="{88CB51E8-43C6-4AB8-BE28-8E79AEE558ED}" srcOrd="0" destOrd="0" presId="urn:microsoft.com/office/officeart/2005/8/layout/hProcess11"/>
    <dgm:cxn modelId="{C4147C16-DC86-4F12-B317-12A493A2F7A6}" type="presParOf" srcId="{88CB51E8-43C6-4AB8-BE28-8E79AEE558ED}" destId="{E7DB33CD-1482-402D-ABD6-7991D67145EC}" srcOrd="0" destOrd="0" presId="urn:microsoft.com/office/officeart/2005/8/layout/hProcess11"/>
    <dgm:cxn modelId="{F2157CB7-3EA4-4DE2-99D7-2BB821462EB0}" type="presParOf" srcId="{88CB51E8-43C6-4AB8-BE28-8E79AEE558ED}" destId="{C1D6EBCD-21AC-40B6-B9E8-BB9257973E12}" srcOrd="1" destOrd="0" presId="urn:microsoft.com/office/officeart/2005/8/layout/hProcess11"/>
    <dgm:cxn modelId="{36D05626-AE2A-4BD6-9FCC-32A5B0121082}" type="presParOf" srcId="{88CB51E8-43C6-4AB8-BE28-8E79AEE558ED}" destId="{C1334564-462D-46C0-9FBF-C459CAC576FC}" srcOrd="2" destOrd="0" presId="urn:microsoft.com/office/officeart/2005/8/layout/hProcess11"/>
    <dgm:cxn modelId="{0682E54F-4CDB-449E-8779-83953A8A5D85}" type="presParOf" srcId="{7B100720-E3FB-4BD3-9DB7-E30AB65A5A3F}" destId="{6E702F20-5E80-4274-BF5D-13D4D8496453}" srcOrd="1" destOrd="0" presId="urn:microsoft.com/office/officeart/2005/8/layout/hProcess11"/>
    <dgm:cxn modelId="{8AFB58CA-AE28-4700-8D53-927274083307}" type="presParOf" srcId="{7B100720-E3FB-4BD3-9DB7-E30AB65A5A3F}" destId="{E443AA74-D5DF-4122-BD5B-3C9A81738C25}" srcOrd="2" destOrd="0" presId="urn:microsoft.com/office/officeart/2005/8/layout/hProcess11"/>
    <dgm:cxn modelId="{10C7AC4D-F4C1-4E8B-9570-9D87F445CB69}" type="presParOf" srcId="{E443AA74-D5DF-4122-BD5B-3C9A81738C25}" destId="{24493D94-2C6A-4F0F-AF95-07DAE6217ABE}" srcOrd="0" destOrd="0" presId="urn:microsoft.com/office/officeart/2005/8/layout/hProcess11"/>
    <dgm:cxn modelId="{EEDA7437-325A-4D35-8F9C-D54EB622BAA9}" type="presParOf" srcId="{E443AA74-D5DF-4122-BD5B-3C9A81738C25}" destId="{28B6CDA5-6774-4B1B-818A-E586C9E130CA}" srcOrd="1" destOrd="0" presId="urn:microsoft.com/office/officeart/2005/8/layout/hProcess11"/>
    <dgm:cxn modelId="{27F523F0-2523-448C-827A-DEE3DC64EC47}" type="presParOf" srcId="{E443AA74-D5DF-4122-BD5B-3C9A81738C25}" destId="{985573E7-2417-476D-9ED8-E4C4C47FCF4E}" srcOrd="2" destOrd="0" presId="urn:microsoft.com/office/officeart/2005/8/layout/hProcess11"/>
    <dgm:cxn modelId="{D46CF97D-E79A-4E49-90E4-7E2E8B0DE9B6}" type="presParOf" srcId="{7B100720-E3FB-4BD3-9DB7-E30AB65A5A3F}" destId="{AF549DE0-F663-4A12-B894-9F220E6EB144}" srcOrd="3" destOrd="0" presId="urn:microsoft.com/office/officeart/2005/8/layout/hProcess11"/>
    <dgm:cxn modelId="{B91FDBE8-EA31-4124-B96E-AA76BEAE32BE}" type="presParOf" srcId="{7B100720-E3FB-4BD3-9DB7-E30AB65A5A3F}" destId="{A911EA48-7887-4DB7-A6C1-AF4F512A5D87}" srcOrd="4" destOrd="0" presId="urn:microsoft.com/office/officeart/2005/8/layout/hProcess11"/>
    <dgm:cxn modelId="{77B07E98-BD96-40B1-8998-7D560C7D41A5}" type="presParOf" srcId="{A911EA48-7887-4DB7-A6C1-AF4F512A5D87}" destId="{3075D153-DB9F-464E-A100-2BF2F8840343}" srcOrd="0" destOrd="0" presId="urn:microsoft.com/office/officeart/2005/8/layout/hProcess11"/>
    <dgm:cxn modelId="{78BEC6D1-FBD3-41B4-B7C9-4902DF32B0CA}" type="presParOf" srcId="{A911EA48-7887-4DB7-A6C1-AF4F512A5D87}" destId="{5C0F57BD-4D13-4DFF-8BEA-1B4F938A898D}" srcOrd="1" destOrd="0" presId="urn:microsoft.com/office/officeart/2005/8/layout/hProcess11"/>
    <dgm:cxn modelId="{2505BB47-1D7E-4686-A1B9-C0EA5D1C2C5C}" type="presParOf" srcId="{A911EA48-7887-4DB7-A6C1-AF4F512A5D87}" destId="{4D797359-60AD-435A-9BE5-8FD3137E9CA7}" srcOrd="2" destOrd="0" presId="urn:microsoft.com/office/officeart/2005/8/layout/hProcess11"/>
    <dgm:cxn modelId="{D8CFEEA6-4DEC-4BE0-BE7E-CDE988651334}" type="presParOf" srcId="{7B100720-E3FB-4BD3-9DB7-E30AB65A5A3F}" destId="{1474A21B-58DA-4E1C-9897-B1D51554B5A0}" srcOrd="5" destOrd="0" presId="urn:microsoft.com/office/officeart/2005/8/layout/hProcess11"/>
    <dgm:cxn modelId="{941B0DF2-A3B3-4480-B291-123D0A98BD36}" type="presParOf" srcId="{7B100720-E3FB-4BD3-9DB7-E30AB65A5A3F}" destId="{01762650-D8FB-4439-990B-8B05E4CB7499}" srcOrd="6" destOrd="0" presId="urn:microsoft.com/office/officeart/2005/8/layout/hProcess11"/>
    <dgm:cxn modelId="{26681496-3477-4E5F-95B8-E892FDDABB7E}" type="presParOf" srcId="{01762650-D8FB-4439-990B-8B05E4CB7499}" destId="{3CD06998-7B88-4C76-8E43-3B4A69975000}" srcOrd="0" destOrd="0" presId="urn:microsoft.com/office/officeart/2005/8/layout/hProcess11"/>
    <dgm:cxn modelId="{D354D764-B6A6-42CF-B8AC-4FE2988BAE20}" type="presParOf" srcId="{01762650-D8FB-4439-990B-8B05E4CB7499}" destId="{951EA0BA-1D13-4ED4-9648-2CE1DDC51541}" srcOrd="1" destOrd="0" presId="urn:microsoft.com/office/officeart/2005/8/layout/hProcess11"/>
    <dgm:cxn modelId="{68C497F8-3738-4658-BC2C-4396FE4AA59C}" type="presParOf" srcId="{01762650-D8FB-4439-990B-8B05E4CB7499}" destId="{007816B2-12F8-489D-A828-AB2EEFA8E09D}" srcOrd="2" destOrd="0" presId="urn:microsoft.com/office/officeart/2005/8/layout/hProcess11"/>
    <dgm:cxn modelId="{D1CB49FC-0D56-4222-88C3-60A467E9E1A8}" type="presParOf" srcId="{7B100720-E3FB-4BD3-9DB7-E30AB65A5A3F}" destId="{43712725-C40D-44D4-9208-856CEDEF9EE2}" srcOrd="7" destOrd="0" presId="urn:microsoft.com/office/officeart/2005/8/layout/hProcess11"/>
    <dgm:cxn modelId="{028C3BEF-6008-41EE-A895-4A75CD523F02}" type="presParOf" srcId="{7B100720-E3FB-4BD3-9DB7-E30AB65A5A3F}" destId="{7FF878CC-07C0-4FA5-B7FA-05B64C954BA2}" srcOrd="8" destOrd="0" presId="urn:microsoft.com/office/officeart/2005/8/layout/hProcess11"/>
    <dgm:cxn modelId="{48E7D934-0E25-4AB4-B1A6-0FE92CF5791B}" type="presParOf" srcId="{7FF878CC-07C0-4FA5-B7FA-05B64C954BA2}" destId="{D730889B-8735-47FC-92DB-BCCA3F49E575}" srcOrd="0" destOrd="0" presId="urn:microsoft.com/office/officeart/2005/8/layout/hProcess11"/>
    <dgm:cxn modelId="{6917885A-2BB8-4573-BA7F-B468A856AE13}" type="presParOf" srcId="{7FF878CC-07C0-4FA5-B7FA-05B64C954BA2}" destId="{31F92374-A7CB-4D18-8109-58B46C231BFE}" srcOrd="1" destOrd="0" presId="urn:microsoft.com/office/officeart/2005/8/layout/hProcess11"/>
    <dgm:cxn modelId="{8C9F600E-3E4F-44CC-B662-2EFD5488682F}" type="presParOf" srcId="{7FF878CC-07C0-4FA5-B7FA-05B64C954BA2}" destId="{17EAE268-8EE1-4D38-A33E-30B3213E4B51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B633C-80EC-4446-9A0F-843F2F40F9CC}">
      <dsp:nvSpPr>
        <dsp:cNvPr id="0" name=""/>
        <dsp:cNvSpPr/>
      </dsp:nvSpPr>
      <dsp:spPr>
        <a:xfrm>
          <a:off x="0" y="85701"/>
          <a:ext cx="11237408" cy="49139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Business Architecture </a:t>
          </a:r>
          <a:endParaRPr lang="en-US" sz="2100" kern="1200" dirty="0"/>
        </a:p>
      </dsp:txBody>
      <dsp:txXfrm>
        <a:off x="23988" y="109689"/>
        <a:ext cx="11189432" cy="443423"/>
      </dsp:txXfrm>
    </dsp:sp>
    <dsp:sp modelId="{9B5D5D1C-E69B-47C6-B3B9-2EB2B6D4A9D3}">
      <dsp:nvSpPr>
        <dsp:cNvPr id="0" name=""/>
        <dsp:cNvSpPr/>
      </dsp:nvSpPr>
      <dsp:spPr>
        <a:xfrm>
          <a:off x="0" y="637581"/>
          <a:ext cx="11237408" cy="49139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Use Cases</a:t>
          </a:r>
          <a:endParaRPr lang="en-US" sz="2100" kern="1200" dirty="0"/>
        </a:p>
      </dsp:txBody>
      <dsp:txXfrm>
        <a:off x="23988" y="661569"/>
        <a:ext cx="11189432" cy="443423"/>
      </dsp:txXfrm>
    </dsp:sp>
    <dsp:sp modelId="{45BBEA0A-2E5D-42A5-A85F-CAF55386AE29}">
      <dsp:nvSpPr>
        <dsp:cNvPr id="0" name=""/>
        <dsp:cNvSpPr/>
      </dsp:nvSpPr>
      <dsp:spPr>
        <a:xfrm>
          <a:off x="0" y="1189461"/>
          <a:ext cx="11237408" cy="49139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Functional Architecture</a:t>
          </a:r>
          <a:endParaRPr lang="en-US" sz="2100" kern="1200" dirty="0"/>
        </a:p>
      </dsp:txBody>
      <dsp:txXfrm>
        <a:off x="23988" y="1213449"/>
        <a:ext cx="11189432" cy="443423"/>
      </dsp:txXfrm>
    </dsp:sp>
    <dsp:sp modelId="{1812B0AA-BB34-4C21-9973-DA87C279FB8C}">
      <dsp:nvSpPr>
        <dsp:cNvPr id="0" name=""/>
        <dsp:cNvSpPr/>
      </dsp:nvSpPr>
      <dsp:spPr>
        <a:xfrm>
          <a:off x="0" y="1741341"/>
          <a:ext cx="11237408" cy="49139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Logical Data Flow Diagram</a:t>
          </a:r>
          <a:endParaRPr lang="en-US" sz="2100" kern="1200" dirty="0"/>
        </a:p>
      </dsp:txBody>
      <dsp:txXfrm>
        <a:off x="23988" y="1765329"/>
        <a:ext cx="11189432" cy="443423"/>
      </dsp:txXfrm>
    </dsp:sp>
    <dsp:sp modelId="{598543A6-AF88-4651-9209-C36EA8CA3478}">
      <dsp:nvSpPr>
        <dsp:cNvPr id="0" name=""/>
        <dsp:cNvSpPr/>
      </dsp:nvSpPr>
      <dsp:spPr>
        <a:xfrm>
          <a:off x="0" y="2293221"/>
          <a:ext cx="11237408" cy="49139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Reference Solution Architecture</a:t>
          </a:r>
          <a:endParaRPr lang="en-US" sz="2100" kern="1200"/>
        </a:p>
      </dsp:txBody>
      <dsp:txXfrm>
        <a:off x="23988" y="2317209"/>
        <a:ext cx="11189432" cy="443423"/>
      </dsp:txXfrm>
    </dsp:sp>
    <dsp:sp modelId="{F9FCA96E-03F2-4A83-B069-54900DA864E8}">
      <dsp:nvSpPr>
        <dsp:cNvPr id="0" name=""/>
        <dsp:cNvSpPr/>
      </dsp:nvSpPr>
      <dsp:spPr>
        <a:xfrm>
          <a:off x="0" y="2845101"/>
          <a:ext cx="11237408" cy="49139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Data Governance using LIF (Lake Integration Framework)</a:t>
          </a:r>
          <a:endParaRPr lang="en-US" sz="2100" kern="1200"/>
        </a:p>
      </dsp:txBody>
      <dsp:txXfrm>
        <a:off x="23988" y="2869089"/>
        <a:ext cx="11189432" cy="443423"/>
      </dsp:txXfrm>
    </dsp:sp>
    <dsp:sp modelId="{C8B5E011-8A7E-4033-AB4C-D79AE150FDD3}">
      <dsp:nvSpPr>
        <dsp:cNvPr id="0" name=""/>
        <dsp:cNvSpPr/>
      </dsp:nvSpPr>
      <dsp:spPr>
        <a:xfrm>
          <a:off x="0" y="3396981"/>
          <a:ext cx="11237408" cy="49139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 smtClean="0"/>
            <a:t>Deployment Architecture  for Hadoop Single Node Cluster</a:t>
          </a:r>
          <a:endParaRPr lang="en-US" sz="2100" kern="1200"/>
        </a:p>
      </dsp:txBody>
      <dsp:txXfrm>
        <a:off x="23988" y="3420969"/>
        <a:ext cx="11189432" cy="443423"/>
      </dsp:txXfrm>
    </dsp:sp>
    <dsp:sp modelId="{84941B20-0997-440C-8739-A11E943D8FC9}">
      <dsp:nvSpPr>
        <dsp:cNvPr id="0" name=""/>
        <dsp:cNvSpPr/>
      </dsp:nvSpPr>
      <dsp:spPr>
        <a:xfrm>
          <a:off x="0" y="3948861"/>
          <a:ext cx="11237408" cy="49139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Sample Timeline</a:t>
          </a:r>
          <a:endParaRPr lang="en-US" sz="2100" kern="1200" dirty="0"/>
        </a:p>
      </dsp:txBody>
      <dsp:txXfrm>
        <a:off x="23988" y="3972849"/>
        <a:ext cx="11189432" cy="4434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2B29E7-8F19-4030-80E5-0A1F835328DC}">
      <dsp:nvSpPr>
        <dsp:cNvPr id="0" name=""/>
        <dsp:cNvSpPr/>
      </dsp:nvSpPr>
      <dsp:spPr>
        <a:xfrm>
          <a:off x="0" y="3886230"/>
          <a:ext cx="11237912" cy="63756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Data Consumption</a:t>
          </a:r>
          <a:endParaRPr lang="en-US" sz="1200" kern="1200" dirty="0"/>
        </a:p>
      </dsp:txBody>
      <dsp:txXfrm>
        <a:off x="0" y="3886230"/>
        <a:ext cx="11237912" cy="344286"/>
      </dsp:txXfrm>
    </dsp:sp>
    <dsp:sp modelId="{EB25C6DC-99B3-441D-98BA-CDCB6D3C7E6D}">
      <dsp:nvSpPr>
        <dsp:cNvPr id="0" name=""/>
        <dsp:cNvSpPr/>
      </dsp:nvSpPr>
      <dsp:spPr>
        <a:xfrm>
          <a:off x="5487" y="4217765"/>
          <a:ext cx="3742312" cy="293281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Reports /Dashboards</a:t>
          </a:r>
          <a:endParaRPr lang="en-US" sz="1800" kern="1200" dirty="0"/>
        </a:p>
      </dsp:txBody>
      <dsp:txXfrm>
        <a:off x="5487" y="4217765"/>
        <a:ext cx="3742312" cy="293281"/>
      </dsp:txXfrm>
    </dsp:sp>
    <dsp:sp modelId="{9E6B6A2F-5BB3-4B9B-864E-9EAFD82F1F04}">
      <dsp:nvSpPr>
        <dsp:cNvPr id="0" name=""/>
        <dsp:cNvSpPr/>
      </dsp:nvSpPr>
      <dsp:spPr>
        <a:xfrm>
          <a:off x="3747799" y="4217765"/>
          <a:ext cx="3742312" cy="293281"/>
        </a:xfrm>
        <a:prstGeom prst="rect">
          <a:avLst/>
        </a:prstGeom>
        <a:solidFill>
          <a:schemeClr val="accent3">
            <a:tint val="40000"/>
            <a:alpha val="90000"/>
            <a:hueOff val="-555589"/>
            <a:satOff val="2544"/>
            <a:lumOff val="28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-555589"/>
              <a:satOff val="2544"/>
              <a:lumOff val="28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Visualization</a:t>
          </a:r>
          <a:endParaRPr lang="en-US" sz="1800" kern="1200" dirty="0"/>
        </a:p>
      </dsp:txBody>
      <dsp:txXfrm>
        <a:off x="3747799" y="4217765"/>
        <a:ext cx="3742312" cy="293281"/>
      </dsp:txXfrm>
    </dsp:sp>
    <dsp:sp modelId="{67A6ECB1-162B-4FB5-9011-2D155EE5DD60}">
      <dsp:nvSpPr>
        <dsp:cNvPr id="0" name=""/>
        <dsp:cNvSpPr/>
      </dsp:nvSpPr>
      <dsp:spPr>
        <a:xfrm>
          <a:off x="7490112" y="4217765"/>
          <a:ext cx="3742312" cy="293281"/>
        </a:xfrm>
        <a:prstGeom prst="rect">
          <a:avLst/>
        </a:prstGeom>
        <a:solidFill>
          <a:schemeClr val="accent3">
            <a:tint val="40000"/>
            <a:alpha val="90000"/>
            <a:hueOff val="-1111178"/>
            <a:satOff val="5088"/>
            <a:lumOff val="561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-1111178"/>
              <a:satOff val="5088"/>
              <a:lumOff val="5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Predictive Analytics</a:t>
          </a:r>
          <a:endParaRPr lang="en-US" sz="1800" kern="1200" dirty="0"/>
        </a:p>
      </dsp:txBody>
      <dsp:txXfrm>
        <a:off x="7490112" y="4217765"/>
        <a:ext cx="3742312" cy="293281"/>
      </dsp:txXfrm>
    </dsp:sp>
    <dsp:sp modelId="{C65D2D39-1B60-417B-8D91-CE52344B362C}">
      <dsp:nvSpPr>
        <dsp:cNvPr id="0" name=""/>
        <dsp:cNvSpPr/>
      </dsp:nvSpPr>
      <dsp:spPr>
        <a:xfrm rot="10800000">
          <a:off x="0" y="2915213"/>
          <a:ext cx="11237912" cy="980580"/>
        </a:xfrm>
        <a:prstGeom prst="upArrowCallout">
          <a:avLst/>
        </a:prstGeom>
        <a:solidFill>
          <a:schemeClr val="accent3">
            <a:hueOff val="-1263303"/>
            <a:satOff val="-818"/>
            <a:lumOff val="308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Joining and Merging (for 360 view)</a:t>
          </a:r>
          <a:endParaRPr lang="en-US" sz="1200" kern="1200" dirty="0"/>
        </a:p>
      </dsp:txBody>
      <dsp:txXfrm rot="-10800000">
        <a:off x="0" y="2915213"/>
        <a:ext cx="11237912" cy="344183"/>
      </dsp:txXfrm>
    </dsp:sp>
    <dsp:sp modelId="{9F96037E-6BA6-4FE8-8006-47DE667D7504}">
      <dsp:nvSpPr>
        <dsp:cNvPr id="0" name=""/>
        <dsp:cNvSpPr/>
      </dsp:nvSpPr>
      <dsp:spPr>
        <a:xfrm>
          <a:off x="0" y="3259397"/>
          <a:ext cx="11237912" cy="293193"/>
        </a:xfrm>
        <a:prstGeom prst="rect">
          <a:avLst/>
        </a:prstGeom>
        <a:solidFill>
          <a:schemeClr val="accent3">
            <a:tint val="40000"/>
            <a:alpha val="90000"/>
            <a:hueOff val="-1666767"/>
            <a:satOff val="7631"/>
            <a:lumOff val="841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-1666767"/>
              <a:satOff val="7631"/>
              <a:lumOff val="8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/>
        </a:p>
      </dsp:txBody>
      <dsp:txXfrm>
        <a:off x="0" y="3259397"/>
        <a:ext cx="11237912" cy="293193"/>
      </dsp:txXfrm>
    </dsp:sp>
    <dsp:sp modelId="{BE4B81DD-CD46-4299-BF7C-99FF9BF5C8A4}">
      <dsp:nvSpPr>
        <dsp:cNvPr id="0" name=""/>
        <dsp:cNvSpPr/>
      </dsp:nvSpPr>
      <dsp:spPr>
        <a:xfrm rot="10800000">
          <a:off x="0" y="1944196"/>
          <a:ext cx="11237912" cy="980580"/>
        </a:xfrm>
        <a:prstGeom prst="upArrowCallout">
          <a:avLst/>
        </a:prstGeom>
        <a:solidFill>
          <a:schemeClr val="accent3">
            <a:hueOff val="-2526605"/>
            <a:satOff val="-1635"/>
            <a:lumOff val="61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Validation &amp; Processing</a:t>
          </a:r>
          <a:endParaRPr lang="en-US" sz="1200" kern="1200" dirty="0"/>
        </a:p>
      </dsp:txBody>
      <dsp:txXfrm rot="-10800000">
        <a:off x="0" y="1944196"/>
        <a:ext cx="11237912" cy="344183"/>
      </dsp:txXfrm>
    </dsp:sp>
    <dsp:sp modelId="{CB5FF510-4D7E-48AF-80C8-40AFFD1552F1}">
      <dsp:nvSpPr>
        <dsp:cNvPr id="0" name=""/>
        <dsp:cNvSpPr/>
      </dsp:nvSpPr>
      <dsp:spPr>
        <a:xfrm>
          <a:off x="0" y="2288380"/>
          <a:ext cx="5618956" cy="293193"/>
        </a:xfrm>
        <a:prstGeom prst="rect">
          <a:avLst/>
        </a:prstGeom>
        <a:solidFill>
          <a:schemeClr val="accent3">
            <a:tint val="40000"/>
            <a:alpha val="90000"/>
            <a:hueOff val="-2222356"/>
            <a:satOff val="10175"/>
            <a:lumOff val="1121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-2222356"/>
              <a:satOff val="10175"/>
              <a:lumOff val="11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Rule Engine</a:t>
          </a:r>
          <a:endParaRPr lang="en-US" sz="1800" kern="1200" dirty="0"/>
        </a:p>
      </dsp:txBody>
      <dsp:txXfrm>
        <a:off x="0" y="2288380"/>
        <a:ext cx="5618956" cy="293193"/>
      </dsp:txXfrm>
    </dsp:sp>
    <dsp:sp modelId="{B0C3FBD0-8BBE-43DD-B4DD-627D523907A8}">
      <dsp:nvSpPr>
        <dsp:cNvPr id="0" name=""/>
        <dsp:cNvSpPr/>
      </dsp:nvSpPr>
      <dsp:spPr>
        <a:xfrm>
          <a:off x="5618956" y="2288380"/>
          <a:ext cx="5618956" cy="293193"/>
        </a:xfrm>
        <a:prstGeom prst="rect">
          <a:avLst/>
        </a:prstGeom>
        <a:solidFill>
          <a:schemeClr val="accent3">
            <a:tint val="40000"/>
            <a:alpha val="90000"/>
            <a:hueOff val="-2777945"/>
            <a:satOff val="12719"/>
            <a:lumOff val="1402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-2777945"/>
              <a:satOff val="12719"/>
              <a:lumOff val="14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Customization</a:t>
          </a:r>
          <a:endParaRPr lang="en-US" sz="1800" kern="1200" dirty="0"/>
        </a:p>
      </dsp:txBody>
      <dsp:txXfrm>
        <a:off x="5618956" y="2288380"/>
        <a:ext cx="5618956" cy="293193"/>
      </dsp:txXfrm>
    </dsp:sp>
    <dsp:sp modelId="{789AD2CB-8979-4B16-B655-BFC1E45F7D23}">
      <dsp:nvSpPr>
        <dsp:cNvPr id="0" name=""/>
        <dsp:cNvSpPr/>
      </dsp:nvSpPr>
      <dsp:spPr>
        <a:xfrm rot="10800000">
          <a:off x="0" y="973180"/>
          <a:ext cx="11237912" cy="980580"/>
        </a:xfrm>
        <a:prstGeom prst="upArrowCallout">
          <a:avLst/>
        </a:prstGeom>
        <a:solidFill>
          <a:schemeClr val="accent3">
            <a:hueOff val="-3789908"/>
            <a:satOff val="-2453"/>
            <a:lumOff val="92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Data Ingestion</a:t>
          </a:r>
          <a:endParaRPr lang="en-US" sz="1200" kern="1200" dirty="0"/>
        </a:p>
      </dsp:txBody>
      <dsp:txXfrm rot="-10800000">
        <a:off x="0" y="973180"/>
        <a:ext cx="11237912" cy="344183"/>
      </dsp:txXfrm>
    </dsp:sp>
    <dsp:sp modelId="{B3F95CF5-4785-46A0-BDE5-D214D1BC6608}">
      <dsp:nvSpPr>
        <dsp:cNvPr id="0" name=""/>
        <dsp:cNvSpPr/>
      </dsp:nvSpPr>
      <dsp:spPr>
        <a:xfrm>
          <a:off x="5487" y="1317363"/>
          <a:ext cx="3742312" cy="293193"/>
        </a:xfrm>
        <a:prstGeom prst="rect">
          <a:avLst/>
        </a:prstGeom>
        <a:solidFill>
          <a:schemeClr val="accent3">
            <a:tint val="40000"/>
            <a:alpha val="90000"/>
            <a:hueOff val="-3333534"/>
            <a:satOff val="15263"/>
            <a:lumOff val="1682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-3333534"/>
              <a:satOff val="15263"/>
              <a:lumOff val="16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Batch - Historical </a:t>
          </a:r>
          <a:endParaRPr lang="en-US" sz="1800" kern="1200" dirty="0"/>
        </a:p>
      </dsp:txBody>
      <dsp:txXfrm>
        <a:off x="5487" y="1317363"/>
        <a:ext cx="3742312" cy="293193"/>
      </dsp:txXfrm>
    </dsp:sp>
    <dsp:sp modelId="{7D211791-19BF-4459-9C4E-B12001652309}">
      <dsp:nvSpPr>
        <dsp:cNvPr id="0" name=""/>
        <dsp:cNvSpPr/>
      </dsp:nvSpPr>
      <dsp:spPr>
        <a:xfrm>
          <a:off x="3747799" y="1317363"/>
          <a:ext cx="3742312" cy="293193"/>
        </a:xfrm>
        <a:prstGeom prst="rect">
          <a:avLst/>
        </a:prstGeom>
        <a:solidFill>
          <a:schemeClr val="accent3">
            <a:tint val="40000"/>
            <a:alpha val="90000"/>
            <a:hueOff val="-3889123"/>
            <a:satOff val="17807"/>
            <a:lumOff val="1963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-3889123"/>
              <a:satOff val="17807"/>
              <a:lumOff val="19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Batch - Incremental</a:t>
          </a:r>
          <a:endParaRPr lang="en-US" sz="1800" kern="1200" dirty="0"/>
        </a:p>
      </dsp:txBody>
      <dsp:txXfrm>
        <a:off x="3747799" y="1317363"/>
        <a:ext cx="3742312" cy="293193"/>
      </dsp:txXfrm>
    </dsp:sp>
    <dsp:sp modelId="{E7E33B86-9E5B-4999-864F-FEA2F7788914}">
      <dsp:nvSpPr>
        <dsp:cNvPr id="0" name=""/>
        <dsp:cNvSpPr/>
      </dsp:nvSpPr>
      <dsp:spPr>
        <a:xfrm>
          <a:off x="7490112" y="1317363"/>
          <a:ext cx="3742312" cy="293193"/>
        </a:xfrm>
        <a:prstGeom prst="rect">
          <a:avLst/>
        </a:prstGeom>
        <a:solidFill>
          <a:schemeClr val="accent3">
            <a:tint val="40000"/>
            <a:alpha val="90000"/>
            <a:hueOff val="-4444712"/>
            <a:satOff val="20351"/>
            <a:lumOff val="2243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-4444712"/>
              <a:satOff val="20351"/>
              <a:lumOff val="22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Real time - Messaging</a:t>
          </a:r>
          <a:endParaRPr lang="en-US" sz="1800" kern="1200" dirty="0"/>
        </a:p>
      </dsp:txBody>
      <dsp:txXfrm>
        <a:off x="7490112" y="1317363"/>
        <a:ext cx="3742312" cy="293193"/>
      </dsp:txXfrm>
    </dsp:sp>
    <dsp:sp modelId="{6581F2C9-8D9F-4268-9E4B-8EAE45B62D8F}">
      <dsp:nvSpPr>
        <dsp:cNvPr id="0" name=""/>
        <dsp:cNvSpPr/>
      </dsp:nvSpPr>
      <dsp:spPr>
        <a:xfrm rot="10800000">
          <a:off x="0" y="2163"/>
          <a:ext cx="11237912" cy="980580"/>
        </a:xfrm>
        <a:prstGeom prst="upArrowCallout">
          <a:avLst/>
        </a:prstGeom>
        <a:solidFill>
          <a:schemeClr val="accent3">
            <a:hueOff val="-5053211"/>
            <a:satOff val="-3270"/>
            <a:lumOff val="1235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Data Sources</a:t>
          </a:r>
          <a:endParaRPr lang="en-US" sz="1200" kern="1200" dirty="0"/>
        </a:p>
      </dsp:txBody>
      <dsp:txXfrm rot="-10800000">
        <a:off x="0" y="2163"/>
        <a:ext cx="11237912" cy="344183"/>
      </dsp:txXfrm>
    </dsp:sp>
    <dsp:sp modelId="{608CB016-828E-46DE-A096-9652E4B8AE71}">
      <dsp:nvSpPr>
        <dsp:cNvPr id="0" name=""/>
        <dsp:cNvSpPr/>
      </dsp:nvSpPr>
      <dsp:spPr>
        <a:xfrm>
          <a:off x="5487" y="346347"/>
          <a:ext cx="3742312" cy="293193"/>
        </a:xfrm>
        <a:prstGeom prst="rect">
          <a:avLst/>
        </a:prstGeom>
        <a:solidFill>
          <a:schemeClr val="accent3">
            <a:tint val="40000"/>
            <a:alpha val="90000"/>
            <a:hueOff val="-5000300"/>
            <a:satOff val="22894"/>
            <a:lumOff val="2523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-5000300"/>
              <a:satOff val="22894"/>
              <a:lumOff val="25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Structured</a:t>
          </a:r>
          <a:endParaRPr lang="en-US" sz="1800" kern="1200" dirty="0"/>
        </a:p>
      </dsp:txBody>
      <dsp:txXfrm>
        <a:off x="5487" y="346347"/>
        <a:ext cx="3742312" cy="293193"/>
      </dsp:txXfrm>
    </dsp:sp>
    <dsp:sp modelId="{CE9DBC71-7EC7-4559-A917-937007D93A97}">
      <dsp:nvSpPr>
        <dsp:cNvPr id="0" name=""/>
        <dsp:cNvSpPr/>
      </dsp:nvSpPr>
      <dsp:spPr>
        <a:xfrm>
          <a:off x="3747799" y="346347"/>
          <a:ext cx="3742312" cy="293193"/>
        </a:xfrm>
        <a:prstGeom prst="rect">
          <a:avLst/>
        </a:prstGeom>
        <a:solidFill>
          <a:schemeClr val="accent3">
            <a:tint val="40000"/>
            <a:alpha val="90000"/>
            <a:hueOff val="-5555890"/>
            <a:satOff val="25438"/>
            <a:lumOff val="2804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-5555890"/>
              <a:satOff val="25438"/>
              <a:lumOff val="28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Semi-Structured</a:t>
          </a:r>
          <a:endParaRPr lang="en-US" sz="1800" kern="1200" dirty="0"/>
        </a:p>
      </dsp:txBody>
      <dsp:txXfrm>
        <a:off x="3747799" y="346347"/>
        <a:ext cx="3742312" cy="293193"/>
      </dsp:txXfrm>
    </dsp:sp>
    <dsp:sp modelId="{62E8CE5A-6AEE-4AEB-92A0-07810AA8135F}">
      <dsp:nvSpPr>
        <dsp:cNvPr id="0" name=""/>
        <dsp:cNvSpPr/>
      </dsp:nvSpPr>
      <dsp:spPr>
        <a:xfrm>
          <a:off x="7490112" y="346347"/>
          <a:ext cx="3742312" cy="293193"/>
        </a:xfrm>
        <a:prstGeom prst="rect">
          <a:avLst/>
        </a:prstGeom>
        <a:solidFill>
          <a:schemeClr val="accent3">
            <a:tint val="40000"/>
            <a:alpha val="90000"/>
            <a:hueOff val="-6111478"/>
            <a:satOff val="27982"/>
            <a:lumOff val="3084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-6111478"/>
              <a:satOff val="27982"/>
              <a:lumOff val="30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Unstructured</a:t>
          </a:r>
          <a:endParaRPr lang="en-US" sz="1800" kern="1200" dirty="0"/>
        </a:p>
      </dsp:txBody>
      <dsp:txXfrm>
        <a:off x="7490112" y="346347"/>
        <a:ext cx="3742312" cy="2931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4" y="1122363"/>
            <a:ext cx="9144001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4" y="3602038"/>
            <a:ext cx="914400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5A1C-D17A-40E5-B673-04B8442555AF}" type="datetimeFigureOut">
              <a:rPr lang="en-IN" smtClean="0"/>
              <a:t>15-12-2016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22F9-5BB0-4980-8057-18C9C0044A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8413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5A1C-D17A-40E5-B673-04B8442555AF}" type="datetimeFigureOut">
              <a:rPr lang="en-IN" smtClean="0"/>
              <a:t>15-12-2016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22F9-5BB0-4980-8057-18C9C0044A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2791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5A1C-D17A-40E5-B673-04B8442555AF}" type="datetimeFigureOut">
              <a:rPr lang="en-IN" smtClean="0"/>
              <a:t>15-12-2016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22F9-5BB0-4980-8057-18C9C0044A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0159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682" y="3200401"/>
            <a:ext cx="10363200" cy="609600"/>
          </a:xfrm>
        </p:spPr>
        <p:txBody>
          <a:bodyPr>
            <a:no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682" y="3858638"/>
            <a:ext cx="10380134" cy="609600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Rectangle 56"/>
          <p:cNvSpPr>
            <a:spLocks noChangeArrowheads="1"/>
          </p:cNvSpPr>
          <p:nvPr/>
        </p:nvSpPr>
        <p:spPr bwMode="auto">
          <a:xfrm>
            <a:off x="0" y="1976450"/>
            <a:ext cx="12192000" cy="847725"/>
          </a:xfrm>
          <a:prstGeom prst="rect">
            <a:avLst/>
          </a:prstGeom>
          <a:solidFill>
            <a:srgbClr val="0067A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25" name="Group 5"/>
          <p:cNvGrpSpPr>
            <a:grpSpLocks noChangeAspect="1"/>
          </p:cNvGrpSpPr>
          <p:nvPr/>
        </p:nvGrpSpPr>
        <p:grpSpPr bwMode="auto">
          <a:xfrm>
            <a:off x="424914" y="428625"/>
            <a:ext cx="3270403" cy="376238"/>
            <a:chOff x="267" y="270"/>
            <a:chExt cx="2055" cy="237"/>
          </a:xfrm>
        </p:grpSpPr>
        <p:sp>
          <p:nvSpPr>
            <p:cNvPr id="26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267" y="270"/>
              <a:ext cx="2055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6"/>
            <p:cNvSpPr>
              <a:spLocks noEditPoints="1"/>
            </p:cNvSpPr>
            <p:nvPr userDrawn="1"/>
          </p:nvSpPr>
          <p:spPr bwMode="auto">
            <a:xfrm>
              <a:off x="1382" y="270"/>
              <a:ext cx="462" cy="80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7"/>
            <p:cNvSpPr>
              <a:spLocks noEditPoints="1"/>
            </p:cNvSpPr>
            <p:nvPr userDrawn="1"/>
          </p:nvSpPr>
          <p:spPr bwMode="auto">
            <a:xfrm>
              <a:off x="617" y="270"/>
              <a:ext cx="737" cy="80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8"/>
            <p:cNvSpPr>
              <a:spLocks noEditPoints="1"/>
            </p:cNvSpPr>
            <p:nvPr userDrawn="1"/>
          </p:nvSpPr>
          <p:spPr bwMode="auto">
            <a:xfrm>
              <a:off x="267" y="271"/>
              <a:ext cx="311" cy="78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9"/>
            <p:cNvSpPr>
              <a:spLocks noEditPoints="1"/>
            </p:cNvSpPr>
            <p:nvPr userDrawn="1"/>
          </p:nvSpPr>
          <p:spPr bwMode="auto">
            <a:xfrm>
              <a:off x="1328" y="402"/>
              <a:ext cx="994" cy="10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B4D7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31" name="Picture 4" descr="Q:\Repro 2\New guidelines 2011_12\Final 260411\PPT\OLD\050511\WMF\TATA Patter revised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1345407"/>
            <a:ext cx="2467670" cy="1260043"/>
          </a:xfrm>
          <a:prstGeom prst="rect">
            <a:avLst/>
          </a:prstGeom>
          <a:noFill/>
        </p:spPr>
      </p:pic>
      <p:sp>
        <p:nvSpPr>
          <p:cNvPr id="32" name="Freeform 9"/>
          <p:cNvSpPr>
            <a:spLocks noEditPoints="1"/>
          </p:cNvSpPr>
          <p:nvPr/>
        </p:nvSpPr>
        <p:spPr bwMode="auto">
          <a:xfrm>
            <a:off x="10989893" y="424809"/>
            <a:ext cx="486661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14546" y="6300802"/>
            <a:ext cx="32807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Copyright</a:t>
            </a:r>
            <a:r>
              <a:rPr lang="en-US" sz="800" baseline="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© 2013 Tata Consultancy Services Limited</a:t>
            </a:r>
            <a:endParaRPr lang="en-IN" sz="8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3886200"/>
            <a:ext cx="10363200" cy="622300"/>
          </a:xfrm>
        </p:spPr>
        <p:txBody>
          <a:bodyPr anchor="t">
            <a:noAutofit/>
          </a:bodyPr>
          <a:lstStyle>
            <a:lvl1pPr algn="ctr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25"/>
            <a:ext cx="10363200" cy="750887"/>
          </a:xfrm>
        </p:spPr>
        <p:txBody>
          <a:bodyPr anchor="b">
            <a:no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0896" y="1189037"/>
            <a:ext cx="5384800" cy="45259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6371768" y="1189037"/>
            <a:ext cx="5384800" cy="45259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0900" y="1187461"/>
            <a:ext cx="5386918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900" y="1916112"/>
            <a:ext cx="5386918" cy="3951288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8189" y="1187461"/>
            <a:ext cx="5389033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48189" y="1916112"/>
            <a:ext cx="5389033" cy="3951288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903" y="1125549"/>
            <a:ext cx="4011084" cy="787399"/>
          </a:xfrm>
        </p:spPr>
        <p:txBody>
          <a:bodyPr anchor="b">
            <a:noAutofit/>
          </a:bodyPr>
          <a:lstStyle>
            <a:lvl1pPr algn="l">
              <a:defRPr sz="22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5442" y="1125540"/>
            <a:ext cx="6815666" cy="51990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903" y="1951044"/>
            <a:ext cx="4011084" cy="4373563"/>
          </a:xfrm>
        </p:spPr>
        <p:txBody>
          <a:bodyPr>
            <a:no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5A1C-D17A-40E5-B673-04B8442555AF}" type="datetimeFigureOut">
              <a:rPr lang="en-IN" smtClean="0"/>
              <a:t>15-12-2016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22F9-5BB0-4980-8057-18C9C0044A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72854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22" y="4876801"/>
            <a:ext cx="7315200" cy="566738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22" y="1143012"/>
            <a:ext cx="7315200" cy="3660775"/>
          </a:xfrm>
        </p:spPr>
        <p:txBody>
          <a:bodyPr>
            <a:no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22" y="5443539"/>
            <a:ext cx="7315200" cy="804862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4405" y="1190625"/>
            <a:ext cx="11161184" cy="1323975"/>
          </a:xfrm>
          <a:ln>
            <a:solidFill>
              <a:schemeClr val="bg1"/>
            </a:solidFill>
          </a:ln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icon to add table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192" y="1168400"/>
            <a:ext cx="11237408" cy="5156200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71424" y="1189042"/>
            <a:ext cx="2743200" cy="5135563"/>
          </a:xfrm>
        </p:spPr>
        <p:txBody>
          <a:bodyPr vert="eaVer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549" y="1189042"/>
            <a:ext cx="8253789" cy="5135563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09600" y="76200"/>
            <a:ext cx="11582400" cy="228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371600"/>
            <a:ext cx="53848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371600"/>
            <a:ext cx="53848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" y="3886200"/>
            <a:ext cx="53848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3886200"/>
            <a:ext cx="53848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6613418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682" y="3200401"/>
            <a:ext cx="10363200" cy="609600"/>
          </a:xfrm>
        </p:spPr>
        <p:txBody>
          <a:bodyPr>
            <a:no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682" y="3858638"/>
            <a:ext cx="10380134" cy="609600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Rectangle 56"/>
          <p:cNvSpPr>
            <a:spLocks noChangeArrowheads="1"/>
          </p:cNvSpPr>
          <p:nvPr/>
        </p:nvSpPr>
        <p:spPr bwMode="auto">
          <a:xfrm>
            <a:off x="0" y="1976444"/>
            <a:ext cx="12192000" cy="847725"/>
          </a:xfrm>
          <a:prstGeom prst="rect">
            <a:avLst/>
          </a:prstGeom>
          <a:solidFill>
            <a:srgbClr val="0067A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25" name="Group 5"/>
          <p:cNvGrpSpPr>
            <a:grpSpLocks noChangeAspect="1"/>
          </p:cNvGrpSpPr>
          <p:nvPr/>
        </p:nvGrpSpPr>
        <p:grpSpPr bwMode="auto">
          <a:xfrm>
            <a:off x="424914" y="428625"/>
            <a:ext cx="3270403" cy="376238"/>
            <a:chOff x="267" y="270"/>
            <a:chExt cx="2055" cy="237"/>
          </a:xfrm>
        </p:grpSpPr>
        <p:sp>
          <p:nvSpPr>
            <p:cNvPr id="26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267" y="270"/>
              <a:ext cx="2055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6"/>
            <p:cNvSpPr>
              <a:spLocks noEditPoints="1"/>
            </p:cNvSpPr>
            <p:nvPr userDrawn="1"/>
          </p:nvSpPr>
          <p:spPr bwMode="auto">
            <a:xfrm>
              <a:off x="1382" y="270"/>
              <a:ext cx="462" cy="80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7"/>
            <p:cNvSpPr>
              <a:spLocks noEditPoints="1"/>
            </p:cNvSpPr>
            <p:nvPr userDrawn="1"/>
          </p:nvSpPr>
          <p:spPr bwMode="auto">
            <a:xfrm>
              <a:off x="617" y="270"/>
              <a:ext cx="737" cy="80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8"/>
            <p:cNvSpPr>
              <a:spLocks noEditPoints="1"/>
            </p:cNvSpPr>
            <p:nvPr userDrawn="1"/>
          </p:nvSpPr>
          <p:spPr bwMode="auto">
            <a:xfrm>
              <a:off x="267" y="271"/>
              <a:ext cx="311" cy="78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9"/>
            <p:cNvSpPr>
              <a:spLocks noEditPoints="1"/>
            </p:cNvSpPr>
            <p:nvPr userDrawn="1"/>
          </p:nvSpPr>
          <p:spPr bwMode="auto">
            <a:xfrm>
              <a:off x="1328" y="402"/>
              <a:ext cx="994" cy="10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B4D7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31" name="Picture 4" descr="Q:\Repro 2\New guidelines 2011_12\Final 260411\PPT\OLD\050511\WMF\TATA Patter revised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1345407"/>
            <a:ext cx="2467670" cy="1260043"/>
          </a:xfrm>
          <a:prstGeom prst="rect">
            <a:avLst/>
          </a:prstGeom>
          <a:noFill/>
        </p:spPr>
      </p:pic>
      <p:sp>
        <p:nvSpPr>
          <p:cNvPr id="32" name="Freeform 9"/>
          <p:cNvSpPr>
            <a:spLocks noEditPoints="1"/>
          </p:cNvSpPr>
          <p:nvPr/>
        </p:nvSpPr>
        <p:spPr bwMode="auto">
          <a:xfrm>
            <a:off x="10989890" y="424803"/>
            <a:ext cx="486661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14546" y="6300802"/>
            <a:ext cx="32807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Copyright</a:t>
            </a:r>
            <a:r>
              <a:rPr lang="en-US" sz="800" baseline="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© 2013 Tata Consultancy Services Limited</a:t>
            </a:r>
            <a:endParaRPr lang="en-IN" sz="8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3886200"/>
            <a:ext cx="10363200" cy="622300"/>
          </a:xfrm>
        </p:spPr>
        <p:txBody>
          <a:bodyPr anchor="t">
            <a:noAutofit/>
          </a:bodyPr>
          <a:lstStyle>
            <a:lvl1pPr algn="ctr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9"/>
            <a:ext cx="10363200" cy="750887"/>
          </a:xfrm>
        </p:spPr>
        <p:txBody>
          <a:bodyPr anchor="b">
            <a:no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0896" y="1189037"/>
            <a:ext cx="5384800" cy="45259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6371768" y="1189037"/>
            <a:ext cx="5384800" cy="45259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0897" y="1187455"/>
            <a:ext cx="5386918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897" y="1916112"/>
            <a:ext cx="5386918" cy="3951288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8186" y="1187455"/>
            <a:ext cx="5389033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48186" y="1916112"/>
            <a:ext cx="5389033" cy="3951288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46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71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5A1C-D17A-40E5-B673-04B8442555AF}" type="datetimeFigureOut">
              <a:rPr lang="en-IN" smtClean="0"/>
              <a:t>15-12-2016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22F9-5BB0-4980-8057-18C9C0044A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2876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900" y="1125543"/>
            <a:ext cx="4011084" cy="787399"/>
          </a:xfrm>
        </p:spPr>
        <p:txBody>
          <a:bodyPr anchor="b">
            <a:noAutofit/>
          </a:bodyPr>
          <a:lstStyle>
            <a:lvl1pPr algn="l">
              <a:defRPr sz="22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5439" y="1125540"/>
            <a:ext cx="6815666" cy="51990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900" y="1951042"/>
            <a:ext cx="4011084" cy="4373563"/>
          </a:xfrm>
        </p:spPr>
        <p:txBody>
          <a:bodyPr>
            <a:no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9" y="4876801"/>
            <a:ext cx="7315200" cy="566738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9" y="1143006"/>
            <a:ext cx="7315200" cy="3660775"/>
          </a:xfrm>
        </p:spPr>
        <p:txBody>
          <a:bodyPr>
            <a:no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9" y="5443539"/>
            <a:ext cx="7315200" cy="804862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4405" y="1190625"/>
            <a:ext cx="11161184" cy="1323975"/>
          </a:xfrm>
          <a:ln>
            <a:solidFill>
              <a:schemeClr val="bg1"/>
            </a:solidFill>
          </a:ln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icon to add table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192" y="1168400"/>
            <a:ext cx="11237408" cy="5156200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71424" y="1189042"/>
            <a:ext cx="2743200" cy="5135563"/>
          </a:xfrm>
        </p:spPr>
        <p:txBody>
          <a:bodyPr vert="eaVer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546" y="1189042"/>
            <a:ext cx="8253789" cy="5135563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09600" y="76200"/>
            <a:ext cx="11582400" cy="228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371600"/>
            <a:ext cx="53848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371600"/>
            <a:ext cx="53848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" y="3886200"/>
            <a:ext cx="53848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3886200"/>
            <a:ext cx="53848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661341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4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5A1C-D17A-40E5-B673-04B8442555AF}" type="datetimeFigureOut">
              <a:rPr lang="en-IN" smtClean="0"/>
              <a:t>15-12-2016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22F9-5BB0-4980-8057-18C9C0044A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9878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2" y="365129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2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2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4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4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5A1C-D17A-40E5-B673-04B8442555AF}" type="datetimeFigureOut">
              <a:rPr lang="en-IN" smtClean="0"/>
              <a:t>15-12-2016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22F9-5BB0-4980-8057-18C9C0044A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5261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5A1C-D17A-40E5-B673-04B8442555AF}" type="datetimeFigureOut">
              <a:rPr lang="en-IN" smtClean="0"/>
              <a:t>15-12-2016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22F9-5BB0-4980-8057-18C9C0044A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125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5A1C-D17A-40E5-B673-04B8442555AF}" type="datetimeFigureOut">
              <a:rPr lang="en-IN" smtClean="0"/>
              <a:t>15-12-2016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22F9-5BB0-4980-8057-18C9C0044A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9664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2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3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2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5A1C-D17A-40E5-B673-04B8442555AF}" type="datetimeFigureOut">
              <a:rPr lang="en-IN" smtClean="0"/>
              <a:t>15-12-2016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22F9-5BB0-4980-8057-18C9C0044A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774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2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33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2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5A1C-D17A-40E5-B673-04B8442555AF}" type="datetimeFigureOut">
              <a:rPr lang="en-IN" smtClean="0"/>
              <a:t>15-12-2016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22F9-5BB0-4980-8057-18C9C0044A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379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D5A1C-D17A-40E5-B673-04B8442555AF}" type="datetimeFigureOut">
              <a:rPr lang="en-IN" smtClean="0"/>
              <a:t>15-12-2016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522F9-5BB0-4980-8057-18C9C0044A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2253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6" y="304800"/>
            <a:ext cx="406400" cy="152400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0" y="0"/>
            <a:ext cx="12192000" cy="819056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7596" y="166594"/>
            <a:ext cx="100584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192" y="1189037"/>
            <a:ext cx="112374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endParaRPr lang="en-US" dirty="0" smtClean="0"/>
          </a:p>
        </p:txBody>
      </p:sp>
      <p:sp>
        <p:nvSpPr>
          <p:cNvPr id="9" name="Rectangle 71"/>
          <p:cNvSpPr txBox="1">
            <a:spLocks noChangeArrowheads="1"/>
          </p:cNvSpPr>
          <p:nvPr/>
        </p:nvSpPr>
        <p:spPr bwMode="auto">
          <a:xfrm>
            <a:off x="10972806" y="6464300"/>
            <a:ext cx="884767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55AB4-0D57-4FBE-946B-A81E4A9D2A4C}" type="slidenum">
              <a:rPr lang="en-US" sz="1200" kern="1200" noProof="0" smtClean="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200" kern="1200" noProof="0" dirty="0" smtClean="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rPr>
              <a:t> </a:t>
            </a:r>
            <a:endParaRPr lang="en-US" sz="1200" kern="1200" noProof="0" dirty="0">
              <a:solidFill>
                <a:schemeClr val="tx1"/>
              </a:solidFill>
              <a:latin typeface="Myriad Pro" pitchFamily="34" charset="0"/>
              <a:ea typeface="+mn-ea"/>
              <a:cs typeface="+mn-cs"/>
            </a:endParaRPr>
          </a:p>
        </p:txBody>
      </p: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3810012"/>
            <a:ext cx="121920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5" name="Picture 2" descr="Q:\Repro 2\New guidelines 2011_12\Final 260411\PPT\OLD\050511\WMF\text slide pattern_2 boxes_060511.wmf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1"/>
            <a:ext cx="957344" cy="819055"/>
          </a:xfrm>
          <a:prstGeom prst="rect">
            <a:avLst/>
          </a:prstGeom>
          <a:noFill/>
        </p:spPr>
      </p:pic>
      <p:grpSp>
        <p:nvGrpSpPr>
          <p:cNvPr id="16" name="Group 8"/>
          <p:cNvGrpSpPr>
            <a:grpSpLocks noChangeAspect="1"/>
          </p:cNvGrpSpPr>
          <p:nvPr/>
        </p:nvGrpSpPr>
        <p:grpSpPr bwMode="auto">
          <a:xfrm>
            <a:off x="426505" y="6426200"/>
            <a:ext cx="2428650" cy="279400"/>
            <a:chOff x="240" y="3744"/>
            <a:chExt cx="2055" cy="237"/>
          </a:xfrm>
        </p:grpSpPr>
        <p:sp>
          <p:nvSpPr>
            <p:cNvPr id="17" name="AutoShape 7"/>
            <p:cNvSpPr>
              <a:spLocks noChangeAspect="1" noChangeArrowheads="1" noTextEdit="1"/>
            </p:cNvSpPr>
            <p:nvPr userDrawn="1"/>
          </p:nvSpPr>
          <p:spPr bwMode="auto">
            <a:xfrm>
              <a:off x="240" y="3744"/>
              <a:ext cx="2055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9"/>
            <p:cNvSpPr>
              <a:spLocks noEditPoints="1"/>
            </p:cNvSpPr>
            <p:nvPr userDrawn="1"/>
          </p:nvSpPr>
          <p:spPr bwMode="auto">
            <a:xfrm>
              <a:off x="1355" y="3744"/>
              <a:ext cx="462" cy="80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4473B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0"/>
            <p:cNvSpPr>
              <a:spLocks noEditPoints="1"/>
            </p:cNvSpPr>
            <p:nvPr userDrawn="1"/>
          </p:nvSpPr>
          <p:spPr bwMode="auto">
            <a:xfrm>
              <a:off x="590" y="3744"/>
              <a:ext cx="737" cy="80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4473B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1"/>
            <p:cNvSpPr>
              <a:spLocks noEditPoints="1"/>
            </p:cNvSpPr>
            <p:nvPr userDrawn="1"/>
          </p:nvSpPr>
          <p:spPr bwMode="auto">
            <a:xfrm>
              <a:off x="240" y="3745"/>
              <a:ext cx="311" cy="78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4473B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2"/>
            <p:cNvSpPr>
              <a:spLocks noEditPoints="1"/>
            </p:cNvSpPr>
            <p:nvPr userDrawn="1"/>
          </p:nvSpPr>
          <p:spPr bwMode="auto">
            <a:xfrm>
              <a:off x="1301" y="3876"/>
              <a:ext cx="994" cy="10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7D99C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0394349" y="6520682"/>
            <a:ext cx="1156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TCS Confidential</a:t>
            </a:r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22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8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3" y="304800"/>
            <a:ext cx="406400" cy="152400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0" y="0"/>
            <a:ext cx="12192000" cy="819056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7596" y="166594"/>
            <a:ext cx="100584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192" y="1189037"/>
            <a:ext cx="112374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endParaRPr lang="en-US" dirty="0" smtClean="0"/>
          </a:p>
        </p:txBody>
      </p:sp>
      <p:sp>
        <p:nvSpPr>
          <p:cNvPr id="9" name="Rectangle 71"/>
          <p:cNvSpPr txBox="1">
            <a:spLocks noChangeArrowheads="1"/>
          </p:cNvSpPr>
          <p:nvPr/>
        </p:nvSpPr>
        <p:spPr bwMode="auto">
          <a:xfrm>
            <a:off x="10972803" y="6464300"/>
            <a:ext cx="884767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55AB4-0D57-4FBE-946B-A81E4A9D2A4C}" type="slidenum">
              <a:rPr lang="en-US" sz="1200" kern="1200" noProof="0" smtClean="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200" kern="1200" noProof="0" dirty="0" smtClean="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rPr>
              <a:t> </a:t>
            </a:r>
            <a:endParaRPr lang="en-US" sz="1200" kern="1200" noProof="0" dirty="0">
              <a:solidFill>
                <a:schemeClr val="tx1"/>
              </a:solidFill>
              <a:latin typeface="Myriad Pro" pitchFamily="34" charset="0"/>
              <a:ea typeface="+mn-ea"/>
              <a:cs typeface="+mn-cs"/>
            </a:endParaRPr>
          </a:p>
        </p:txBody>
      </p: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3810006"/>
            <a:ext cx="121920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5" name="Picture 2" descr="Q:\Repro 2\New guidelines 2011_12\Final 260411\PPT\OLD\050511\WMF\text slide pattern_2 boxes_060511.wmf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"/>
            <a:ext cx="957344" cy="819055"/>
          </a:xfrm>
          <a:prstGeom prst="rect">
            <a:avLst/>
          </a:prstGeom>
          <a:noFill/>
        </p:spPr>
      </p:pic>
      <p:grpSp>
        <p:nvGrpSpPr>
          <p:cNvPr id="16" name="Group 8"/>
          <p:cNvGrpSpPr>
            <a:grpSpLocks noChangeAspect="1"/>
          </p:cNvGrpSpPr>
          <p:nvPr/>
        </p:nvGrpSpPr>
        <p:grpSpPr bwMode="auto">
          <a:xfrm>
            <a:off x="426505" y="6426200"/>
            <a:ext cx="2428650" cy="279400"/>
            <a:chOff x="240" y="3744"/>
            <a:chExt cx="2055" cy="237"/>
          </a:xfrm>
        </p:grpSpPr>
        <p:sp>
          <p:nvSpPr>
            <p:cNvPr id="17" name="AutoShape 7"/>
            <p:cNvSpPr>
              <a:spLocks noChangeAspect="1" noChangeArrowheads="1" noTextEdit="1"/>
            </p:cNvSpPr>
            <p:nvPr userDrawn="1"/>
          </p:nvSpPr>
          <p:spPr bwMode="auto">
            <a:xfrm>
              <a:off x="240" y="3744"/>
              <a:ext cx="2055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9"/>
            <p:cNvSpPr>
              <a:spLocks noEditPoints="1"/>
            </p:cNvSpPr>
            <p:nvPr userDrawn="1"/>
          </p:nvSpPr>
          <p:spPr bwMode="auto">
            <a:xfrm>
              <a:off x="1355" y="3744"/>
              <a:ext cx="462" cy="80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4473B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0"/>
            <p:cNvSpPr>
              <a:spLocks noEditPoints="1"/>
            </p:cNvSpPr>
            <p:nvPr userDrawn="1"/>
          </p:nvSpPr>
          <p:spPr bwMode="auto">
            <a:xfrm>
              <a:off x="590" y="3744"/>
              <a:ext cx="737" cy="80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4473B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1"/>
            <p:cNvSpPr>
              <a:spLocks noEditPoints="1"/>
            </p:cNvSpPr>
            <p:nvPr userDrawn="1"/>
          </p:nvSpPr>
          <p:spPr bwMode="auto">
            <a:xfrm>
              <a:off x="240" y="3745"/>
              <a:ext cx="311" cy="78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4473B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2"/>
            <p:cNvSpPr>
              <a:spLocks noEditPoints="1"/>
            </p:cNvSpPr>
            <p:nvPr userDrawn="1"/>
          </p:nvSpPr>
          <p:spPr bwMode="auto">
            <a:xfrm>
              <a:off x="1301" y="3876"/>
              <a:ext cx="994" cy="10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7D99C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0394349" y="6520676"/>
            <a:ext cx="1156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TCS Confidential</a:t>
            </a:r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22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8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9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Data Lake @AWS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9385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4941077"/>
              </p:ext>
            </p:extLst>
          </p:nvPr>
        </p:nvGraphicFramePr>
        <p:xfrm>
          <a:off x="548192" y="1189037"/>
          <a:ext cx="11237408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073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916264" y="1733383"/>
            <a:ext cx="5853485" cy="3609893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Enterprise Data Store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Business Architecture </a:t>
            </a:r>
            <a:r>
              <a:rPr lang="en-US" sz="1800" dirty="0" smtClean="0">
                <a:sym typeface="Wingdings" panose="05000000000000000000" pitchFamily="2" charset="2"/>
              </a:rPr>
              <a:t> Use Case  Reference Solution Architecture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333955" y="1733384"/>
            <a:ext cx="1351722" cy="3609893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/>
              <a:t>Data Sources</a:t>
            </a:r>
            <a:endParaRPr lang="en-US" sz="1000" dirty="0"/>
          </a:p>
        </p:txBody>
      </p:sp>
      <p:sp>
        <p:nvSpPr>
          <p:cNvPr id="6" name="Rectangle 5"/>
          <p:cNvSpPr/>
          <p:nvPr/>
        </p:nvSpPr>
        <p:spPr>
          <a:xfrm>
            <a:off x="7863840" y="1733383"/>
            <a:ext cx="1614115" cy="3554234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/>
              <a:t>Analytics</a:t>
            </a:r>
          </a:p>
          <a:p>
            <a:pPr algn="ctr"/>
            <a:endParaRPr lang="en-US" sz="1000" dirty="0"/>
          </a:p>
          <a:p>
            <a:pPr algn="ctr"/>
            <a:endParaRPr lang="en-US" sz="1000" dirty="0"/>
          </a:p>
        </p:txBody>
      </p:sp>
      <p:sp>
        <p:nvSpPr>
          <p:cNvPr id="7" name="Rounded Rectangle 6"/>
          <p:cNvSpPr/>
          <p:nvPr/>
        </p:nvSpPr>
        <p:spPr>
          <a:xfrm>
            <a:off x="461176" y="2496710"/>
            <a:ext cx="1097280" cy="707666"/>
          </a:xfrm>
          <a:prstGeom prst="round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Structured </a:t>
            </a:r>
          </a:p>
          <a:p>
            <a:pPr algn="ctr"/>
            <a:r>
              <a:rPr lang="en-US" sz="1000" dirty="0" smtClean="0"/>
              <a:t>Data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61176" y="3460143"/>
            <a:ext cx="1097280" cy="707666"/>
          </a:xfrm>
          <a:prstGeom prst="round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Un-Structured </a:t>
            </a:r>
          </a:p>
          <a:p>
            <a:pPr algn="ctr"/>
            <a:r>
              <a:rPr lang="en-US" sz="1000" dirty="0" smtClean="0"/>
              <a:t>Data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461176" y="4324181"/>
            <a:ext cx="1097280" cy="707666"/>
          </a:xfrm>
          <a:prstGeom prst="round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Semi- Structured </a:t>
            </a:r>
          </a:p>
          <a:p>
            <a:pPr algn="ctr"/>
            <a:r>
              <a:rPr lang="en-US" sz="1000" dirty="0" smtClean="0"/>
              <a:t>Data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8122257" y="3275930"/>
            <a:ext cx="1097280" cy="707666"/>
          </a:xfrm>
          <a:prstGeom prst="round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Predictive </a:t>
            </a:r>
            <a:endParaRPr lang="en-US" sz="1000" dirty="0"/>
          </a:p>
        </p:txBody>
      </p:sp>
      <p:sp>
        <p:nvSpPr>
          <p:cNvPr id="22" name="Rounded Rectangle 21"/>
          <p:cNvSpPr/>
          <p:nvPr/>
        </p:nvSpPr>
        <p:spPr>
          <a:xfrm>
            <a:off x="8122257" y="4344055"/>
            <a:ext cx="1097280" cy="707666"/>
          </a:xfrm>
          <a:prstGeom prst="round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Advanced Visualization</a:t>
            </a:r>
            <a:endParaRPr lang="en-US" sz="1000" dirty="0"/>
          </a:p>
        </p:txBody>
      </p:sp>
      <p:sp>
        <p:nvSpPr>
          <p:cNvPr id="23" name="Rectangle 22"/>
          <p:cNvSpPr/>
          <p:nvPr/>
        </p:nvSpPr>
        <p:spPr>
          <a:xfrm>
            <a:off x="5988657" y="2023605"/>
            <a:ext cx="1614115" cy="1188711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/>
              <a:t>RDBMS</a:t>
            </a:r>
          </a:p>
          <a:p>
            <a:pPr algn="ctr"/>
            <a:r>
              <a:rPr lang="en-US" sz="1000" dirty="0" smtClean="0"/>
              <a:t>High Performance - Layer</a:t>
            </a:r>
          </a:p>
          <a:p>
            <a:pPr algn="ctr"/>
            <a:endParaRPr lang="en-US" sz="1000" dirty="0"/>
          </a:p>
          <a:p>
            <a:pPr algn="ctr"/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6247074" y="2653743"/>
            <a:ext cx="1097280" cy="353833"/>
          </a:xfrm>
          <a:prstGeom prst="round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Any RDBMS</a:t>
            </a:r>
            <a:endParaRPr lang="en-US" sz="1000" dirty="0"/>
          </a:p>
        </p:txBody>
      </p:sp>
      <p:sp>
        <p:nvSpPr>
          <p:cNvPr id="28" name="Rounded Rectangle 27"/>
          <p:cNvSpPr/>
          <p:nvPr/>
        </p:nvSpPr>
        <p:spPr>
          <a:xfrm>
            <a:off x="8122257" y="2122994"/>
            <a:ext cx="1097280" cy="707666"/>
          </a:xfrm>
          <a:prstGeom prst="round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Reports/ Dashboards</a:t>
            </a:r>
            <a:endParaRPr lang="en-US" sz="1000" dirty="0"/>
          </a:p>
        </p:txBody>
      </p:sp>
      <p:sp>
        <p:nvSpPr>
          <p:cNvPr id="32" name="Rectangle 31"/>
          <p:cNvSpPr/>
          <p:nvPr/>
        </p:nvSpPr>
        <p:spPr>
          <a:xfrm>
            <a:off x="9600998" y="1718805"/>
            <a:ext cx="1220727" cy="3568812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1200" dirty="0" smtClean="0"/>
              <a:t>Various users</a:t>
            </a:r>
            <a:endParaRPr lang="en-US" sz="1200" dirty="0"/>
          </a:p>
          <a:p>
            <a:pPr algn="ctr"/>
            <a:endParaRPr lang="en-US" sz="1200" dirty="0"/>
          </a:p>
        </p:txBody>
      </p:sp>
      <p:pic>
        <p:nvPicPr>
          <p:cNvPr id="1026" name="Picture 2" descr="C:\Users\anooj\Pictures\Microsoft Clip Organizer\user-512x5121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2290" y="3347488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nooj\Pictures\Microsoft Clip Organizer\PngMedium-male-user-icon-phone-ear-headset-16064[1].gif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2290" y="4461996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nooj\AppData\Local\Microsoft\Windows\Temporary Internet Files\Content.IE5\9PW8UU73\user_icom_by_adeptusmagos-d4o017u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2290" y="2421149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/>
          <p:cNvSpPr/>
          <p:nvPr/>
        </p:nvSpPr>
        <p:spPr>
          <a:xfrm>
            <a:off x="1961321" y="2022933"/>
            <a:ext cx="3962401" cy="3124863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/>
              <a:t>Data Lake  - Hadoop Cluster</a:t>
            </a:r>
            <a:endParaRPr lang="en-US" sz="1000" dirty="0"/>
          </a:p>
        </p:txBody>
      </p:sp>
      <p:sp>
        <p:nvSpPr>
          <p:cNvPr id="34" name="Rounded Rectangle 33"/>
          <p:cNvSpPr/>
          <p:nvPr/>
        </p:nvSpPr>
        <p:spPr>
          <a:xfrm>
            <a:off x="2316479" y="3983596"/>
            <a:ext cx="3252084" cy="914403"/>
          </a:xfrm>
          <a:prstGeom prst="round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Data Store</a:t>
            </a:r>
            <a:endParaRPr lang="en-US" sz="1000" dirty="0"/>
          </a:p>
        </p:txBody>
      </p:sp>
      <p:sp>
        <p:nvSpPr>
          <p:cNvPr id="35" name="Rounded Rectangle 34"/>
          <p:cNvSpPr/>
          <p:nvPr/>
        </p:nvSpPr>
        <p:spPr>
          <a:xfrm>
            <a:off x="2316479" y="2401883"/>
            <a:ext cx="3252084" cy="914400"/>
          </a:xfrm>
          <a:prstGeom prst="round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Data Transformation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3856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Business Architecture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Use Case </a:t>
            </a:r>
            <a:r>
              <a:rPr lang="en-US" sz="2400" dirty="0">
                <a:sym typeface="Wingdings" panose="05000000000000000000" pitchFamily="2" charset="2"/>
              </a:rPr>
              <a:t> Reference Solution Architecture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&lt;TBD using Visio&gt;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48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916264" y="1733383"/>
            <a:ext cx="6130456" cy="36098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1200" b="1" dirty="0" smtClean="0"/>
              <a:t>Data Lake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Business Architecture </a:t>
            </a:r>
            <a:r>
              <a:rPr lang="en-US" sz="1800" dirty="0" smtClean="0">
                <a:sym typeface="Wingdings" panose="05000000000000000000" pitchFamily="2" charset="2"/>
              </a:rPr>
              <a:t> Use Case  </a:t>
            </a:r>
            <a:r>
              <a:rPr lang="en-US" sz="1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Functional Architecture</a:t>
            </a:r>
            <a:endParaRPr lang="en-US" sz="18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3955" y="1733384"/>
            <a:ext cx="1351722" cy="3609893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Data Sources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2981739" y="2067333"/>
            <a:ext cx="4834393" cy="3124863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Data Lake  - Hadoop Cluster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9986838" y="1733384"/>
            <a:ext cx="1614115" cy="3554234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Analytics</a:t>
            </a:r>
          </a:p>
          <a:p>
            <a:pPr algn="ctr"/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461176" y="2496710"/>
            <a:ext cx="1097280" cy="707666"/>
          </a:xfrm>
          <a:prstGeom prst="round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Structured </a:t>
            </a:r>
          </a:p>
          <a:p>
            <a:pPr algn="ctr"/>
            <a:r>
              <a:rPr lang="en-US" sz="1200" dirty="0" smtClean="0"/>
              <a:t>Data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3625796" y="2440386"/>
            <a:ext cx="1421098" cy="2282024"/>
          </a:xfrm>
          <a:prstGeom prst="round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200" dirty="0" smtClean="0"/>
              <a:t>Data Validation &amp; Cleansing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5562909" y="2440386"/>
            <a:ext cx="1814029" cy="2282024"/>
          </a:xfrm>
          <a:prstGeom prst="round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200" dirty="0" smtClean="0"/>
              <a:t>Joining, filtering &amp; Transformation 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3156668" y="4913906"/>
            <a:ext cx="4500438" cy="182874"/>
          </a:xfrm>
          <a:prstGeom prst="round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Cluster Management</a:t>
            </a:r>
            <a:endParaRPr lang="en-US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333955" y="5422790"/>
            <a:ext cx="11330608" cy="182880"/>
          </a:xfrm>
          <a:prstGeom prst="round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Orchestration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1842738" y="3005577"/>
            <a:ext cx="369332" cy="141533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Security </a:t>
            </a:r>
            <a:r>
              <a:rPr lang="en-US" sz="1200" b="1" dirty="0" smtClean="0">
                <a:solidFill>
                  <a:schemeClr val="bg1"/>
                </a:solidFill>
              </a:rPr>
              <a:t>Layer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768426" y="2830661"/>
            <a:ext cx="369332" cy="141533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Security </a:t>
            </a:r>
            <a:r>
              <a:rPr lang="en-US" sz="1200" b="1" dirty="0" smtClean="0">
                <a:solidFill>
                  <a:schemeClr val="bg1"/>
                </a:solidFill>
              </a:rPr>
              <a:t>Layer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61176" y="3460143"/>
            <a:ext cx="1097280" cy="707666"/>
          </a:xfrm>
          <a:prstGeom prst="round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Un-Structured </a:t>
            </a:r>
          </a:p>
          <a:p>
            <a:pPr algn="ctr"/>
            <a:r>
              <a:rPr lang="en-US" sz="1200" dirty="0" smtClean="0"/>
              <a:t>Data</a:t>
            </a:r>
            <a:endParaRPr lang="en-US" sz="1200" dirty="0"/>
          </a:p>
        </p:txBody>
      </p:sp>
      <p:sp>
        <p:nvSpPr>
          <p:cNvPr id="19" name="Rounded Rectangle 18"/>
          <p:cNvSpPr/>
          <p:nvPr/>
        </p:nvSpPr>
        <p:spPr>
          <a:xfrm>
            <a:off x="461176" y="4324181"/>
            <a:ext cx="1097280" cy="707666"/>
          </a:xfrm>
          <a:prstGeom prst="round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Semi- Structured </a:t>
            </a:r>
          </a:p>
          <a:p>
            <a:pPr algn="ctr"/>
            <a:r>
              <a:rPr lang="en-US" sz="1200" dirty="0" smtClean="0"/>
              <a:t>Data</a:t>
            </a:r>
            <a:endParaRPr lang="en-US" sz="1200" dirty="0"/>
          </a:p>
        </p:txBody>
      </p:sp>
      <p:sp>
        <p:nvSpPr>
          <p:cNvPr id="21" name="Rounded Rectangle 20"/>
          <p:cNvSpPr/>
          <p:nvPr/>
        </p:nvSpPr>
        <p:spPr>
          <a:xfrm>
            <a:off x="10245255" y="3275931"/>
            <a:ext cx="1097280" cy="707666"/>
          </a:xfrm>
          <a:prstGeom prst="round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Predictive </a:t>
            </a:r>
            <a:endParaRPr lang="en-US" sz="1200" dirty="0"/>
          </a:p>
        </p:txBody>
      </p:sp>
      <p:sp>
        <p:nvSpPr>
          <p:cNvPr id="22" name="Rounded Rectangle 21"/>
          <p:cNvSpPr/>
          <p:nvPr/>
        </p:nvSpPr>
        <p:spPr>
          <a:xfrm>
            <a:off x="10245255" y="4344056"/>
            <a:ext cx="1097280" cy="707666"/>
          </a:xfrm>
          <a:prstGeom prst="round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Advanced Visualization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8278632" y="1733384"/>
            <a:ext cx="1614115" cy="1188711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RDBMS</a:t>
            </a:r>
          </a:p>
          <a:p>
            <a:pPr algn="ctr"/>
            <a:r>
              <a:rPr lang="en-US" sz="1200" dirty="0" smtClean="0"/>
              <a:t>High Performance - Layer</a:t>
            </a:r>
          </a:p>
          <a:p>
            <a:pPr algn="ctr"/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20" name="Rounded Rectangle 19"/>
          <p:cNvSpPr/>
          <p:nvPr/>
        </p:nvSpPr>
        <p:spPr>
          <a:xfrm>
            <a:off x="8537049" y="2333697"/>
            <a:ext cx="1097280" cy="353833"/>
          </a:xfrm>
          <a:prstGeom prst="round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Any RDBMS</a:t>
            </a:r>
            <a:endParaRPr lang="en-US" sz="1200" dirty="0"/>
          </a:p>
        </p:txBody>
      </p:sp>
      <p:sp>
        <p:nvSpPr>
          <p:cNvPr id="24" name="Rectangle 23"/>
          <p:cNvSpPr/>
          <p:nvPr/>
        </p:nvSpPr>
        <p:spPr>
          <a:xfrm>
            <a:off x="2181292" y="2067333"/>
            <a:ext cx="673211" cy="3124863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1200" dirty="0" smtClean="0"/>
              <a:t>Staging Area 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2315140" y="2440386"/>
            <a:ext cx="421314" cy="2282024"/>
          </a:xfrm>
          <a:prstGeom prst="round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smtClean="0"/>
              <a:t>Data Ingestion</a:t>
            </a:r>
            <a:endParaRPr lang="en-US" sz="1200" dirty="0"/>
          </a:p>
        </p:txBody>
      </p:sp>
      <p:sp>
        <p:nvSpPr>
          <p:cNvPr id="26" name="Rounded Rectangle 25"/>
          <p:cNvSpPr/>
          <p:nvPr/>
        </p:nvSpPr>
        <p:spPr>
          <a:xfrm>
            <a:off x="333955" y="5666630"/>
            <a:ext cx="11330608" cy="182880"/>
          </a:xfrm>
          <a:prstGeom prst="round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 Governance</a:t>
            </a:r>
            <a:endParaRPr lang="en-US" sz="1200" dirty="0"/>
          </a:p>
        </p:txBody>
      </p:sp>
      <p:sp>
        <p:nvSpPr>
          <p:cNvPr id="25" name="Rounded Rectangle 24"/>
          <p:cNvSpPr/>
          <p:nvPr/>
        </p:nvSpPr>
        <p:spPr>
          <a:xfrm>
            <a:off x="10245255" y="2122995"/>
            <a:ext cx="1097280" cy="707666"/>
          </a:xfrm>
          <a:prstGeom prst="round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Reports/ Dashboards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3400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916264" y="1733383"/>
            <a:ext cx="6130456" cy="36098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1000" b="1" dirty="0" smtClean="0"/>
              <a:t>Data Lake</a:t>
            </a:r>
            <a:endParaRPr lang="en-US" sz="1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Business Architecture </a:t>
            </a:r>
            <a:r>
              <a:rPr lang="en-US" sz="1800" dirty="0" smtClean="0">
                <a:sym typeface="Wingdings" panose="05000000000000000000" pitchFamily="2" charset="2"/>
              </a:rPr>
              <a:t> Use Case  </a:t>
            </a:r>
            <a:r>
              <a:rPr lang="en-US" sz="1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Functional Architecture</a:t>
            </a:r>
            <a:endParaRPr lang="en-US" sz="18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3955" y="1733384"/>
            <a:ext cx="1351722" cy="3609893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/>
              <a:t>Data Sources</a:t>
            </a:r>
            <a:endParaRPr lang="en-US" sz="1000" dirty="0"/>
          </a:p>
        </p:txBody>
      </p:sp>
      <p:sp>
        <p:nvSpPr>
          <p:cNvPr id="5" name="Rectangle 4"/>
          <p:cNvSpPr/>
          <p:nvPr/>
        </p:nvSpPr>
        <p:spPr>
          <a:xfrm>
            <a:off x="2981739" y="2067333"/>
            <a:ext cx="4834393" cy="3124863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/>
              <a:t>Data Lake  - Hadoop Cluster</a:t>
            </a:r>
            <a:endParaRPr lang="en-US" sz="1000" dirty="0"/>
          </a:p>
        </p:txBody>
      </p:sp>
      <p:sp>
        <p:nvSpPr>
          <p:cNvPr id="6" name="Rectangle 5"/>
          <p:cNvSpPr/>
          <p:nvPr/>
        </p:nvSpPr>
        <p:spPr>
          <a:xfrm>
            <a:off x="9986838" y="1733384"/>
            <a:ext cx="1614115" cy="3554234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/>
              <a:t>Analytics</a:t>
            </a:r>
          </a:p>
          <a:p>
            <a:pPr algn="ctr"/>
            <a:endParaRPr lang="en-US" sz="1000" dirty="0"/>
          </a:p>
          <a:p>
            <a:pPr algn="ctr"/>
            <a:endParaRPr lang="en-US" sz="1000" dirty="0"/>
          </a:p>
        </p:txBody>
      </p:sp>
      <p:sp>
        <p:nvSpPr>
          <p:cNvPr id="7" name="Rounded Rectangle 6"/>
          <p:cNvSpPr/>
          <p:nvPr/>
        </p:nvSpPr>
        <p:spPr>
          <a:xfrm>
            <a:off x="461176" y="2496710"/>
            <a:ext cx="1097280" cy="707666"/>
          </a:xfrm>
          <a:prstGeom prst="round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Structured </a:t>
            </a:r>
          </a:p>
          <a:p>
            <a:pPr algn="ctr"/>
            <a:r>
              <a:rPr lang="en-US" sz="1000" dirty="0" smtClean="0"/>
              <a:t>Data</a:t>
            </a:r>
            <a:endParaRPr lang="en-US" sz="1000" dirty="0"/>
          </a:p>
        </p:txBody>
      </p:sp>
      <p:sp>
        <p:nvSpPr>
          <p:cNvPr id="9" name="Rounded Rectangle 8"/>
          <p:cNvSpPr/>
          <p:nvPr/>
        </p:nvSpPr>
        <p:spPr>
          <a:xfrm>
            <a:off x="3876260" y="2440386"/>
            <a:ext cx="500932" cy="2282024"/>
          </a:xfrm>
          <a:prstGeom prst="round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dirty="0" smtClean="0"/>
              <a:t>Data Validation &amp; Cleansing</a:t>
            </a:r>
            <a:endParaRPr lang="en-US" sz="1000" dirty="0"/>
          </a:p>
        </p:txBody>
      </p:sp>
      <p:sp>
        <p:nvSpPr>
          <p:cNvPr id="10" name="Rounded Rectangle 9"/>
          <p:cNvSpPr/>
          <p:nvPr/>
        </p:nvSpPr>
        <p:spPr>
          <a:xfrm>
            <a:off x="4617056" y="2440386"/>
            <a:ext cx="500932" cy="2282024"/>
          </a:xfrm>
          <a:prstGeom prst="round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dirty="0" smtClean="0"/>
              <a:t>Joining, filtering &amp; Transformation </a:t>
            </a:r>
            <a:endParaRPr lang="en-US" sz="1000" dirty="0"/>
          </a:p>
        </p:txBody>
      </p:sp>
      <p:sp>
        <p:nvSpPr>
          <p:cNvPr id="11" name="Rounded Rectangle 10"/>
          <p:cNvSpPr/>
          <p:nvPr/>
        </p:nvSpPr>
        <p:spPr>
          <a:xfrm>
            <a:off x="3156668" y="4913906"/>
            <a:ext cx="4500438" cy="182874"/>
          </a:xfrm>
          <a:prstGeom prst="round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Cluster Management</a:t>
            </a:r>
            <a:endParaRPr lang="en-US" sz="1000" dirty="0"/>
          </a:p>
        </p:txBody>
      </p:sp>
      <p:sp>
        <p:nvSpPr>
          <p:cNvPr id="13" name="Rounded Rectangle 12"/>
          <p:cNvSpPr/>
          <p:nvPr/>
        </p:nvSpPr>
        <p:spPr>
          <a:xfrm>
            <a:off x="333955" y="5422790"/>
            <a:ext cx="11330608" cy="182880"/>
          </a:xfrm>
          <a:prstGeom prst="round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Orchestration</a:t>
            </a:r>
            <a:endParaRPr 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1842738" y="3005577"/>
            <a:ext cx="338554" cy="141533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Security </a:t>
            </a:r>
            <a:r>
              <a:rPr lang="en-US" sz="1000" b="1" dirty="0" smtClean="0">
                <a:solidFill>
                  <a:schemeClr val="bg1"/>
                </a:solidFill>
              </a:rPr>
              <a:t>Layer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768426" y="2830661"/>
            <a:ext cx="338554" cy="141533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Security </a:t>
            </a:r>
            <a:r>
              <a:rPr lang="en-US" sz="1000" b="1" dirty="0" smtClean="0">
                <a:solidFill>
                  <a:schemeClr val="bg1"/>
                </a:solidFill>
              </a:rPr>
              <a:t>Layer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61176" y="3460143"/>
            <a:ext cx="1097280" cy="707666"/>
          </a:xfrm>
          <a:prstGeom prst="round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Un-Structured </a:t>
            </a:r>
          </a:p>
          <a:p>
            <a:pPr algn="ctr"/>
            <a:r>
              <a:rPr lang="en-US" sz="1000" dirty="0" smtClean="0"/>
              <a:t>Data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461176" y="4324181"/>
            <a:ext cx="1097280" cy="707666"/>
          </a:xfrm>
          <a:prstGeom prst="round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Semi- Structured </a:t>
            </a:r>
          </a:p>
          <a:p>
            <a:pPr algn="ctr"/>
            <a:r>
              <a:rPr lang="en-US" sz="1000" dirty="0" smtClean="0"/>
              <a:t>Data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10245255" y="3275931"/>
            <a:ext cx="1097280" cy="707666"/>
          </a:xfrm>
          <a:prstGeom prst="round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Predictive </a:t>
            </a:r>
            <a:endParaRPr lang="en-US" sz="1000" dirty="0"/>
          </a:p>
        </p:txBody>
      </p:sp>
      <p:sp>
        <p:nvSpPr>
          <p:cNvPr id="22" name="Rounded Rectangle 21"/>
          <p:cNvSpPr/>
          <p:nvPr/>
        </p:nvSpPr>
        <p:spPr>
          <a:xfrm>
            <a:off x="10245255" y="4344056"/>
            <a:ext cx="1097280" cy="707666"/>
          </a:xfrm>
          <a:prstGeom prst="round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Advanced Visualization</a:t>
            </a:r>
            <a:endParaRPr lang="en-US" sz="1000" dirty="0"/>
          </a:p>
        </p:txBody>
      </p:sp>
      <p:sp>
        <p:nvSpPr>
          <p:cNvPr id="23" name="Rectangle 22"/>
          <p:cNvSpPr/>
          <p:nvPr/>
        </p:nvSpPr>
        <p:spPr>
          <a:xfrm>
            <a:off x="8278632" y="1733384"/>
            <a:ext cx="1614115" cy="1188711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/>
              <a:t>RDBMS</a:t>
            </a:r>
          </a:p>
          <a:p>
            <a:pPr algn="ctr"/>
            <a:r>
              <a:rPr lang="en-US" sz="1000" dirty="0" smtClean="0"/>
              <a:t>High Performance - Layer</a:t>
            </a:r>
          </a:p>
          <a:p>
            <a:pPr algn="ctr"/>
            <a:endParaRPr lang="en-US" sz="1000" dirty="0"/>
          </a:p>
          <a:p>
            <a:pPr algn="ctr"/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8537049" y="2333697"/>
            <a:ext cx="1097280" cy="353833"/>
          </a:xfrm>
          <a:prstGeom prst="round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Any RDBMS</a:t>
            </a:r>
            <a:endParaRPr lang="en-US" sz="1000" dirty="0"/>
          </a:p>
        </p:txBody>
      </p:sp>
      <p:sp>
        <p:nvSpPr>
          <p:cNvPr id="24" name="Rectangle 23"/>
          <p:cNvSpPr/>
          <p:nvPr/>
        </p:nvSpPr>
        <p:spPr>
          <a:xfrm>
            <a:off x="2181292" y="2067333"/>
            <a:ext cx="673211" cy="3124863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1000" dirty="0" smtClean="0"/>
              <a:t>Staging Area </a:t>
            </a:r>
            <a:endParaRPr lang="en-US" sz="1000" dirty="0"/>
          </a:p>
        </p:txBody>
      </p:sp>
      <p:sp>
        <p:nvSpPr>
          <p:cNvPr id="8" name="Rounded Rectangle 7"/>
          <p:cNvSpPr/>
          <p:nvPr/>
        </p:nvSpPr>
        <p:spPr>
          <a:xfrm>
            <a:off x="2315140" y="2440386"/>
            <a:ext cx="421314" cy="2282024"/>
          </a:xfrm>
          <a:prstGeom prst="round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dirty="0" smtClean="0"/>
              <a:t>Data Ingestion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333955" y="5666630"/>
            <a:ext cx="11330608" cy="182880"/>
          </a:xfrm>
          <a:prstGeom prst="round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Data Governance</a:t>
            </a:r>
            <a:endParaRPr lang="en-US" sz="1000" dirty="0"/>
          </a:p>
        </p:txBody>
      </p:sp>
      <p:sp>
        <p:nvSpPr>
          <p:cNvPr id="25" name="Rounded Rectangle 24"/>
          <p:cNvSpPr/>
          <p:nvPr/>
        </p:nvSpPr>
        <p:spPr>
          <a:xfrm>
            <a:off x="10245255" y="2122995"/>
            <a:ext cx="1097280" cy="707666"/>
          </a:xfrm>
          <a:prstGeom prst="round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Reports/ Dashboards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874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Data Flow Diagram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7498900"/>
              </p:ext>
            </p:extLst>
          </p:nvPr>
        </p:nvGraphicFramePr>
        <p:xfrm>
          <a:off x="547688" y="1189038"/>
          <a:ext cx="11237912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413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Solution Architecture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2" indent="0">
              <a:buNone/>
            </a:pPr>
            <a:endParaRPr lang="en-US" dirty="0">
              <a:solidFill>
                <a:srgbClr val="0070C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62208" y="1581019"/>
            <a:ext cx="10467584" cy="3727966"/>
            <a:chOff x="1064955" y="939567"/>
            <a:chExt cx="10125959" cy="5217933"/>
          </a:xfrm>
        </p:grpSpPr>
        <p:sp>
          <p:nvSpPr>
            <p:cNvPr id="9" name="Rounded Rectangle 8"/>
            <p:cNvSpPr/>
            <p:nvPr/>
          </p:nvSpPr>
          <p:spPr>
            <a:xfrm>
              <a:off x="3682469" y="3471776"/>
              <a:ext cx="4219604" cy="1667773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GB" sz="1100" dirty="0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025844" y="1689344"/>
              <a:ext cx="1657396" cy="3429358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696347" y="1718378"/>
              <a:ext cx="4233480" cy="805660"/>
            </a:xfrm>
            <a:prstGeom prst="roundRect">
              <a:avLst/>
            </a:prstGeom>
            <a:solidFill>
              <a:srgbClr val="CEDBF0"/>
            </a:solidFill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 anchorCtr="1"/>
            <a:lstStyle/>
            <a:p>
              <a:pPr algn="ctr"/>
              <a:r>
                <a:rPr lang="en-GB" sz="1100" dirty="0" smtClean="0">
                  <a:solidFill>
                    <a:schemeClr val="tx1"/>
                  </a:solidFill>
                </a:rPr>
                <a:t>Data Analytics &amp; Visualization</a:t>
              </a:r>
              <a:endParaRPr lang="en-GB" sz="1100" dirty="0">
                <a:solidFill>
                  <a:schemeClr val="tx1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682469" y="2603578"/>
              <a:ext cx="4233480" cy="805660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1100" dirty="0">
                  <a:solidFill>
                    <a:schemeClr val="tx1"/>
                  </a:solidFill>
                </a:rPr>
                <a:t>Data Access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64955" y="1718378"/>
              <a:ext cx="1120587" cy="3367746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100" dirty="0">
                  <a:solidFill>
                    <a:schemeClr val="tx1"/>
                  </a:solidFill>
                </a:rPr>
                <a:t>Data Extraction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332039" y="1718379"/>
              <a:ext cx="1174821" cy="3367746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100" dirty="0">
                  <a:solidFill>
                    <a:schemeClr val="tx1"/>
                  </a:solidFill>
                </a:rPr>
                <a:t>Data </a:t>
              </a:r>
              <a:r>
                <a:rPr lang="en-GB" sz="1100" dirty="0" smtClean="0">
                  <a:solidFill>
                    <a:schemeClr val="tx1"/>
                  </a:solidFill>
                </a:rPr>
                <a:t>Ingestion</a:t>
              </a:r>
              <a:endParaRPr lang="en-GB" sz="1100" dirty="0">
                <a:solidFill>
                  <a:schemeClr val="tx1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064955" y="5191416"/>
              <a:ext cx="10125959" cy="96608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00" dirty="0">
                <a:solidFill>
                  <a:schemeClr val="tx1"/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831618" y="4654202"/>
              <a:ext cx="3907402" cy="393497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dirty="0" smtClean="0">
                  <a:solidFill>
                    <a:schemeClr val="tx1"/>
                  </a:solidFill>
                </a:rPr>
                <a:t>HDFS</a:t>
              </a:r>
              <a:endParaRPr lang="en-GB" sz="1050" dirty="0">
                <a:solidFill>
                  <a:schemeClr val="tx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831618" y="4218727"/>
              <a:ext cx="3907402" cy="381498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dirty="0" smtClean="0">
                  <a:solidFill>
                    <a:schemeClr val="tx1"/>
                  </a:solidFill>
                </a:rPr>
                <a:t>Resource Management (YARN)</a:t>
              </a:r>
              <a:endParaRPr lang="en-GB" sz="1050" dirty="0">
                <a:solidFill>
                  <a:schemeClr val="tx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883061" y="2925281"/>
              <a:ext cx="884366" cy="410989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dirty="0" smtClean="0">
                  <a:solidFill>
                    <a:schemeClr val="tx1"/>
                  </a:solidFill>
                </a:rPr>
                <a:t>Hive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827259" y="2940172"/>
              <a:ext cx="1048555" cy="409730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dirty="0" smtClean="0">
                  <a:solidFill>
                    <a:schemeClr val="tx1"/>
                  </a:solidFill>
                </a:rPr>
                <a:t>Cloudera Search</a:t>
              </a:r>
              <a:endParaRPr lang="en-GB" sz="1050" dirty="0">
                <a:solidFill>
                  <a:schemeClr val="tx1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781585" y="2075362"/>
              <a:ext cx="963292" cy="343632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dirty="0" smtClean="0">
                  <a:solidFill>
                    <a:schemeClr val="tx1"/>
                  </a:solidFill>
                </a:rPr>
                <a:t>Datameer</a:t>
              </a:r>
              <a:endParaRPr lang="en-GB" sz="1050" dirty="0">
                <a:solidFill>
                  <a:schemeClr val="tx1"/>
                </a:solidFill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869621" y="2054515"/>
              <a:ext cx="1096391" cy="382027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dirty="0" smtClean="0">
                  <a:solidFill>
                    <a:schemeClr val="tx1"/>
                  </a:solidFill>
                </a:rPr>
                <a:t>Pentaho BA</a:t>
              </a:r>
              <a:endParaRPr lang="en-GB" sz="1050" dirty="0">
                <a:solidFill>
                  <a:schemeClr val="tx1"/>
                </a:solidFill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4841559" y="2075362"/>
              <a:ext cx="872951" cy="333209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dirty="0" smtClean="0">
                  <a:solidFill>
                    <a:schemeClr val="tx1"/>
                  </a:solidFill>
                </a:rPr>
                <a:t>QlikView</a:t>
              </a:r>
              <a:endParaRPr lang="en-GB" sz="1050" dirty="0">
                <a:solidFill>
                  <a:schemeClr val="tx1"/>
                </a:solidFill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8131810" y="2278253"/>
              <a:ext cx="1394722" cy="733890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GB" sz="1050" dirty="0" smtClean="0">
                  <a:solidFill>
                    <a:schemeClr val="tx1"/>
                  </a:solidFill>
                </a:rPr>
                <a:t>Identity Management</a:t>
              </a:r>
            </a:p>
            <a:p>
              <a:pPr algn="ctr"/>
              <a:r>
                <a:rPr lang="en-GB" sz="1050" dirty="0" smtClean="0">
                  <a:solidFill>
                    <a:schemeClr val="tx1"/>
                  </a:solidFill>
                </a:rPr>
                <a:t>Active Directory</a:t>
              </a:r>
              <a:endParaRPr lang="en-GB" sz="1050" dirty="0">
                <a:solidFill>
                  <a:schemeClr val="tx1"/>
                </a:solidFill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8166125" y="4222274"/>
              <a:ext cx="1381817" cy="729651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GB" sz="1050" dirty="0" smtClean="0">
                  <a:solidFill>
                    <a:schemeClr val="tx1"/>
                  </a:solidFill>
                </a:rPr>
                <a:t>Authorisation</a:t>
              </a:r>
            </a:p>
            <a:p>
              <a:pPr algn="ctr"/>
              <a:r>
                <a:rPr lang="en-GB" sz="1050" dirty="0" smtClean="0">
                  <a:solidFill>
                    <a:schemeClr val="tx1"/>
                  </a:solidFill>
                </a:rPr>
                <a:t>Sentry</a:t>
              </a:r>
              <a:endParaRPr lang="en-GB" sz="1050" dirty="0">
                <a:solidFill>
                  <a:schemeClr val="tx1"/>
                </a:solidFill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9757220" y="1718378"/>
              <a:ext cx="1433694" cy="3367746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endParaRPr lang="en-GB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8152249" y="3294574"/>
              <a:ext cx="1381817" cy="657653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GB" sz="1050" dirty="0" smtClean="0">
                  <a:solidFill>
                    <a:schemeClr val="tx1"/>
                  </a:solidFill>
                </a:rPr>
                <a:t>Authentication</a:t>
              </a:r>
            </a:p>
            <a:p>
              <a:pPr algn="ctr"/>
              <a:r>
                <a:rPr lang="en-GB" sz="1050" dirty="0" smtClean="0">
                  <a:solidFill>
                    <a:schemeClr val="tx1"/>
                  </a:solidFill>
                </a:rPr>
                <a:t>Kerberos/LDAP</a:t>
              </a:r>
              <a:endParaRPr lang="en-GB" sz="1050" dirty="0">
                <a:solidFill>
                  <a:schemeClr val="tx1"/>
                </a:solidFill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1217602" y="4092115"/>
              <a:ext cx="861660" cy="758274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dirty="0">
                  <a:solidFill>
                    <a:schemeClr val="tx1"/>
                  </a:solidFill>
                </a:rPr>
                <a:t>Flume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1217602" y="3213897"/>
              <a:ext cx="861660" cy="751324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dirty="0" smtClean="0">
                  <a:solidFill>
                    <a:schemeClr val="tx1"/>
                  </a:solidFill>
                </a:rPr>
                <a:t>ETL</a:t>
              </a:r>
              <a:endParaRPr lang="en-GB" sz="1050" dirty="0">
                <a:solidFill>
                  <a:schemeClr val="tx1"/>
                </a:solidFill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1217602" y="2616405"/>
              <a:ext cx="861660" cy="512291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dirty="0" smtClean="0">
                  <a:solidFill>
                    <a:schemeClr val="tx1"/>
                  </a:solidFill>
                </a:rPr>
                <a:t>Java/Python</a:t>
              </a:r>
              <a:endParaRPr lang="en-GB" sz="1050" dirty="0">
                <a:solidFill>
                  <a:schemeClr val="tx1"/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2400488" y="2616407"/>
              <a:ext cx="1036988" cy="990876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dirty="0" smtClean="0">
                  <a:solidFill>
                    <a:schemeClr val="tx1"/>
                  </a:solidFill>
                </a:rPr>
                <a:t>ETL</a:t>
              </a:r>
              <a:endParaRPr lang="en-GB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400488" y="3814707"/>
              <a:ext cx="1036988" cy="1043405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dirty="0" smtClean="0">
                  <a:solidFill>
                    <a:schemeClr val="tx1"/>
                  </a:solidFill>
                </a:rPr>
                <a:t>Streaming</a:t>
              </a:r>
              <a:endParaRPr lang="en-GB" sz="1050" dirty="0">
                <a:solidFill>
                  <a:schemeClr val="tx1"/>
                </a:solidFill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1064955" y="939567"/>
              <a:ext cx="4662564" cy="630316"/>
            </a:xfrm>
            <a:prstGeom prst="roundRect">
              <a:avLst/>
            </a:prstGeom>
            <a:solidFill>
              <a:srgbClr val="89C35F"/>
            </a:solidFill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>
                  <a:solidFill>
                    <a:schemeClr val="tx1"/>
                  </a:solidFill>
                </a:rPr>
                <a:t>Orchestration</a:t>
              </a:r>
              <a:endParaRPr lang="en-GB" sz="1100" dirty="0">
                <a:solidFill>
                  <a:schemeClr val="tx1"/>
                </a:solidFill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5991176" y="952397"/>
              <a:ext cx="5199738" cy="630316"/>
            </a:xfrm>
            <a:prstGeom prst="roundRect">
              <a:avLst/>
            </a:prstGeom>
            <a:solidFill>
              <a:srgbClr val="89C35F"/>
            </a:solidFill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Metadata Management - </a:t>
              </a:r>
              <a:r>
                <a:rPr lang="en-GB" sz="1200" dirty="0" smtClean="0">
                  <a:solidFill>
                    <a:schemeClr val="tx1"/>
                  </a:solidFill>
                </a:rPr>
                <a:t>Java/HTML5/</a:t>
              </a:r>
              <a:r>
                <a:rPr lang="en-GB" sz="1200" dirty="0" err="1" smtClean="0">
                  <a:solidFill>
                    <a:schemeClr val="tx1"/>
                  </a:solidFill>
                </a:rPr>
                <a:t>Jquery</a:t>
              </a:r>
              <a:r>
                <a:rPr lang="en-GB" sz="1200" dirty="0" smtClean="0">
                  <a:solidFill>
                    <a:schemeClr val="tx1"/>
                  </a:solidFill>
                </a:rPr>
                <a:t>/Angular JS</a:t>
              </a:r>
              <a:endParaRPr lang="en-GB" sz="1600" dirty="0">
                <a:solidFill>
                  <a:schemeClr val="tx1"/>
                </a:solidFill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4870903" y="2935704"/>
              <a:ext cx="843608" cy="400565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dirty="0" smtClean="0">
                  <a:solidFill>
                    <a:schemeClr val="tx1"/>
                  </a:solidFill>
                </a:rPr>
                <a:t>webHDFS</a:t>
              </a:r>
              <a:endParaRPr lang="en-GB" sz="1050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884258" y="1826552"/>
              <a:ext cx="1195129" cy="8400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100" dirty="0" smtClean="0">
                  <a:latin typeface="+mn-lt"/>
                </a:rPr>
                <a:t>Governance, Risk &amp; Compliance</a:t>
              </a: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7076024" y="2044091"/>
              <a:ext cx="814521" cy="382027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dirty="0" smtClean="0">
                  <a:solidFill>
                    <a:schemeClr val="tx1"/>
                  </a:solidFill>
                </a:rPr>
                <a:t>Others</a:t>
              </a:r>
              <a:endParaRPr lang="en-GB" sz="105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262615" y="1731039"/>
              <a:ext cx="1195129" cy="51694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100" dirty="0" smtClean="0">
                  <a:latin typeface="+mn-lt"/>
                </a:rPr>
                <a:t>Security</a:t>
              </a:r>
            </a:p>
            <a:p>
              <a:pPr algn="ctr"/>
              <a:endParaRPr lang="en-US" sz="700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7019650" y="2930096"/>
              <a:ext cx="814521" cy="382027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dirty="0" smtClean="0">
                  <a:solidFill>
                    <a:schemeClr val="tx1"/>
                  </a:solidFill>
                </a:rPr>
                <a:t>Others</a:t>
              </a:r>
              <a:endParaRPr lang="en-GB" sz="1050" dirty="0">
                <a:solidFill>
                  <a:schemeClr val="tx1"/>
                </a:solidFill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9965109" y="3356480"/>
              <a:ext cx="1066344" cy="512291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5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GB" sz="1050" dirty="0" smtClean="0">
                  <a:solidFill>
                    <a:schemeClr val="tx1"/>
                  </a:solidFill>
                </a:rPr>
                <a:t>Auditing Component</a:t>
              </a:r>
            </a:p>
            <a:p>
              <a:pPr algn="ctr"/>
              <a:endParaRPr lang="en-GB" sz="1050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587030" y="3461353"/>
              <a:ext cx="2390258" cy="60310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100" dirty="0" smtClean="0"/>
                <a:t>Data Storage &amp; Processing</a:t>
              </a:r>
            </a:p>
            <a:p>
              <a:pPr algn="ctr"/>
              <a:endParaRPr lang="en-US" sz="1100" dirty="0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6546109" y="3787066"/>
              <a:ext cx="1130216" cy="375274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dirty="0" smtClean="0">
                  <a:solidFill>
                    <a:schemeClr val="tx1"/>
                  </a:solidFill>
                </a:rPr>
                <a:t>SOLR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5265575" y="3787066"/>
              <a:ext cx="1190479" cy="375274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dirty="0" smtClean="0">
                  <a:solidFill>
                    <a:schemeClr val="tx1"/>
                  </a:solidFill>
                </a:rPr>
                <a:t>Spark</a:t>
              </a: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3781585" y="3787066"/>
              <a:ext cx="1424778" cy="375274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dirty="0" smtClean="0">
                  <a:solidFill>
                    <a:schemeClr val="tx1"/>
                  </a:solidFill>
                </a:rPr>
                <a:t>Map Reduce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6102189" y="5443271"/>
              <a:ext cx="4926220" cy="529366"/>
            </a:xfrm>
            <a:prstGeom prst="roundRect">
              <a:avLst/>
            </a:prstGeom>
            <a:solidFill>
              <a:srgbClr val="89C35F"/>
            </a:solidFill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Cluster Admin Manager</a:t>
              </a: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1175970" y="5456100"/>
              <a:ext cx="4366198" cy="529366"/>
            </a:xfrm>
            <a:prstGeom prst="roundRect">
              <a:avLst/>
            </a:prstGeom>
            <a:solidFill>
              <a:srgbClr val="89C35F"/>
            </a:solidFill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Monitoring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587030" y="5191668"/>
              <a:ext cx="2390258" cy="60310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100" dirty="0" smtClean="0"/>
                <a:t>Monitoring &amp; Administration</a:t>
              </a:r>
            </a:p>
            <a:p>
              <a:pPr algn="ctr"/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611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 </a:t>
            </a:r>
            <a:r>
              <a:rPr lang="en-US" dirty="0"/>
              <a:t>Data Governance using LIF (Lake Integration Framework</a:t>
            </a:r>
            <a:r>
              <a:rPr lang="en-US" dirty="0" smtClean="0"/>
              <a:t>)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70896" y="968129"/>
            <a:ext cx="5386917" cy="712787"/>
          </a:xfrm>
        </p:spPr>
        <p:txBody>
          <a:bodyPr anchor="ctr"/>
          <a:lstStyle/>
          <a:p>
            <a:pPr algn="ctr"/>
            <a:r>
              <a:rPr lang="en-IN" dirty="0" smtClean="0">
                <a:solidFill>
                  <a:srgbClr val="0063BE"/>
                </a:solidFill>
              </a:rPr>
              <a:t>Building Blocks </a:t>
            </a:r>
            <a:endParaRPr lang="en-IN" dirty="0">
              <a:solidFill>
                <a:srgbClr val="0063BE"/>
              </a:solidFill>
            </a:endParaRP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77484802"/>
              </p:ext>
            </p:extLst>
          </p:nvPr>
        </p:nvGraphicFramePr>
        <p:xfrm>
          <a:off x="571500" y="1696792"/>
          <a:ext cx="5386388" cy="3951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348184" y="968129"/>
            <a:ext cx="5389033" cy="712787"/>
          </a:xfrm>
        </p:spPr>
        <p:txBody>
          <a:bodyPr anchor="ctr"/>
          <a:lstStyle/>
          <a:p>
            <a:pPr algn="ctr"/>
            <a:r>
              <a:rPr lang="en-IN" dirty="0">
                <a:solidFill>
                  <a:srgbClr val="0063BE"/>
                </a:solidFill>
              </a:rPr>
              <a:t>Lake Integration </a:t>
            </a:r>
            <a:r>
              <a:rPr lang="en-IN" dirty="0" smtClean="0">
                <a:solidFill>
                  <a:srgbClr val="0063BE"/>
                </a:solidFill>
              </a:rPr>
              <a:t>Framework - Layers</a:t>
            </a:r>
            <a:endParaRPr lang="en-IN" dirty="0">
              <a:solidFill>
                <a:srgbClr val="0063BE"/>
              </a:solidFill>
            </a:endParaRP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955397425"/>
              </p:ext>
            </p:extLst>
          </p:nvPr>
        </p:nvGraphicFramePr>
        <p:xfrm>
          <a:off x="6348413" y="1696792"/>
          <a:ext cx="5389562" cy="3951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17015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17074" y="827144"/>
            <a:ext cx="7758828" cy="55074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050" b="1" dirty="0" smtClean="0">
                <a:solidFill>
                  <a:schemeClr val="bg1"/>
                </a:solidFill>
              </a:rPr>
              <a:t>VPC – Virtual Private Cloud</a:t>
            </a:r>
            <a:endParaRPr lang="en-IN" sz="1050" b="1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122766" y="1167618"/>
            <a:ext cx="6331917" cy="499403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050" b="1" dirty="0" smtClean="0">
                <a:solidFill>
                  <a:schemeClr val="bg1"/>
                </a:solidFill>
              </a:rPr>
              <a:t>Availability Zone </a:t>
            </a:r>
            <a:endParaRPr lang="en-IN" sz="105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7596" y="166594"/>
            <a:ext cx="10058400" cy="594433"/>
          </a:xfrm>
        </p:spPr>
        <p:txBody>
          <a:bodyPr/>
          <a:lstStyle/>
          <a:p>
            <a:r>
              <a:rPr lang="en-IN" sz="2400" dirty="0" smtClean="0">
                <a:solidFill>
                  <a:schemeClr val="tx1"/>
                </a:solidFill>
              </a:rPr>
              <a:t>Deployment Architecture  for </a:t>
            </a:r>
            <a:r>
              <a:rPr lang="en-IN" sz="2400" dirty="0" err="1" smtClean="0">
                <a:solidFill>
                  <a:schemeClr val="tx1"/>
                </a:solidFill>
              </a:rPr>
              <a:t>Hadoop</a:t>
            </a:r>
            <a:r>
              <a:rPr lang="en-IN" sz="2400" dirty="0" smtClean="0">
                <a:solidFill>
                  <a:schemeClr val="tx1"/>
                </a:solidFill>
              </a:rPr>
              <a:t> Single Node Cluster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21171" y="1519311"/>
            <a:ext cx="5950634" cy="4290646"/>
          </a:xfrm>
          <a:prstGeom prst="rect">
            <a:avLst/>
          </a:prstGeom>
          <a:solidFill>
            <a:srgbClr val="92D050"/>
          </a:solidFill>
          <a:ln w="254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IN" sz="1050" b="1" dirty="0">
                <a:solidFill>
                  <a:schemeClr val="bg1"/>
                </a:solidFill>
              </a:rPr>
              <a:t>Security Group Layer</a:t>
            </a:r>
          </a:p>
        </p:txBody>
      </p:sp>
      <p:sp>
        <p:nvSpPr>
          <p:cNvPr id="6" name="Rectangle 5"/>
          <p:cNvSpPr/>
          <p:nvPr/>
        </p:nvSpPr>
        <p:spPr>
          <a:xfrm>
            <a:off x="5843213" y="1964777"/>
            <a:ext cx="2215166" cy="22409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1000" dirty="0">
                <a:solidFill>
                  <a:schemeClr val="tx1"/>
                </a:solidFill>
              </a:rPr>
              <a:t>Private Sub net</a:t>
            </a:r>
          </a:p>
        </p:txBody>
      </p:sp>
      <p:cxnSp>
        <p:nvCxnSpPr>
          <p:cNvPr id="10" name="Straight Arrow Connector 9"/>
          <p:cNvCxnSpPr>
            <a:stCxn id="1026" idx="2"/>
            <a:endCxn id="4" idx="1"/>
          </p:cNvCxnSpPr>
          <p:nvPr/>
        </p:nvCxnSpPr>
        <p:spPr>
          <a:xfrm>
            <a:off x="361904" y="3580877"/>
            <a:ext cx="10551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567" y="2661010"/>
            <a:ext cx="848458" cy="84845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214428" y="3505908"/>
            <a:ext cx="14727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 smtClean="0"/>
              <a:t>Hadoop Cluster Box</a:t>
            </a:r>
          </a:p>
          <a:p>
            <a:pPr algn="ctr"/>
            <a:r>
              <a:rPr lang="en-IN" sz="1000" dirty="0" smtClean="0"/>
              <a:t>(Name Node/Data Node)</a:t>
            </a:r>
            <a:endParaRPr lang="en-IN" sz="1000" dirty="0"/>
          </a:p>
        </p:txBody>
      </p:sp>
      <p:pic>
        <p:nvPicPr>
          <p:cNvPr id="1026" name="Picture 2" descr="https://encrypted-tbn0.gstatic.com/images?q=tbn:ANd9GcS5LqtlgJLI1XKsu7oVPsxjKzK95B4ajP4Ivt55CjGhxgfe1lRegCLtuG-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8" y="2903625"/>
            <a:ext cx="677252" cy="67725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743141" y="1958604"/>
            <a:ext cx="2795508" cy="359439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1000" dirty="0" smtClean="0">
                <a:solidFill>
                  <a:schemeClr val="tx1"/>
                </a:solidFill>
              </a:rPr>
              <a:t>Public Sub net</a:t>
            </a:r>
            <a:endParaRPr lang="en-IN" sz="1000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384" y="2292770"/>
            <a:ext cx="848458" cy="84845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3928" y="3156437"/>
            <a:ext cx="13465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 smtClean="0"/>
              <a:t>Edge Node</a:t>
            </a:r>
            <a:endParaRPr lang="en-IN" sz="10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026" y="4424815"/>
            <a:ext cx="848458" cy="84845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670892" y="5266482"/>
            <a:ext cx="13465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 smtClean="0"/>
              <a:t>NAT Instance</a:t>
            </a:r>
            <a:endParaRPr lang="en-IN" sz="1000" dirty="0"/>
          </a:p>
        </p:txBody>
      </p:sp>
      <p:sp>
        <p:nvSpPr>
          <p:cNvPr id="18" name="Rectangle 17"/>
          <p:cNvSpPr/>
          <p:nvPr/>
        </p:nvSpPr>
        <p:spPr>
          <a:xfrm>
            <a:off x="5842196" y="4360985"/>
            <a:ext cx="2215166" cy="12169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1000" dirty="0">
                <a:solidFill>
                  <a:schemeClr val="tx1"/>
                </a:solidFill>
              </a:rPr>
              <a:t>DB Sub net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767" y="4711045"/>
            <a:ext cx="452025" cy="45202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213411" y="5188030"/>
            <a:ext cx="14727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 smtClean="0"/>
              <a:t>RDS-Oracle-Instance</a:t>
            </a:r>
            <a:endParaRPr lang="en-IN" sz="1000" dirty="0"/>
          </a:p>
        </p:txBody>
      </p:sp>
      <p:sp>
        <p:nvSpPr>
          <p:cNvPr id="7" name="Rectangle 6"/>
          <p:cNvSpPr/>
          <p:nvPr/>
        </p:nvSpPr>
        <p:spPr>
          <a:xfrm>
            <a:off x="-532818" y="6400727"/>
            <a:ext cx="23535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000" dirty="0" smtClean="0">
                <a:latin typeface="arial" panose="020B0604020202020204" pitchFamily="34" charset="0"/>
              </a:rPr>
              <a:t>EC2_ABIM_GG_LAB_DEV – Dev Box</a:t>
            </a:r>
            <a:endParaRPr lang="en-IN" sz="10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352" y="2307979"/>
            <a:ext cx="848458" cy="84845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670892" y="3171646"/>
            <a:ext cx="13465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 smtClean="0"/>
              <a:t>Dev Box</a:t>
            </a:r>
            <a:endParaRPr lang="en-IN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23278" y="3775675"/>
            <a:ext cx="10443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End User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90789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Timeline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0924580"/>
              </p:ext>
            </p:extLst>
          </p:nvPr>
        </p:nvGraphicFramePr>
        <p:xfrm>
          <a:off x="547688" y="1189038"/>
          <a:ext cx="11237912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102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AWS Network Topology – for Hadoop Cluster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622738" y="2037266"/>
            <a:ext cx="9375820" cy="3928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dirty="0" smtClean="0"/>
              <a:t>VPC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2060620" y="2333480"/>
            <a:ext cx="8500056" cy="3335628"/>
          </a:xfrm>
          <a:prstGeom prst="rect">
            <a:avLst/>
          </a:prstGeom>
          <a:solidFill>
            <a:srgbClr val="92D05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dirty="0" smtClean="0"/>
              <a:t>Security Group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7267798" y="2880832"/>
            <a:ext cx="2215166" cy="22409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 smtClean="0"/>
              <a:t>Private Sub net</a:t>
            </a:r>
            <a:endParaRPr lang="en-IN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78692" y="3869835"/>
            <a:ext cx="1144046" cy="262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1152" y="3577065"/>
            <a:ext cx="848458" cy="84845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27572" y="2880832"/>
            <a:ext cx="2215166" cy="22409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 smtClean="0"/>
              <a:t>Public Sub net</a:t>
            </a:r>
            <a:endParaRPr lang="en-IN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288" y="3445606"/>
            <a:ext cx="848458" cy="84845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151828" y="4309273"/>
            <a:ext cx="134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Edge Node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7639013" y="4421968"/>
            <a:ext cx="1472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Hadoop Cluster Box</a:t>
            </a:r>
            <a:endParaRPr lang="en-IN" dirty="0"/>
          </a:p>
        </p:txBody>
      </p:sp>
      <p:pic>
        <p:nvPicPr>
          <p:cNvPr id="1026" name="Picture 2" descr="https://encrypted-tbn0.gstatic.com/images?q=tbn:ANd9GcS5LqtlgJLI1XKsu7oVPsxjKzK95B4ajP4Ivt55CjGhxgfe1lRegCLtuG-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8216" y="3304382"/>
            <a:ext cx="1393825" cy="139382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8369" y="3452398"/>
            <a:ext cx="848458" cy="84845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272231" y="4294072"/>
            <a:ext cx="1346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NAT Instance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151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51386" y="1212534"/>
            <a:ext cx="5381451" cy="3720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VPC_ABIM_GG_LAB</a:t>
            </a:r>
          </a:p>
        </p:txBody>
      </p:sp>
      <p:sp>
        <p:nvSpPr>
          <p:cNvPr id="3" name="Rectangle 2"/>
          <p:cNvSpPr/>
          <p:nvPr/>
        </p:nvSpPr>
        <p:spPr>
          <a:xfrm>
            <a:off x="3799271" y="2498508"/>
            <a:ext cx="2137029" cy="160359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VPC_SN_ABIM_GG_LAB_PUB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92303" y="2459138"/>
            <a:ext cx="2137029" cy="160359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VPC_SN_ABIM_GG_LAB_PRIVATE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" name="Parallelogram 4"/>
          <p:cNvSpPr/>
          <p:nvPr/>
        </p:nvSpPr>
        <p:spPr>
          <a:xfrm>
            <a:off x="5481301" y="3147476"/>
            <a:ext cx="1475445" cy="880330"/>
          </a:xfrm>
          <a:prstGeom prst="parallelogram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SG1_ABIM_GG_LAB_26OCT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77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AWS Network Topology – for Hadoop Cluster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300766" y="1403798"/>
            <a:ext cx="9697792" cy="4561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dirty="0" smtClean="0"/>
              <a:t>VPC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622738" y="1882242"/>
            <a:ext cx="8937938" cy="3786867"/>
          </a:xfrm>
          <a:prstGeom prst="rect">
            <a:avLst/>
          </a:prstGeom>
          <a:solidFill>
            <a:srgbClr val="92D05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dirty="0" smtClean="0"/>
              <a:t>Security Group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8225805" y="1964777"/>
            <a:ext cx="2215166" cy="22409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 smtClean="0"/>
              <a:t>Private Sub net</a:t>
            </a:r>
            <a:endParaRPr lang="en-IN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78692" y="3869835"/>
            <a:ext cx="1144046" cy="262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159" y="2661010"/>
            <a:ext cx="848458" cy="84845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597020" y="3505908"/>
            <a:ext cx="1472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Hadoop Cluster Box</a:t>
            </a:r>
            <a:endParaRPr lang="en-IN" dirty="0"/>
          </a:p>
        </p:txBody>
      </p:sp>
      <p:pic>
        <p:nvPicPr>
          <p:cNvPr id="1026" name="Picture 2" descr="https://encrypted-tbn0.gstatic.com/images?q=tbn:ANd9GcS5LqtlgJLI1XKsu7oVPsxjKzK95B4ajP4Ivt55CjGhxgfe1lRegCLtuG-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8216" y="3304382"/>
            <a:ext cx="1393825" cy="139382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323483" y="1958604"/>
            <a:ext cx="2215166" cy="35943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 smtClean="0"/>
              <a:t>Public Sub net</a:t>
            </a:r>
            <a:endParaRPr lang="en-IN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199" y="2523378"/>
            <a:ext cx="848458" cy="84845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247743" y="3387045"/>
            <a:ext cx="134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Edge Node</a:t>
            </a:r>
            <a:endParaRPr lang="en-IN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280" y="2530170"/>
            <a:ext cx="848458" cy="84845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368146" y="3371837"/>
            <a:ext cx="1346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NAT Instance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5842196" y="3337025"/>
            <a:ext cx="2215166" cy="22409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 smtClean="0"/>
              <a:t>DB Sub net</a:t>
            </a:r>
            <a:endParaRPr lang="en-IN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550" y="4033258"/>
            <a:ext cx="848458" cy="84845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213411" y="4906675"/>
            <a:ext cx="1472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RDS-Oracle-Instance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-532818" y="6400727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rgbClr val="000000"/>
                </a:solidFill>
                <a:latin typeface="arial" panose="020B0604020202020204" pitchFamily="34" charset="0"/>
              </a:rPr>
              <a:t>EC2_ABIM_GG_LAB_DEV – Dev Box</a:t>
            </a:r>
            <a:endParaRPr lang="en-IN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675" y="3950194"/>
            <a:ext cx="848458" cy="84845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246215" y="4813861"/>
            <a:ext cx="134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Dev Box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167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17074" y="827144"/>
            <a:ext cx="7758828" cy="55074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050" b="1" dirty="0" smtClean="0">
                <a:solidFill>
                  <a:schemeClr val="bg1"/>
                </a:solidFill>
              </a:rPr>
              <a:t>VPC – Virtual Private Cloud</a:t>
            </a:r>
            <a:endParaRPr lang="en-IN" sz="1050" b="1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122766" y="1167618"/>
            <a:ext cx="6331917" cy="49940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050" b="1" dirty="0" smtClean="0">
                <a:solidFill>
                  <a:schemeClr val="bg1"/>
                </a:solidFill>
              </a:rPr>
              <a:t>Availability Zone </a:t>
            </a:r>
            <a:endParaRPr lang="en-IN" sz="105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7596" y="166594"/>
            <a:ext cx="10058400" cy="594433"/>
          </a:xfrm>
        </p:spPr>
        <p:txBody>
          <a:bodyPr/>
          <a:lstStyle/>
          <a:p>
            <a:r>
              <a:rPr lang="en-IN" sz="2400" dirty="0" smtClean="0">
                <a:solidFill>
                  <a:schemeClr val="tx1"/>
                </a:solidFill>
              </a:rPr>
              <a:t>Deployment Architecture  for </a:t>
            </a:r>
            <a:r>
              <a:rPr lang="en-IN" sz="2400" dirty="0" err="1" smtClean="0">
                <a:solidFill>
                  <a:schemeClr val="tx1"/>
                </a:solidFill>
              </a:rPr>
              <a:t>Hadoop</a:t>
            </a:r>
            <a:r>
              <a:rPr lang="en-IN" sz="2400" dirty="0" smtClean="0">
                <a:solidFill>
                  <a:schemeClr val="tx1"/>
                </a:solidFill>
              </a:rPr>
              <a:t> Single Node Cluster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21171" y="1519311"/>
            <a:ext cx="5950634" cy="4290646"/>
          </a:xfrm>
          <a:prstGeom prst="rect">
            <a:avLst/>
          </a:prstGeom>
          <a:solidFill>
            <a:srgbClr val="92D050"/>
          </a:solidFill>
          <a:ln w="254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IN" sz="1050" b="1" dirty="0">
                <a:solidFill>
                  <a:schemeClr val="bg1"/>
                </a:solidFill>
              </a:rPr>
              <a:t>Security Group Layer</a:t>
            </a:r>
          </a:p>
        </p:txBody>
      </p:sp>
      <p:sp>
        <p:nvSpPr>
          <p:cNvPr id="6" name="Rectangle 5"/>
          <p:cNvSpPr/>
          <p:nvPr/>
        </p:nvSpPr>
        <p:spPr>
          <a:xfrm>
            <a:off x="5843213" y="1964777"/>
            <a:ext cx="2215166" cy="22409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1000" dirty="0">
                <a:solidFill>
                  <a:schemeClr val="tx1"/>
                </a:solidFill>
              </a:rPr>
              <a:t>Private Sub net</a:t>
            </a:r>
          </a:p>
        </p:txBody>
      </p:sp>
      <p:cxnSp>
        <p:nvCxnSpPr>
          <p:cNvPr id="10" name="Straight Arrow Connector 9"/>
          <p:cNvCxnSpPr>
            <a:stCxn id="1026" idx="2"/>
            <a:endCxn id="4" idx="1"/>
          </p:cNvCxnSpPr>
          <p:nvPr/>
        </p:nvCxnSpPr>
        <p:spPr>
          <a:xfrm>
            <a:off x="361904" y="3580877"/>
            <a:ext cx="10551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567" y="2661010"/>
            <a:ext cx="848458" cy="84845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214428" y="3505908"/>
            <a:ext cx="14727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 smtClean="0"/>
              <a:t>Hadoop Cluster Box</a:t>
            </a:r>
          </a:p>
          <a:p>
            <a:pPr algn="ctr"/>
            <a:r>
              <a:rPr lang="en-IN" sz="1000" dirty="0" smtClean="0"/>
              <a:t>(Name Node/Data Node)</a:t>
            </a:r>
            <a:endParaRPr lang="en-IN" sz="1000" dirty="0"/>
          </a:p>
        </p:txBody>
      </p:sp>
      <p:pic>
        <p:nvPicPr>
          <p:cNvPr id="1026" name="Picture 2" descr="https://encrypted-tbn0.gstatic.com/images?q=tbn:ANd9GcS5LqtlgJLI1XKsu7oVPsxjKzK95B4ajP4Ivt55CjGhxgfe1lRegCLtuG-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8" y="2903625"/>
            <a:ext cx="677252" cy="67725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743141" y="1958604"/>
            <a:ext cx="2795508" cy="359439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1000" dirty="0" smtClean="0">
                <a:solidFill>
                  <a:schemeClr val="tx1"/>
                </a:solidFill>
              </a:rPr>
              <a:t>Public Sub net</a:t>
            </a:r>
            <a:endParaRPr lang="en-IN" sz="1000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384" y="2292770"/>
            <a:ext cx="848458" cy="84845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3928" y="3156437"/>
            <a:ext cx="13465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 smtClean="0"/>
              <a:t>Edge Node</a:t>
            </a:r>
            <a:endParaRPr lang="en-IN" sz="10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026" y="4424815"/>
            <a:ext cx="848458" cy="84845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670892" y="5266482"/>
            <a:ext cx="13465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 smtClean="0"/>
              <a:t>NAT Instance</a:t>
            </a:r>
            <a:endParaRPr lang="en-IN" sz="1000" dirty="0"/>
          </a:p>
        </p:txBody>
      </p:sp>
      <p:sp>
        <p:nvSpPr>
          <p:cNvPr id="18" name="Rectangle 17"/>
          <p:cNvSpPr/>
          <p:nvPr/>
        </p:nvSpPr>
        <p:spPr>
          <a:xfrm>
            <a:off x="5842196" y="4360985"/>
            <a:ext cx="2215166" cy="12169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1000" dirty="0">
                <a:solidFill>
                  <a:schemeClr val="tx1"/>
                </a:solidFill>
              </a:rPr>
              <a:t>DB Sub net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767" y="4711045"/>
            <a:ext cx="452025" cy="45202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213411" y="5188030"/>
            <a:ext cx="14727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 smtClean="0"/>
              <a:t>RDS-Oracle-Instance</a:t>
            </a:r>
            <a:endParaRPr lang="en-IN" sz="1000" dirty="0"/>
          </a:p>
        </p:txBody>
      </p:sp>
      <p:sp>
        <p:nvSpPr>
          <p:cNvPr id="7" name="Rectangle 6"/>
          <p:cNvSpPr/>
          <p:nvPr/>
        </p:nvSpPr>
        <p:spPr>
          <a:xfrm>
            <a:off x="-532818" y="6400727"/>
            <a:ext cx="23535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000" dirty="0" smtClean="0">
                <a:latin typeface="arial" panose="020B0604020202020204" pitchFamily="34" charset="0"/>
              </a:rPr>
              <a:t>EC2_ABIM_GG_LAB_DEV – Dev Box</a:t>
            </a:r>
            <a:endParaRPr lang="en-IN" sz="10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352" y="2307979"/>
            <a:ext cx="848458" cy="84845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670892" y="3171646"/>
            <a:ext cx="13465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 smtClean="0"/>
              <a:t>Dev Box</a:t>
            </a:r>
            <a:endParaRPr lang="en-IN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23278" y="3775675"/>
            <a:ext cx="10443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End User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413788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51390" y="1212526"/>
            <a:ext cx="5581599" cy="5645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VPC_ABIM_GG_LAB</a:t>
            </a:r>
          </a:p>
        </p:txBody>
      </p:sp>
      <p:sp>
        <p:nvSpPr>
          <p:cNvPr id="6" name="Rectangle 5"/>
          <p:cNvSpPr/>
          <p:nvPr/>
        </p:nvSpPr>
        <p:spPr>
          <a:xfrm>
            <a:off x="3742011" y="2459138"/>
            <a:ext cx="2278697" cy="3913535"/>
          </a:xfrm>
          <a:prstGeom prst="rect">
            <a:avLst/>
          </a:prstGeom>
          <a:solidFill>
            <a:schemeClr val="accent4">
              <a:lumMod val="60000"/>
              <a:lumOff val="40000"/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IN" dirty="0">
                <a:solidFill>
                  <a:schemeClr val="tx1"/>
                </a:solidFill>
              </a:rPr>
              <a:t>VPC_SN_DB_ABIM_GG_LAB</a:t>
            </a:r>
          </a:p>
        </p:txBody>
      </p:sp>
      <p:sp>
        <p:nvSpPr>
          <p:cNvPr id="7" name="Rectangle 6"/>
          <p:cNvSpPr/>
          <p:nvPr/>
        </p:nvSpPr>
        <p:spPr>
          <a:xfrm>
            <a:off x="3525777" y="2094266"/>
            <a:ext cx="5196192" cy="2210448"/>
          </a:xfrm>
          <a:prstGeom prst="rect">
            <a:avLst/>
          </a:prstGeom>
          <a:solidFill>
            <a:schemeClr val="accent4">
              <a:lumMod val="60000"/>
              <a:lumOff val="40000"/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IN" dirty="0" smtClean="0">
                <a:solidFill>
                  <a:schemeClr val="tx1"/>
                </a:solidFill>
              </a:rPr>
              <a:t>US-East-2c- Availability Zone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99271" y="2498508"/>
            <a:ext cx="2137029" cy="160359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VPC_SN_ABIM_GG_LAB_PUB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92303" y="2459138"/>
            <a:ext cx="2137029" cy="160359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VPC_SN_ABIM_GG_LAB_PRIVATE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" name="Parallelogram 4"/>
          <p:cNvSpPr/>
          <p:nvPr/>
        </p:nvSpPr>
        <p:spPr>
          <a:xfrm>
            <a:off x="5481301" y="3333716"/>
            <a:ext cx="1475445" cy="694090"/>
          </a:xfrm>
          <a:prstGeom prst="parallelogram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SG1_ABIM_GG_LAB_26OCT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82140" y="4438940"/>
            <a:ext cx="5196192" cy="2210448"/>
          </a:xfrm>
          <a:prstGeom prst="rect">
            <a:avLst/>
          </a:prstGeom>
          <a:solidFill>
            <a:schemeClr val="accent4">
              <a:lumMod val="60000"/>
              <a:lumOff val="40000"/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IN" dirty="0" smtClean="0">
                <a:solidFill>
                  <a:schemeClr val="tx1"/>
                </a:solidFill>
              </a:rPr>
              <a:t>US-East-2b- Availability Zone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99271" y="4933323"/>
            <a:ext cx="2137029" cy="75879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000" dirty="0">
                <a:ea typeface="Calibri" panose="020F0502020204030204" pitchFamily="34" charset="0"/>
                <a:cs typeface="Times New Roman" panose="02020603050405020304" pitchFamily="18" charset="0"/>
              </a:rPr>
              <a:t>VPC_SN_ABIM_GG_LAB_PUB_AZ_2b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37282" y="1027860"/>
            <a:ext cx="2980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trike="sngStrike" dirty="0">
                <a:solidFill>
                  <a:srgbClr val="000000"/>
                </a:solidFill>
                <a:latin typeface="arial" panose="020B0604020202020204" pitchFamily="34" charset="0"/>
              </a:rPr>
              <a:t>EC2_ABIM_GG_LAB_DEV</a:t>
            </a:r>
            <a:endParaRPr lang="en-IN" strike="sngStrike" dirty="0"/>
          </a:p>
        </p:txBody>
      </p:sp>
      <p:sp>
        <p:nvSpPr>
          <p:cNvPr id="12" name="Rectangle 11"/>
          <p:cNvSpPr/>
          <p:nvPr/>
        </p:nvSpPr>
        <p:spPr>
          <a:xfrm>
            <a:off x="0" y="1724934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rgbClr val="000000"/>
                </a:solidFill>
                <a:latin typeface="arial" panose="020B0604020202020204" pitchFamily="34" charset="0"/>
              </a:rPr>
              <a:t>ABIM_GG_LAB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278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9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30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66730" y="116471"/>
            <a:ext cx="8216347" cy="661917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 smtClean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VPC_ABIM_GG_DEV</a:t>
            </a:r>
            <a:endParaRPr lang="en-IN" sz="14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37282" y="1027860"/>
            <a:ext cx="14718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ABIM_GG_DEV</a:t>
            </a:r>
            <a:endParaRPr lang="en-IN" sz="1400" dirty="0"/>
          </a:p>
        </p:txBody>
      </p:sp>
      <p:sp>
        <p:nvSpPr>
          <p:cNvPr id="7" name="Rectangle 6"/>
          <p:cNvSpPr/>
          <p:nvPr/>
        </p:nvSpPr>
        <p:spPr>
          <a:xfrm>
            <a:off x="3731839" y="989465"/>
            <a:ext cx="5196192" cy="2210448"/>
          </a:xfrm>
          <a:prstGeom prst="rect">
            <a:avLst/>
          </a:prstGeom>
          <a:solidFill>
            <a:schemeClr val="accent4">
              <a:lumMod val="60000"/>
              <a:lumOff val="40000"/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IN" sz="1400" dirty="0" smtClean="0">
                <a:solidFill>
                  <a:schemeClr val="bg1"/>
                </a:solidFill>
              </a:rPr>
              <a:t>US-East-2c- Availability Zone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34498" y="1335637"/>
            <a:ext cx="2278697" cy="3913535"/>
          </a:xfrm>
          <a:prstGeom prst="rect">
            <a:avLst/>
          </a:prstGeom>
          <a:solidFill>
            <a:schemeClr val="accent4">
              <a:lumMod val="60000"/>
              <a:lumOff val="40000"/>
              <a:alpha val="22000"/>
            </a:schemeClr>
          </a:solidFill>
          <a:ln>
            <a:solidFill>
              <a:schemeClr val="accent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IN" sz="1400" dirty="0" smtClean="0">
                <a:solidFill>
                  <a:schemeClr val="bg1"/>
                </a:solidFill>
              </a:rPr>
              <a:t>VPC_SN_DB_ABIM_GG_DEV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05333" y="1316433"/>
            <a:ext cx="2137029" cy="160359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200" dirty="0" smtClean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VPC_SN_ABIM_GG_DEV_PUB</a:t>
            </a:r>
            <a:endParaRPr lang="en-IN" sz="14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698365" y="1277063"/>
            <a:ext cx="2137029" cy="160359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 smtClean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VPC_SN_ABIM_GG_DEV_PVT</a:t>
            </a:r>
            <a:endParaRPr lang="en-IN" sz="14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88202" y="3612465"/>
            <a:ext cx="5196192" cy="2210448"/>
          </a:xfrm>
          <a:prstGeom prst="rect">
            <a:avLst/>
          </a:prstGeom>
          <a:solidFill>
            <a:schemeClr val="accent4">
              <a:lumMod val="60000"/>
              <a:lumOff val="40000"/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IN" sz="1400" dirty="0" smtClean="0">
                <a:solidFill>
                  <a:schemeClr val="bg1"/>
                </a:solidFill>
              </a:rPr>
              <a:t>US-East-2b- Availability Zone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11" name="Frame 10"/>
          <p:cNvSpPr/>
          <p:nvPr/>
        </p:nvSpPr>
        <p:spPr>
          <a:xfrm>
            <a:off x="2522278" y="385237"/>
            <a:ext cx="7505249" cy="6208746"/>
          </a:xfrm>
          <a:prstGeom prst="frame">
            <a:avLst>
              <a:gd name="adj1" fmla="val 3909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IN" dirty="0">
              <a:solidFill>
                <a:srgbClr val="92D05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05333" y="4106848"/>
            <a:ext cx="2137029" cy="75879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400" dirty="0" smtClean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VPC_SN_ABIM_GG_DEV_PUB_AZ_2b</a:t>
            </a:r>
            <a:endParaRPr lang="en-IN" sz="14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18970" y="370228"/>
            <a:ext cx="3246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SG_ABIM_GG_DEV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5892985" y="2369474"/>
            <a:ext cx="889579" cy="611239"/>
            <a:chOff x="698657" y="1905623"/>
            <a:chExt cx="1045737" cy="1045931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4011" y="1905623"/>
              <a:ext cx="466609" cy="466609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698657" y="2372232"/>
              <a:ext cx="1045737" cy="579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>
                  <a:solidFill>
                    <a:schemeClr val="bg1"/>
                  </a:solidFill>
                </a:rPr>
                <a:t>NAT_Instance_ABIM_GG_DEV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620513" y="1769489"/>
            <a:ext cx="915071" cy="708800"/>
            <a:chOff x="650584" y="2192732"/>
            <a:chExt cx="1041346" cy="810428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2722" y="2192732"/>
              <a:ext cx="471874" cy="471874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650584" y="2664606"/>
              <a:ext cx="10413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bg1"/>
                  </a:solidFill>
                </a:rPr>
                <a:t>EC2_ABIM_GG_DEV_HDP_cluster_pvt</a:t>
              </a:r>
              <a:endParaRPr lang="en-IN" sz="8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940" y="1335637"/>
            <a:ext cx="409575" cy="581025"/>
          </a:xfrm>
          <a:prstGeom prst="rect">
            <a:avLst/>
          </a:prstGeom>
        </p:spPr>
      </p:pic>
      <p:cxnSp>
        <p:nvCxnSpPr>
          <p:cNvPr id="22" name="Curved Connector 21"/>
          <p:cNvCxnSpPr/>
          <p:nvPr/>
        </p:nvCxnSpPr>
        <p:spPr>
          <a:xfrm rot="10800000">
            <a:off x="2322947" y="1316434"/>
            <a:ext cx="1682387" cy="801799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5204876" y="1758492"/>
            <a:ext cx="882045" cy="629167"/>
            <a:chOff x="2347379" y="1529530"/>
            <a:chExt cx="1045737" cy="805163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42733" y="1529530"/>
              <a:ext cx="466609" cy="466609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2347379" y="1996139"/>
              <a:ext cx="10457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bg1"/>
                  </a:solidFill>
                </a:rPr>
                <a:t>EC2_ABIM_GG_DEV_Edge_node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Straight Arrow Connector 23"/>
          <p:cNvCxnSpPr>
            <a:stCxn id="21" idx="3"/>
            <a:endCxn id="17" idx="1"/>
          </p:cNvCxnSpPr>
          <p:nvPr/>
        </p:nvCxnSpPr>
        <p:spPr>
          <a:xfrm>
            <a:off x="5847566" y="1940800"/>
            <a:ext cx="1047235" cy="3504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213194" y="1827009"/>
            <a:ext cx="556003" cy="24140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SSH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0407726" y="2488270"/>
            <a:ext cx="26655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SG_ABIM_GG_DEV_NAT_Instance</a:t>
            </a:r>
            <a:endParaRPr lang="en-US" sz="1400" dirty="0"/>
          </a:p>
        </p:txBody>
      </p:sp>
      <p:sp>
        <p:nvSpPr>
          <p:cNvPr id="29" name="Frame 28"/>
          <p:cNvSpPr/>
          <p:nvPr/>
        </p:nvSpPr>
        <p:spPr>
          <a:xfrm>
            <a:off x="5908978" y="2277743"/>
            <a:ext cx="883882" cy="799167"/>
          </a:xfrm>
          <a:prstGeom prst="frame">
            <a:avLst>
              <a:gd name="adj1" fmla="val 3909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IN" dirty="0">
              <a:solidFill>
                <a:srgbClr val="92D05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1" name="Elbow Connector 30"/>
          <p:cNvCxnSpPr/>
          <p:nvPr/>
        </p:nvCxnSpPr>
        <p:spPr>
          <a:xfrm flipV="1">
            <a:off x="6792860" y="2677328"/>
            <a:ext cx="3735440" cy="118721"/>
          </a:xfrm>
          <a:prstGeom prst="straightConnector1">
            <a:avLst/>
          </a:prstGeom>
          <a:ln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4" idx="0"/>
            <a:endCxn id="14" idx="0"/>
          </p:cNvCxnSpPr>
          <p:nvPr/>
        </p:nvCxnSpPr>
        <p:spPr>
          <a:xfrm rot="16200000" flipH="1" flipV="1">
            <a:off x="4937517" y="-1493726"/>
            <a:ext cx="58574" cy="5600152"/>
          </a:xfrm>
          <a:prstGeom prst="curvedConnector3">
            <a:avLst>
              <a:gd name="adj1" fmla="val -390276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518970" y="772160"/>
            <a:ext cx="1374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Temporary link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47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Architecture -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7761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CS Presentation_Template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3.xml><?xml version="1.0" encoding="utf-8"?>
<a:theme xmlns:a="http://schemas.openxmlformats.org/drawingml/2006/main" name="1_TCS Presentation_Template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Override1.xml><?xml version="1.0" encoding="utf-8"?>
<a:themeOverride xmlns:a="http://schemas.openxmlformats.org/drawingml/2006/main">
  <a:clrScheme name="Custom 2">
    <a:dk1>
      <a:srgbClr val="000000"/>
    </a:dk1>
    <a:lt1>
      <a:sysClr val="window" lastClr="FFFFFF"/>
    </a:lt1>
    <a:dk2>
      <a:srgbClr val="4E84C4"/>
    </a:dk2>
    <a:lt2>
      <a:srgbClr val="000000"/>
    </a:lt2>
    <a:accent1>
      <a:srgbClr val="0063BE"/>
    </a:accent1>
    <a:accent2>
      <a:srgbClr val="83389B"/>
    </a:accent2>
    <a:accent3>
      <a:srgbClr val="55A51C"/>
    </a:accent3>
    <a:accent4>
      <a:srgbClr val="D6492A"/>
    </a:accent4>
    <a:accent5>
      <a:srgbClr val="B9AFA4"/>
    </a:accent5>
    <a:accent6>
      <a:srgbClr val="974B07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Custom 2">
    <a:dk1>
      <a:srgbClr val="000000"/>
    </a:dk1>
    <a:lt1>
      <a:sysClr val="window" lastClr="FFFFFF"/>
    </a:lt1>
    <a:dk2>
      <a:srgbClr val="4E84C4"/>
    </a:dk2>
    <a:lt2>
      <a:srgbClr val="000000"/>
    </a:lt2>
    <a:accent1>
      <a:srgbClr val="0063BE"/>
    </a:accent1>
    <a:accent2>
      <a:srgbClr val="83389B"/>
    </a:accent2>
    <a:accent3>
      <a:srgbClr val="55A51C"/>
    </a:accent3>
    <a:accent4>
      <a:srgbClr val="D6492A"/>
    </a:accent4>
    <a:accent5>
      <a:srgbClr val="B9AFA4"/>
    </a:accent5>
    <a:accent6>
      <a:srgbClr val="974B07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3D77616B6E144C8437C413095896C2" ma:contentTypeVersion="0" ma:contentTypeDescription="Create a new document." ma:contentTypeScope="" ma:versionID="e6962d07ba74c10cc7a9c878741d1b1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59fb0fb96a2bcf94cc511b11595e89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31D753A-52DC-4490-B627-C07BAA996C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8BB3052-E6C2-4B04-AD57-84CD7B09D26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088B13-9433-42F2-9736-E61AF4AD80E9}">
  <ds:schemaRefs>
    <ds:schemaRef ds:uri="http://purl.org/dc/elements/1.1/"/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1015</TotalTime>
  <Words>587</Words>
  <Application>Microsoft Office PowerPoint</Application>
  <PresentationFormat>Custom</PresentationFormat>
  <Paragraphs>244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Office Theme</vt:lpstr>
      <vt:lpstr>TCS Presentation_Template</vt:lpstr>
      <vt:lpstr>1_TCS Presentation_Template</vt:lpstr>
      <vt:lpstr>Data Lake @AWS</vt:lpstr>
      <vt:lpstr>AWS Network Topology – for Hadoop Cluster</vt:lpstr>
      <vt:lpstr>PowerPoint Presentation</vt:lpstr>
      <vt:lpstr>AWS Network Topology – for Hadoop Cluster</vt:lpstr>
      <vt:lpstr>Deployment Architecture  for Hadoop Single Node Cluster</vt:lpstr>
      <vt:lpstr>PowerPoint Presentation</vt:lpstr>
      <vt:lpstr>Reference</vt:lpstr>
      <vt:lpstr>PowerPoint Presentation</vt:lpstr>
      <vt:lpstr>Data Architecture - </vt:lpstr>
      <vt:lpstr>Table of Contents</vt:lpstr>
      <vt:lpstr>Business Architecture  Use Case  Reference Solution Architecture</vt:lpstr>
      <vt:lpstr>Business Architecture  Use Case  Reference Solution Architecture</vt:lpstr>
      <vt:lpstr>Business Architecture  Use Case  Functional Architecture</vt:lpstr>
      <vt:lpstr>Business Architecture  Use Case  Functional Architecture</vt:lpstr>
      <vt:lpstr>Logical Data Flow Diagram</vt:lpstr>
      <vt:lpstr>Reference Solution Architecture</vt:lpstr>
      <vt:lpstr> Data Governance using LIF (Lake Integration Framework)</vt:lpstr>
      <vt:lpstr>Deployment Architecture  for Hadoop Single Node Cluster</vt:lpstr>
      <vt:lpstr>Sample Timeline</vt:lpstr>
    </vt:vector>
  </TitlesOfParts>
  <Company>Tata Consultancy Services Lts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Anuj  Jain</dc:creator>
  <cp:lastModifiedBy>anooj</cp:lastModifiedBy>
  <cp:revision>62</cp:revision>
  <dcterms:created xsi:type="dcterms:W3CDTF">2016-10-25T09:47:31Z</dcterms:created>
  <dcterms:modified xsi:type="dcterms:W3CDTF">2016-12-14T19:48:32Z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MyDocuments">
    <vt:bool>true</vt:bool>
  </property>
  <property fmtid="{D5CDD505-2E9C-101B-9397-08002B2CF9AE}" pid="3" name="ContentTypeId">
    <vt:lpwstr>0x0101006C3D77616B6E144C8437C413095896C2</vt:lpwstr>
  </property>
</Properties>
</file>