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027f881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3027f881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300f142c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4300f142c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Deployments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BLue Green Deployment</a:t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097150"/>
            <a:ext cx="8826601" cy="356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Rolling update using RC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991600" cy="376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A Deployment at the start and end of a rolling update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8100"/>
            <a:ext cx="9017949" cy="22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(16:9)</PresentationFormat>
  <Paragraphs>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CollegePresentation</vt:lpstr>
      <vt:lpstr>Material</vt:lpstr>
      <vt:lpstr>PowerPoint Presentation</vt:lpstr>
      <vt:lpstr>Kubernetes : Deployments</vt:lpstr>
      <vt:lpstr>BLue Green Deployment</vt:lpstr>
      <vt:lpstr>Rolling update using RC</vt:lpstr>
      <vt:lpstr>A Deployment at the start and end of a rolling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Jha</cp:lastModifiedBy>
  <cp:revision>2</cp:revision>
  <dcterms:modified xsi:type="dcterms:W3CDTF">2020-05-31T23:10:28Z</dcterms:modified>
</cp:coreProperties>
</file>