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1"/>
  </p:notesMasterIdLst>
  <p:sldIdLst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6" r:id="rId18"/>
    <p:sldId id="272" r:id="rId19"/>
    <p:sldId id="273" r:id="rId2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2c84b821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42c84b821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2f7b15f0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2f7b15f0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2f7b15f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g42f7b15f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2f7b15f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g42f7b15f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2f7b15f0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g42f7b15f0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2f7b15f0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g42f7b15f0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2f7b15f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g42f7b15f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7909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2f7b15f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g42f7b15f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0750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2f7b15f0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42f7b15f0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2f4ad6d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2f4ad6d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2f5a9467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42f5a9467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2f5a9467a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42f5a9467a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2f5a946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2f5a946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2f5a94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2f5a94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2f7b15f0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42f7b15f0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2f7b15f0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42f7b15f0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2f5a9467a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2f5a9467a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4" name="Google Shape;144;p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7" name="Google Shape;197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20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2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0" name="Google Shape;150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4"/>
          <p:cNvSpPr txBox="1">
            <a:spLocks noGrp="1"/>
          </p:cNvSpPr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7" name="Google Shape;247;p24"/>
          <p:cNvSpPr txBox="1">
            <a:spLocks noGrp="1"/>
          </p:cNvSpPr>
          <p:nvPr>
            <p:ph type="body" idx="1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8" name="Google Shape;158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0" name="Google Shape;170;p8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7" name="Google Shape;187;p1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8" name="Google Shape;188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0.111.249.15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000" y="454979"/>
            <a:ext cx="4516225" cy="40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6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labels define the association</a:t>
            </a:r>
            <a:endParaRPr/>
          </a:p>
        </p:txBody>
      </p:sp>
      <p:pic>
        <p:nvPicPr>
          <p:cNvPr id="325" name="Google Shape;3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900" y="813201"/>
            <a:ext cx="6963820" cy="377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7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An Endpoints resource is a list of IP addresses and ports exposing a service.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Selector is used to build a list of IPs and ports, which is then stored in the Endpoints resource.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When a client connects to a service, the service proxy selects one of those IP and port pairs and redirects the incoming connection to the server listening at that location.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You can specify the external endpoints by specifying them as in </a:t>
            </a:r>
            <a:r>
              <a:rPr lang="en-IN" sz="1150" b="1" dirty="0">
                <a:solidFill>
                  <a:srgbClr val="404040"/>
                </a:solidFill>
              </a:rPr>
              <a:t>external-service-</a:t>
            </a:r>
            <a:r>
              <a:rPr lang="en-IN" sz="1150" b="1" dirty="0" err="1">
                <a:solidFill>
                  <a:srgbClr val="404040"/>
                </a:solidFill>
              </a:rPr>
              <a:t>endpoints.yaml</a:t>
            </a:r>
            <a:endParaRPr sz="1150" b="1" dirty="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266700" marR="21590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endParaRPr sz="1600" dirty="0"/>
          </a:p>
        </p:txBody>
      </p:sp>
      <p:sp>
        <p:nvSpPr>
          <p:cNvPr id="331" name="Google Shape;331;p3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Service endpoints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To create external endpoints first create a service without selector as in </a:t>
            </a:r>
            <a:r>
              <a:rPr lang="en-IN" sz="1150" b="1" dirty="0">
                <a:solidFill>
                  <a:srgbClr val="404040"/>
                </a:solidFill>
              </a:rPr>
              <a:t>external-</a:t>
            </a:r>
            <a:r>
              <a:rPr lang="en-IN" sz="1150" b="1" dirty="0" err="1">
                <a:solidFill>
                  <a:srgbClr val="404040"/>
                </a:solidFill>
              </a:rPr>
              <a:t>service.yaml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You can then specify “external endpoints” by specifying them as in </a:t>
            </a:r>
            <a:r>
              <a:rPr lang="en-IN" sz="1150" b="1" dirty="0">
                <a:solidFill>
                  <a:srgbClr val="404040"/>
                </a:solidFill>
              </a:rPr>
              <a:t>external-service-</a:t>
            </a:r>
            <a:r>
              <a:rPr lang="en-IN" sz="1150" b="1" dirty="0" err="1">
                <a:solidFill>
                  <a:srgbClr val="404040"/>
                </a:solidFill>
              </a:rPr>
              <a:t>endpoints.yaml</a:t>
            </a:r>
            <a:endParaRPr sz="1150" b="1" dirty="0">
              <a:solidFill>
                <a:srgbClr val="404040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The name of the service must match the name of the Endpoints object</a:t>
            </a: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266700" marR="21590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endParaRPr sz="1600" dirty="0"/>
          </a:p>
        </p:txBody>
      </p:sp>
      <p:sp>
        <p:nvSpPr>
          <p:cNvPr id="337" name="Google Shape;337;p3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External Service endpoints</a:t>
            </a:r>
            <a:endParaRPr/>
          </a:p>
        </p:txBody>
      </p:sp>
      <p:pic>
        <p:nvPicPr>
          <p:cNvPr id="338" name="Google Shape;3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50" y="2564400"/>
            <a:ext cx="561975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266700" marR="21590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endParaRPr sz="1600"/>
          </a:p>
        </p:txBody>
      </p:sp>
      <p:sp>
        <p:nvSpPr>
          <p:cNvPr id="344" name="Google Shape;344;p3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Nodeport</a:t>
            </a:r>
            <a:endParaRPr/>
          </a:p>
        </p:txBody>
      </p:sp>
      <p:pic>
        <p:nvPicPr>
          <p:cNvPr id="345" name="Google Shape;3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450" y="762075"/>
            <a:ext cx="5619750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Kubernetes supports only two types of service session affinity: None and ClientIP. 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It doesn’t have a cookie-based session affinity option, because Kubernetes services don’t operate at the HTTP level. 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Services deal with TCP and UDP packets and don’t care about the payload they carry. 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SessionAffinity:ClientIP makes the service proxy redirect all requests originating from the same client IP to the same pod.</a:t>
            </a:r>
            <a:endParaRPr sz="1600"/>
          </a:p>
          <a:p>
            <a:pPr marL="266700" marR="2159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6700" marR="21590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IN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kind: Service</a:t>
            </a:r>
            <a:br>
              <a:rPr lang="en-IN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IN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spec:</a:t>
            </a:r>
            <a:br>
              <a:rPr lang="en-IN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IN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IN" b="1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sessionAffinity: ClientIP</a:t>
            </a:r>
            <a:br>
              <a:rPr lang="en-IN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IN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  ...</a:t>
            </a:r>
            <a:endParaRPr sz="1600"/>
          </a:p>
        </p:txBody>
      </p:sp>
      <p:sp>
        <p:nvSpPr>
          <p:cNvPr id="351" name="Google Shape;351;p4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Session affinity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 dirty="0"/>
              <a:t>Ingress service </a:t>
            </a:r>
            <a:endParaRPr dirty="0"/>
          </a:p>
        </p:txBody>
      </p:sp>
      <p:pic>
        <p:nvPicPr>
          <p:cNvPr id="1026" name="Picture 2" descr="https://learning.oreilly.com/library/view/kubernetes-in-action/9781617293726/05fig09_alt.jpg">
            <a:extLst>
              <a:ext uri="{FF2B5EF4-FFF2-40B4-BE49-F238E27FC236}">
                <a16:creationId xmlns:a16="http://schemas.microsoft.com/office/drawing/2014/main" id="{31A98EC3-C5CF-4E1C-B52F-F04D4E1AB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" y="1471612"/>
            <a:ext cx="73342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787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 dirty="0"/>
              <a:t>Ingress service </a:t>
            </a:r>
            <a:endParaRPr dirty="0"/>
          </a:p>
        </p:txBody>
      </p:sp>
      <p:pic>
        <p:nvPicPr>
          <p:cNvPr id="3074" name="Picture 2" descr="https://learning.oreilly.com/library/view/kubernetes-in-action/9781617293726/05fig10_alt.jpg">
            <a:extLst>
              <a:ext uri="{FF2B5EF4-FFF2-40B4-BE49-F238E27FC236}">
                <a16:creationId xmlns:a16="http://schemas.microsoft.com/office/drawing/2014/main" id="{F75A204A-E3F2-4BB0-82D3-116C8E6D3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618" y="1238249"/>
            <a:ext cx="7072949" cy="314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757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Troubleshooting connectivity to pods through service</a:t>
            </a:r>
            <a:endParaRPr/>
          </a:p>
        </p:txBody>
      </p:sp>
      <p:sp>
        <p:nvSpPr>
          <p:cNvPr id="357" name="Google Shape;357;p41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Make sure you’re connecting to the service’s cluster IP from within the cluster, not from the outside.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Don’t bother pinging the service IP to figure out if the service is accessible (remember, the service’s cluster IP is a virtual IP and pinging it will never work).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If you’ve defined a readiness probe, make sure it’s succeeding; otherwise the pod won’t be part of the service.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To confirm that a pod is part of the service, examine the corresponding Endpoints object with kubectl get endpoints.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Check whether you’re connecting to the port exposed by the service and not the target port.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Try connecting to the pod IP directly to confirm your pod is accepting connections on the correct port.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2"/>
          <p:cNvSpPr txBox="1"/>
          <p:nvPr/>
        </p:nvSpPr>
        <p:spPr>
          <a:xfrm>
            <a:off x="228600" y="300425"/>
            <a:ext cx="8763300" cy="42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IN" sz="2400" b="1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IN"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D51F7E-B5B9-5241-9C50-AAA3EDA8B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Kubernetes : Services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A Kubernetes Service is a resource to make a single, constant point of entry to a group of pods providing a certain task.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 Each service has an IP address and port that never changes while the service exists. 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Clients can open connections to that IP and port, and those connections are then routed to one of the pods backing that service.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IN"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NO dependency on IP address  or name of pod, services are identified by name of the service.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Look into </a:t>
            </a:r>
            <a:r>
              <a:rPr lang="en-IN" sz="1150" b="1" dirty="0" err="1">
                <a:solidFill>
                  <a:srgbClr val="404040"/>
                </a:solidFill>
              </a:rPr>
              <a:t>kubia-svc.yaml</a:t>
            </a:r>
            <a:endParaRPr sz="1150" b="1" dirty="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279" name="Google Shape;279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Service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In the </a:t>
            </a:r>
            <a:r>
              <a:rPr lang="en-IN" sz="1600" dirty="0" err="1"/>
              <a:t>service.spec</a:t>
            </a:r>
            <a:r>
              <a:rPr lang="en-IN" sz="1600" dirty="0"/>
              <a:t> (</a:t>
            </a:r>
            <a:r>
              <a:rPr lang="en-IN" sz="1150" b="1" dirty="0" err="1">
                <a:solidFill>
                  <a:srgbClr val="404040"/>
                </a:solidFill>
              </a:rPr>
              <a:t>kubia-svc.yaml</a:t>
            </a:r>
            <a:r>
              <a:rPr lang="en-IN" sz="1600" dirty="0"/>
              <a:t>) :</a:t>
            </a:r>
            <a:endParaRPr sz="1600" dirty="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IN" sz="1600" dirty="0"/>
              <a:t>port: The port this service will be available on, for clients</a:t>
            </a:r>
            <a:endParaRPr sz="1600" dirty="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IN" sz="1600" dirty="0" err="1"/>
              <a:t>targetPort</a:t>
            </a:r>
            <a:r>
              <a:rPr lang="en-IN" sz="1600" dirty="0"/>
              <a:t>: The container port the service will forward to</a:t>
            </a:r>
            <a:endParaRPr sz="1600" dirty="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IN" sz="1600" dirty="0"/>
              <a:t>All pods with the app=</a:t>
            </a:r>
            <a:r>
              <a:rPr lang="en-IN" sz="1600" dirty="0" err="1"/>
              <a:t>kubia</a:t>
            </a:r>
            <a:r>
              <a:rPr lang="en-IN" sz="1600" dirty="0"/>
              <a:t> label will be part of this service.</a:t>
            </a:r>
            <a:endParaRPr sz="1600" dirty="0"/>
          </a:p>
        </p:txBody>
      </p:sp>
      <p:sp>
        <p:nvSpPr>
          <p:cNvPr id="285" name="Google Shape;285;p3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Service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How Services work ?</a:t>
            </a:r>
            <a:endParaRPr/>
          </a:p>
        </p:txBody>
      </p:sp>
      <p:pic>
        <p:nvPicPr>
          <p:cNvPr id="292" name="Google Shape;2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350" y="571125"/>
            <a:ext cx="561975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labels define the association</a:t>
            </a:r>
            <a:endParaRPr/>
          </a:p>
        </p:txBody>
      </p:sp>
      <p:pic>
        <p:nvPicPr>
          <p:cNvPr id="299" name="Google Shape;2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50" y="850125"/>
            <a:ext cx="8325900" cy="34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3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The default is </a:t>
            </a:r>
            <a:r>
              <a:rPr lang="en-IN" sz="1600" dirty="0" err="1"/>
              <a:t>ClusterIP</a:t>
            </a:r>
            <a:r>
              <a:rPr lang="en-IN" sz="1600" dirty="0"/>
              <a:t>.</a:t>
            </a:r>
            <a:endParaRPr sz="1600" dirty="0"/>
          </a:p>
          <a:p>
            <a:pPr marL="457200" lvl="0" indent="-330200">
              <a:lnSpc>
                <a:spcPct val="150000"/>
              </a:lnSpc>
              <a:buSzPts val="1600"/>
              <a:buChar char="●"/>
            </a:pPr>
            <a:r>
              <a:rPr lang="en-IN" sz="1600" b="1" dirty="0" err="1"/>
              <a:t>ClusterIP</a:t>
            </a:r>
            <a:r>
              <a:rPr lang="en-IN" sz="1600" dirty="0"/>
              <a:t>: Exposes the service on a </a:t>
            </a:r>
            <a:r>
              <a:rPr lang="en-IN" sz="1600" b="1" dirty="0"/>
              <a:t>cluster-internal</a:t>
            </a:r>
            <a:r>
              <a:rPr lang="en-IN" sz="1600" dirty="0"/>
              <a:t> IP. Choosing this value makes the service only reachable from within the cluster. </a:t>
            </a:r>
            <a:r>
              <a:rPr lang="en-IN" dirty="0"/>
              <a:t>The primary purpose of services is exposing groups of pods to other pods in the cluster.</a:t>
            </a:r>
            <a:endParaRPr lang="en-IN"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b="1" dirty="0" err="1"/>
              <a:t>NodePort</a:t>
            </a:r>
            <a:r>
              <a:rPr lang="en-IN" sz="1600" dirty="0"/>
              <a:t>: Exposes the service on each Node’s IP at a static port (the </a:t>
            </a:r>
            <a:r>
              <a:rPr lang="en-IN" sz="1600" dirty="0" err="1"/>
              <a:t>NodePort</a:t>
            </a:r>
            <a:r>
              <a:rPr lang="en-IN" sz="1600" dirty="0"/>
              <a:t>). A </a:t>
            </a:r>
            <a:r>
              <a:rPr lang="en-IN" sz="1600" dirty="0" err="1"/>
              <a:t>ClusterIP</a:t>
            </a:r>
            <a:r>
              <a:rPr lang="en-IN" sz="1600" dirty="0"/>
              <a:t> service, to which the </a:t>
            </a:r>
            <a:r>
              <a:rPr lang="en-IN" sz="1600" dirty="0" err="1"/>
              <a:t>NodePort</a:t>
            </a:r>
            <a:r>
              <a:rPr lang="en-IN" sz="1600" dirty="0"/>
              <a:t> service will route, is automatically created. You’ll be able to contact the </a:t>
            </a:r>
            <a:r>
              <a:rPr lang="en-IN" sz="1600" dirty="0" err="1"/>
              <a:t>NodePort</a:t>
            </a:r>
            <a:r>
              <a:rPr lang="en-IN" sz="1600" dirty="0"/>
              <a:t> service, from outside the cluster, by requesting &lt;</a:t>
            </a:r>
            <a:r>
              <a:rPr lang="en-IN" sz="1600" dirty="0" err="1"/>
              <a:t>NodeIP</a:t>
            </a:r>
            <a:r>
              <a:rPr lang="en-IN" sz="1600" dirty="0"/>
              <a:t>&gt;:&lt;</a:t>
            </a:r>
            <a:r>
              <a:rPr lang="en-IN" sz="1600" dirty="0" err="1"/>
              <a:t>NodePort</a:t>
            </a:r>
            <a:r>
              <a:rPr lang="en-IN" sz="1600" dirty="0"/>
              <a:t>&gt;.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b="1" dirty="0" err="1"/>
              <a:t>LoadBalancer</a:t>
            </a:r>
            <a:r>
              <a:rPr lang="en-IN" sz="1600" dirty="0"/>
              <a:t>: Exposes the service externally using a cloud provider’s load balancer. </a:t>
            </a:r>
            <a:endParaRPr sz="1600" dirty="0"/>
          </a:p>
        </p:txBody>
      </p:sp>
      <p:sp>
        <p:nvSpPr>
          <p:cNvPr id="305" name="Google Shape;305;p3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Type of Service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How to know which service is running where ?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Kubernetes also provides ways for client pods to discover a service’s IP and port.</a:t>
            </a:r>
            <a:endParaRPr sz="1600"/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IN" sz="1150" b="1">
                <a:solidFill>
                  <a:srgbClr val="404040"/>
                </a:solidFill>
              </a:rPr>
              <a:t>Discovering services through environment variables</a:t>
            </a:r>
            <a:endParaRPr sz="1150" b="1">
              <a:solidFill>
                <a:srgbClr val="404040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Before you can see environment variables for your service, you first need to delete all the pods and let the ReplicationController create new ones.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So that environment variables are set.</a:t>
            </a:r>
            <a:endParaRPr sz="16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kubectl delete po --all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After that run:</a:t>
            </a:r>
            <a:endParaRPr sz="16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kubectl exec &lt;podname&gt; env </a:t>
            </a:r>
            <a:endParaRPr sz="16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311" name="Google Shape;311;p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Service Discovery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Simplest Service: Cluster IP</a:t>
            </a:r>
            <a:endParaRPr/>
          </a:p>
        </p:txBody>
      </p:sp>
      <p:sp>
        <p:nvSpPr>
          <p:cNvPr id="318" name="Google Shape;318;p35"/>
          <p:cNvSpPr txBox="1"/>
          <p:nvPr/>
        </p:nvSpPr>
        <p:spPr>
          <a:xfrm>
            <a:off x="0" y="1043875"/>
            <a:ext cx="9144000" cy="3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kubectl</a:t>
            </a:r>
            <a:r>
              <a:rPr lang="en-IN" dirty="0"/>
              <a:t> create -f </a:t>
            </a:r>
            <a:r>
              <a:rPr lang="en-IN" dirty="0" err="1"/>
              <a:t>kubia-svc.yaml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kubectl</a:t>
            </a:r>
            <a:r>
              <a:rPr lang="en-IN" dirty="0"/>
              <a:t> get svc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NAME         CLUSTER-IP       EXTERNAL-IP   PORT(S)   AGE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kubernetes</a:t>
            </a:r>
            <a:r>
              <a:rPr lang="en-IN" dirty="0"/>
              <a:t>   10.111.240.1     &lt;none&gt;        443/TCP   30d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kubia</a:t>
            </a:r>
            <a:r>
              <a:rPr lang="en-IN" dirty="0"/>
              <a:t>            10.111.249.153   &lt;none&gt;        80/TCP    6m    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## replace with your pod name and </a:t>
            </a:r>
            <a:r>
              <a:rPr lang="en-IN" dirty="0" err="1"/>
              <a:t>ip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</a:t>
            </a:r>
            <a:r>
              <a:rPr lang="en-IN" dirty="0" err="1"/>
              <a:t>kubectl</a:t>
            </a:r>
            <a:r>
              <a:rPr lang="en-IN" dirty="0"/>
              <a:t> exec kubia-7nog1 -- curl -s </a:t>
            </a:r>
            <a:r>
              <a:rPr lang="en-IN" u="sng" dirty="0">
                <a:solidFill>
                  <a:schemeClr val="hlink"/>
                </a:solidFill>
                <a:hlinkClick r:id="rId3"/>
              </a:rPr>
              <a:t>http://10.111.249.153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## 10.111.249.153 will be accessible only from inside the cluster.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2460</TotalTime>
  <Words>783</Words>
  <Application>Microsoft Macintosh PowerPoint</Application>
  <PresentationFormat>On-screen Show (16:9)</PresentationFormat>
  <Paragraphs>75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Roboto</vt:lpstr>
      <vt:lpstr>Arial</vt:lpstr>
      <vt:lpstr>Verdana</vt:lpstr>
      <vt:lpstr>CollegePresentation</vt:lpstr>
      <vt:lpstr>Material</vt:lpstr>
      <vt:lpstr>PowerPoint Presentation</vt:lpstr>
      <vt:lpstr>Kubernetes : Services</vt:lpstr>
      <vt:lpstr>Service</vt:lpstr>
      <vt:lpstr>Service</vt:lpstr>
      <vt:lpstr>How Services work ?</vt:lpstr>
      <vt:lpstr>labels define the association</vt:lpstr>
      <vt:lpstr>Type of Service</vt:lpstr>
      <vt:lpstr>Service Discovery</vt:lpstr>
      <vt:lpstr>Simplest Service: Cluster IP</vt:lpstr>
      <vt:lpstr>labels define the association</vt:lpstr>
      <vt:lpstr>Service endpoints</vt:lpstr>
      <vt:lpstr>External Service endpoints</vt:lpstr>
      <vt:lpstr>Nodeport</vt:lpstr>
      <vt:lpstr>Session affinity</vt:lpstr>
      <vt:lpstr>Ingress service </vt:lpstr>
      <vt:lpstr>Ingress service </vt:lpstr>
      <vt:lpstr>Troubleshooting connectivity to pods through service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zekeLabs </dc:title>
  <cp:lastModifiedBy>Shivam Jha</cp:lastModifiedBy>
  <cp:revision>15</cp:revision>
  <dcterms:modified xsi:type="dcterms:W3CDTF">2020-05-31T23:04:43Z</dcterms:modified>
</cp:coreProperties>
</file>