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6"/>
  </p:notes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300f142c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4300f142c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300f142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300f142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f7b15f0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2f7b15f0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00f142c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4300f142c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00f142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300f142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0f142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4300f142c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04" name="Google Shape;304;p33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 (PV) is a piece of storage in the cluster that has been provisioned by an administrator. It is a resource in the cluster just like a node is a cluster resource.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PVs are volume plugins like Volumes, but have a lifecycle independent of any individual pod that uses the PV.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This API object captures the details of the implementation of the storage, be that NFS, iSCSI, or a cloud-provider-specific storage system.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Persistent Volume Claim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PersistentVolumeClaim (PVC) is a request for storage by a user.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Similar to Pods, as in :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consume node resources and PVCs consume PV resources. </a:t>
            </a:r>
            <a:endParaRPr sz="1600"/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Pods can request specific levels of resources (CPU and Memory), Claims can request specific size and access modes (e.g., can be mounted once read/write or many times read-only).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Provisioning of PV and PVC</a:t>
            </a:r>
            <a:endParaRPr dirty="0"/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32B3E-0C35-46A3-B7B8-BAC6B418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890588"/>
            <a:ext cx="812482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Volumes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Kubernetes volumes are a component of a pod and are thus defined in the pod’s specification, like containers.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They are NOT a standalone Kubernetes object and cannot be created or deleted on their own.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A volume is available to all containers in the pod, but it must be mounted in each container that needs to access it.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In each container, you can mount the volume in any location of its filesystem.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Volume’s contents will persist across container restarts.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 A volume is created when the pod is started and is destroyed when the pod is deleted. </a:t>
            </a:r>
            <a:endParaRPr sz="1600" dirty="0"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 Three containers of the same pod without shared storage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388" y="774550"/>
            <a:ext cx="310921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Three containers sharing two volumes mounted at various mount paths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87" y="798600"/>
            <a:ext cx="30505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emptyDir</a:t>
            </a:r>
            <a:r>
              <a:rPr lang="en-IN" sz="1600" dirty="0"/>
              <a:t>: 	A simple empty directory used for storing transient data.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hostPath</a:t>
            </a:r>
            <a:r>
              <a:rPr lang="en-IN" sz="1600" dirty="0"/>
              <a:t>: 	Used for mounting directories from the worker node’s filesystem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gitRepo</a:t>
            </a:r>
            <a:r>
              <a:rPr lang="en-IN" sz="1600" dirty="0"/>
              <a:t>: 		A volume initialized by checking out the contents of a Git repository.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Persistent type: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nfs</a:t>
            </a:r>
            <a:r>
              <a:rPr lang="en-IN" sz="1600" dirty="0"/>
              <a:t>: 		An NFS share mounted into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cloud provider-specific storage: </a:t>
            </a:r>
            <a:r>
              <a:rPr lang="en-IN" sz="1600" dirty="0" err="1"/>
              <a:t>gcePersistentDisk</a:t>
            </a:r>
            <a:r>
              <a:rPr lang="en-IN" sz="1600" dirty="0"/>
              <a:t>, </a:t>
            </a:r>
            <a:r>
              <a:rPr lang="en-IN" sz="1600" dirty="0" err="1"/>
              <a:t>awsElasticBlockStore</a:t>
            </a:r>
            <a:r>
              <a:rPr lang="en-IN" sz="1600" dirty="0"/>
              <a:t>, </a:t>
            </a:r>
            <a:r>
              <a:rPr lang="en-IN" sz="1600" dirty="0" err="1"/>
              <a:t>azureDisk</a:t>
            </a:r>
            <a:r>
              <a:rPr lang="en-IN" sz="1600" dirty="0"/>
              <a:t>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configMap</a:t>
            </a:r>
            <a:r>
              <a:rPr lang="en-IN" sz="1600" b="1" dirty="0"/>
              <a:t>, secret.  U</a:t>
            </a:r>
            <a:r>
              <a:rPr lang="en-IN" sz="1600" dirty="0"/>
              <a:t>sed to expose certain Kubernetes resources and information to the pod.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/>
              <a:t>persistentVolumeClaim</a:t>
            </a:r>
            <a:r>
              <a:rPr lang="en-IN" sz="1600" b="1" dirty="0"/>
              <a:t>:	</a:t>
            </a:r>
            <a:r>
              <a:rPr lang="en-IN" sz="1600" dirty="0"/>
              <a:t>A way to use a pre- or dynamically provisioned persistent storage</a:t>
            </a:r>
          </a:p>
          <a:p>
            <a:pPr lvl="0">
              <a:lnSpc>
                <a:spcPct val="150000"/>
              </a:lnSpc>
            </a:pPr>
            <a:r>
              <a:rPr lang="en-IN" sz="1600" b="1" dirty="0"/>
              <a:t>other types of network storage: </a:t>
            </a:r>
            <a:r>
              <a:rPr lang="en-IN" sz="1600" dirty="0"/>
              <a:t>cinder, </a:t>
            </a:r>
            <a:r>
              <a:rPr lang="en-IN" sz="1600" dirty="0" err="1"/>
              <a:t>cephfs</a:t>
            </a:r>
            <a:r>
              <a:rPr lang="en-IN" sz="1600" dirty="0"/>
              <a:t>, </a:t>
            </a:r>
            <a:r>
              <a:rPr lang="en-IN" sz="1600" dirty="0" err="1"/>
              <a:t>iscsi</a:t>
            </a:r>
            <a:r>
              <a:rPr lang="en-IN" sz="1600" dirty="0"/>
              <a:t>, </a:t>
            </a:r>
            <a:r>
              <a:rPr lang="en-IN" sz="1600" dirty="0" err="1"/>
              <a:t>flocker</a:t>
            </a:r>
            <a:r>
              <a:rPr lang="en-IN" sz="1600" dirty="0"/>
              <a:t>, </a:t>
            </a:r>
            <a:r>
              <a:rPr lang="en-IN" sz="1600" dirty="0" err="1"/>
              <a:t>glusterfs</a:t>
            </a:r>
            <a:r>
              <a:rPr lang="en-IN" sz="1600" dirty="0"/>
              <a:t>, </a:t>
            </a:r>
            <a:r>
              <a:rPr lang="en-IN" sz="1600" dirty="0" err="1"/>
              <a:t>quobyte</a:t>
            </a:r>
            <a:r>
              <a:rPr lang="en-IN" sz="1600" dirty="0"/>
              <a:t>, </a:t>
            </a:r>
            <a:r>
              <a:rPr lang="en-IN" sz="1600" dirty="0" err="1"/>
              <a:t>rbd</a:t>
            </a:r>
            <a:r>
              <a:rPr lang="en-IN" sz="1600" dirty="0"/>
              <a:t>, </a:t>
            </a:r>
            <a:r>
              <a:rPr lang="en-IN" sz="1600" dirty="0" err="1"/>
              <a:t>flexVolume</a:t>
            </a:r>
            <a:r>
              <a:rPr lang="en-IN" sz="1600" dirty="0"/>
              <a:t>, </a:t>
            </a:r>
            <a:r>
              <a:rPr lang="en-IN" sz="1600" dirty="0" err="1"/>
              <a:t>vsphere</a:t>
            </a:r>
            <a:r>
              <a:rPr lang="en-IN" sz="1600" dirty="0"/>
              <a:t>-Volume, </a:t>
            </a:r>
            <a:r>
              <a:rPr lang="en-IN" sz="1600" dirty="0" err="1"/>
              <a:t>photonPersistentDisk</a:t>
            </a:r>
            <a:r>
              <a:rPr lang="en-IN" sz="1600" dirty="0"/>
              <a:t>, </a:t>
            </a:r>
            <a:r>
              <a:rPr lang="en-IN" sz="1600" dirty="0" err="1"/>
              <a:t>scaleIO</a:t>
            </a:r>
            <a:endParaRPr sz="1600" dirty="0"/>
          </a:p>
        </p:txBody>
      </p:sp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 dirty="0"/>
              <a:t>Storage types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Fortune telling project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Use Nginx as the web server and the UNIX fortune command to generate the HTML content.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fortune command prints out a random quote every time you run it. 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script fortuneloop.sh invokes the fortune command every 10 seconds and stores its output in index.html.</a:t>
            </a:r>
            <a:endParaRPr sz="160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Using emptyDir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Gitrepo Volume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A gitRepo volume is an emptyDir volume initially populated with the contents of a Git repository.</a:t>
            </a:r>
            <a:endParaRPr sz="16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" y="1365730"/>
            <a:ext cx="7700050" cy="3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cloud provider-specific storage: </a:t>
            </a:r>
            <a:r>
              <a:rPr lang="en-IN" dirty="0" err="1"/>
              <a:t>gcePersistentDisk</a:t>
            </a:r>
            <a:r>
              <a:rPr lang="en-IN" dirty="0"/>
              <a:t>, </a:t>
            </a:r>
            <a:r>
              <a:rPr lang="en-IN" dirty="0" err="1"/>
              <a:t>awsElasticBlockStore</a:t>
            </a:r>
            <a:r>
              <a:rPr lang="en-IN" dirty="0"/>
              <a:t>, </a:t>
            </a:r>
            <a:r>
              <a:rPr lang="en-IN" dirty="0" err="1"/>
              <a:t>azureDisk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296" name="Google Shape;296;p32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8D0FD-AA97-40C1-B766-5949C2CF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928688"/>
            <a:ext cx="8168412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336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509</Words>
  <Application>Microsoft Macintosh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CollegePresentation</vt:lpstr>
      <vt:lpstr>Material</vt:lpstr>
      <vt:lpstr>PowerPoint Presentation</vt:lpstr>
      <vt:lpstr>Kubernetes : Volumes</vt:lpstr>
      <vt:lpstr>Volumes</vt:lpstr>
      <vt:lpstr> Three containers of the same pod without shared storage</vt:lpstr>
      <vt:lpstr>Three containers sharing two volumes mounted at various mount paths</vt:lpstr>
      <vt:lpstr>Storage types</vt:lpstr>
      <vt:lpstr>Fortune telling project</vt:lpstr>
      <vt:lpstr>Gitrepo Volume</vt:lpstr>
      <vt:lpstr>cloud provider-specific storage: gcePersistentDisk, awsElasticBlockStore, azureDisk.</vt:lpstr>
      <vt:lpstr>Persistent Volume </vt:lpstr>
      <vt:lpstr>Persistent Volume Claim</vt:lpstr>
      <vt:lpstr>Provisioning of PV and PVC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Shivam Jha</cp:lastModifiedBy>
  <cp:revision>7</cp:revision>
  <dcterms:modified xsi:type="dcterms:W3CDTF">2020-05-31T23:10:59Z</dcterms:modified>
</cp:coreProperties>
</file>