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89" r:id="rId5"/>
    <p:sldId id="288" r:id="rId6"/>
    <p:sldId id="290" r:id="rId7"/>
    <p:sldId id="263" r:id="rId8"/>
    <p:sldId id="265" r:id="rId9"/>
    <p:sldId id="266" r:id="rId10"/>
    <p:sldId id="295" r:id="rId11"/>
    <p:sldId id="292" r:id="rId12"/>
    <p:sldId id="277" r:id="rId13"/>
    <p:sldId id="293" r:id="rId14"/>
    <p:sldId id="278" r:id="rId15"/>
    <p:sldId id="279" r:id="rId16"/>
    <p:sldId id="291" r:id="rId17"/>
    <p:sldId id="280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2c919f4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2c919f43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54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c919f4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c919f4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83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301a8a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301a8a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01a8a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01a8a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01a8a2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01a8a2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01a8a2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301a8a2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2c919f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2c919f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4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4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92a49f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92a49f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Kubernetes</a:t>
            </a:r>
            <a:br>
              <a:rPr lang="en-GB" dirty="0"/>
            </a:br>
            <a:r>
              <a:rPr lang="en-GB" sz="3200" dirty="0" err="1"/>
              <a:t>ConfigMap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Users in Kubernetes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0C6A8-EFBB-485A-A236-471C299122B0}"/>
              </a:ext>
            </a:extLst>
          </p:cNvPr>
          <p:cNvSpPr/>
          <p:nvPr/>
        </p:nvSpPr>
        <p:spPr>
          <a:xfrm>
            <a:off x="304799" y="860214"/>
            <a:ext cx="8446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Roboto" panose="020B0604020202020204" charset="0"/>
              </a:rPr>
              <a:t>Kubernetes clusters have two categories of users: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Roboto" panose="020B0604020202020204" charset="0"/>
              </a:rPr>
              <a:t>normal users - 		</a:t>
            </a:r>
            <a:r>
              <a:rPr lang="en-IN" sz="1800" dirty="0"/>
              <a:t>managed by an outside, independent service</a:t>
            </a:r>
            <a:endParaRPr lang="en-IN" sz="1800" dirty="0">
              <a:latin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Roboto" panose="020B0604020202020204" charset="0"/>
              </a:rPr>
              <a:t>service accounts - 	managed by Kubernetes, </a:t>
            </a:r>
          </a:p>
          <a:p>
            <a:endParaRPr lang="en-IN" sz="1800" dirty="0">
              <a:latin typeface="Roboto" panose="020B0604020202020204" charset="0"/>
            </a:endParaRPr>
          </a:p>
          <a:p>
            <a:endParaRPr lang="en-IN" sz="1800" dirty="0">
              <a:latin typeface="Roboto" panose="020B0604020202020204" charset="0"/>
            </a:endParaRPr>
          </a:p>
          <a:p>
            <a:r>
              <a:rPr lang="en-IN" sz="1800" dirty="0"/>
              <a:t>You can enable multiple authentication methods at once. </a:t>
            </a:r>
          </a:p>
          <a:p>
            <a:r>
              <a:rPr lang="en-IN" sz="1800" dirty="0"/>
              <a:t>You should usually use at least two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service account tokens for service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at least one other method for user authentication.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36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role bindings RBAC</a:t>
            </a:r>
            <a:endParaRPr/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9" y="1447412"/>
            <a:ext cx="5619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215163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Authentication in Kubernetes </a:t>
            </a:r>
            <a:br>
              <a:rPr lang="en-IN" dirty="0"/>
            </a:br>
            <a:r>
              <a:rPr lang="en-IN" sz="1600" dirty="0"/>
              <a:t>(With OpenID Connect tokens)</a:t>
            </a: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EE937-E913-4EF0-B892-2B54D153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985740"/>
            <a:ext cx="7857067" cy="36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1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Cluster Role &amp; Cluster role bindings </a:t>
            </a:r>
            <a:endParaRPr dirty="0"/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12" y="1366730"/>
            <a:ext cx="5619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allocation based on cpu and memory</a:t>
            </a:r>
            <a:endParaRPr/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520129"/>
            <a:ext cx="561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QoS based on </a:t>
            </a:r>
            <a:r>
              <a:rPr lang="en-GB" dirty="0" err="1"/>
              <a:t>cpu</a:t>
            </a:r>
            <a:r>
              <a:rPr lang="en-GB" dirty="0"/>
              <a:t> and memory </a:t>
            </a:r>
            <a:r>
              <a:rPr lang="en-GB" dirty="0" err="1"/>
              <a:t>req</a:t>
            </a:r>
            <a:r>
              <a:rPr lang="en-GB" dirty="0"/>
              <a:t> and limits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8FDE71-1984-4346-992A-31D5FA37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90856"/>
              </p:ext>
            </p:extLst>
          </p:nvPr>
        </p:nvGraphicFramePr>
        <p:xfrm>
          <a:off x="383721" y="1183824"/>
          <a:ext cx="8642205" cy="2906824"/>
        </p:xfrm>
        <a:graphic>
          <a:graphicData uri="http://schemas.openxmlformats.org/drawingml/2006/table">
            <a:tbl>
              <a:tblPr/>
              <a:tblGrid>
                <a:gridCol w="2880735">
                  <a:extLst>
                    <a:ext uri="{9D8B030D-6E8A-4147-A177-3AD203B41FA5}">
                      <a16:colId xmlns:a16="http://schemas.microsoft.com/office/drawing/2014/main" val="985233178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678412327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714868983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CPU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Memory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Container QoS class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633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 err="1">
                          <a:effectLst/>
                        </a:rPr>
                        <a:t>BestEffort</a:t>
                      </a:r>
                      <a:endParaRPr lang="en-IN" dirty="0">
                        <a:effectLst/>
                      </a:endParaRP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38564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1395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13592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1358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18517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8031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Guaranteed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0522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13E6260-EEF3-474E-94F7-590D382067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1009" y="1962335"/>
            <a:ext cx="10101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8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 on Master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5" y="843980"/>
            <a:ext cx="8042836" cy="3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" y="1305507"/>
            <a:ext cx="8910651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API server is (almost completely) stateless (all the data is stored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, but the API server does cache it).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Usually, one API server is collocated with every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instance.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Each individual component will only be active when it’s the elected leader. 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Only the leader performs actual work, whereas all other instances are standing by and waiting for the current leader to fail.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470BF974-BB28-4B5E-86B7-A8376C33C80D}"/>
              </a:ext>
            </a:extLst>
          </p:cNvPr>
          <p:cNvSpPr txBox="1"/>
          <p:nvPr/>
        </p:nvSpPr>
        <p:spPr>
          <a:xfrm>
            <a:off x="71700" y="1230406"/>
            <a:ext cx="9144000" cy="355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88EBE-EE91-48C0-A001-AFA8E6C0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08" y="1347787"/>
            <a:ext cx="3783079" cy="25653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470BF974-BB28-4B5E-86B7-A8376C33C80D}"/>
              </a:ext>
            </a:extLst>
          </p:cNvPr>
          <p:cNvSpPr txBox="1"/>
          <p:nvPr/>
        </p:nvSpPr>
        <p:spPr>
          <a:xfrm>
            <a:off x="71700" y="1230406"/>
            <a:ext cx="9144000" cy="355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fortune-config --from-literal=sleep-interval=25</a:t>
            </a: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my-config --from-file=config-</a:t>
            </a:r>
            <a:r>
              <a:rPr lang="en-IN" sz="1800" dirty="0" err="1">
                <a:solidFill>
                  <a:srgbClr val="414141"/>
                </a:solidFill>
              </a:rPr>
              <a:t>file.conf</a:t>
            </a: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sz="18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25515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C733E-C086-4CE0-9653-4E431767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63" y="96703"/>
            <a:ext cx="4841919" cy="44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-24493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1026" name="Picture 2" descr="https://learning.oreilly.com/library/view/kubernetes-in-action/9781617293726/07fig07_alt.jpg">
            <a:extLst>
              <a:ext uri="{FF2B5EF4-FFF2-40B4-BE49-F238E27FC236}">
                <a16:creationId xmlns:a16="http://schemas.microsoft.com/office/drawing/2014/main" id="{D8E1A387-1D02-4444-8FB8-136775B0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500188"/>
            <a:ext cx="5619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Resource Requests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F4AE2-2883-451B-8E05-41CB62BA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257300"/>
            <a:ext cx="5619750" cy="2628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66AA9E-19B5-4F3B-900A-6F1EDC4B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Namespace controlled Resource</a:t>
            </a:r>
            <a:endParaRPr dirty="0"/>
          </a:p>
        </p:txBody>
      </p:sp>
      <p:pic>
        <p:nvPicPr>
          <p:cNvPr id="2050" name="Picture 2" descr="https://learning.oreilly.com/library/view/kubernetes-in-action/9781617293726/14fig06_alt.jpg">
            <a:extLst>
              <a:ext uri="{FF2B5EF4-FFF2-40B4-BE49-F238E27FC236}">
                <a16:creationId xmlns:a16="http://schemas.microsoft.com/office/drawing/2014/main" id="{CA74C497-0ACF-4DF8-B364-3A3E6564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821080"/>
            <a:ext cx="5136216" cy="38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RBAC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82827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277</Words>
  <Application>Microsoft Macintosh PowerPoint</Application>
  <PresentationFormat>On-screen Show (16:9)</PresentationFormat>
  <Paragraphs>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inherit</vt:lpstr>
      <vt:lpstr>Roboto</vt:lpstr>
      <vt:lpstr>Arial</vt:lpstr>
      <vt:lpstr>Material</vt:lpstr>
      <vt:lpstr>CollegePresentation</vt:lpstr>
      <vt:lpstr>Kubernetes ConfigMap</vt:lpstr>
      <vt:lpstr>PowerPoint Presentation</vt:lpstr>
      <vt:lpstr>PowerPoint Presentation</vt:lpstr>
      <vt:lpstr>PowerPoint Presentation</vt:lpstr>
      <vt:lpstr>PowerPoint Presentation</vt:lpstr>
      <vt:lpstr>Resource Requests</vt:lpstr>
      <vt:lpstr>QoS</vt:lpstr>
      <vt:lpstr>Namespace controlled Resource</vt:lpstr>
      <vt:lpstr>RBAC</vt:lpstr>
      <vt:lpstr>Users in Kubernetes</vt:lpstr>
      <vt:lpstr>Role role bindings RBAC</vt:lpstr>
      <vt:lpstr>User Authentication in Kubernetes  (With OpenID Connect tokens)</vt:lpstr>
      <vt:lpstr>Cluster Role &amp; Cluster role bindings </vt:lpstr>
      <vt:lpstr>Node allocation based on cpu and memory</vt:lpstr>
      <vt:lpstr>QoS based on cpu and memory req and limits</vt:lpstr>
      <vt:lpstr>HA</vt:lpstr>
      <vt:lpstr>HA on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zekeLabs</dc:creator>
  <cp:lastModifiedBy>Shivam Jha</cp:lastModifiedBy>
  <cp:revision>26</cp:revision>
  <dcterms:modified xsi:type="dcterms:W3CDTF">2020-05-31T23:13:01Z</dcterms:modified>
</cp:coreProperties>
</file>