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71" r:id="rId4"/>
    <p:sldId id="272" r:id="rId5"/>
    <p:sldId id="273" r:id="rId6"/>
    <p:sldId id="274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2f5a944a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2f5a944a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2f5a944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42f5a944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2f5a944a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42f5a944a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2f5a944a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42f5a944a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Daemon Set</a:t>
            </a:r>
            <a:endParaRPr dirty="0"/>
          </a:p>
        </p:txBody>
      </p:sp>
      <p:sp>
        <p:nvSpPr>
          <p:cNvPr id="346" name="Google Shape;346;p4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  <p:pic>
        <p:nvPicPr>
          <p:cNvPr id="352" name="Google Shape;3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675" y="907175"/>
            <a:ext cx="56197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 A </a:t>
            </a:r>
            <a:r>
              <a:rPr lang="en-IN" sz="1600" dirty="0" err="1"/>
              <a:t>DaemonSet</a:t>
            </a:r>
            <a:r>
              <a:rPr lang="en-IN" sz="1600" dirty="0"/>
              <a:t> makes sure it creates one pod on each existing node.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Certain cases exist when you want a pod to run on each and every node in the cluster and each node needs to run exactly one instance of the pod.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Those cases include infrastructure-related pods that perform system-level operations.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 For example:</a:t>
            </a:r>
            <a:endParaRPr sz="1600" dirty="0"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/>
              <a:t>log collector and a resource monitor on every node. </a:t>
            </a:r>
            <a:endParaRPr sz="1600" dirty="0"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 err="1"/>
              <a:t>kube</a:t>
            </a:r>
            <a:r>
              <a:rPr lang="en-IN" sz="1600" dirty="0"/>
              <a:t>-proxy process, which needs to run on all nodes to make services work.</a:t>
            </a:r>
            <a:endParaRPr sz="1600" dirty="0"/>
          </a:p>
        </p:txBody>
      </p:sp>
      <p:sp>
        <p:nvSpPr>
          <p:cNvPr id="358" name="Google Shape;358;p4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 A </a:t>
            </a:r>
            <a:r>
              <a:rPr lang="en-IN" sz="1600" dirty="0" err="1"/>
              <a:t>DaemonSet</a:t>
            </a:r>
            <a:r>
              <a:rPr lang="en-IN" sz="1600" dirty="0"/>
              <a:t> deploys pods to all nodes in the cluster, </a:t>
            </a:r>
            <a:r>
              <a:rPr lang="en-IN" sz="1600" b="1" dirty="0"/>
              <a:t>unless </a:t>
            </a:r>
            <a:r>
              <a:rPr lang="en-IN" sz="1600" dirty="0"/>
              <a:t>you specify that the pods should only run on a subset of all the nodes.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This is done by specifying the node-Selector property in the pod template, which is part of the </a:t>
            </a:r>
            <a:r>
              <a:rPr lang="en-IN" sz="1600" dirty="0" err="1"/>
              <a:t>DaemonSet</a:t>
            </a:r>
            <a:r>
              <a:rPr lang="en-IN" sz="1600" dirty="0"/>
              <a:t> definition.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Look at the </a:t>
            </a:r>
            <a:r>
              <a:rPr lang="en-IN" sz="1600" dirty="0" err="1"/>
              <a:t>ssd</a:t>
            </a:r>
            <a:r>
              <a:rPr lang="en-IN" sz="1600" dirty="0"/>
              <a:t>-monitor-</a:t>
            </a:r>
            <a:r>
              <a:rPr lang="en-IN" sz="1600" dirty="0" err="1"/>
              <a:t>daemonset.yaml</a:t>
            </a:r>
            <a:r>
              <a:rPr lang="en-IN" sz="1600" dirty="0"/>
              <a:t> and exercise in </a:t>
            </a:r>
            <a:r>
              <a:rPr lang="en-IN" sz="1600" dirty="0" err="1"/>
              <a:t>controllers.bash</a:t>
            </a:r>
            <a:endParaRPr sz="1600" dirty="0"/>
          </a:p>
        </p:txBody>
      </p:sp>
      <p:sp>
        <p:nvSpPr>
          <p:cNvPr id="364" name="Google Shape;364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174</Words>
  <Application>Microsoft Macintosh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</vt:lpstr>
      <vt:lpstr>Arial</vt:lpstr>
      <vt:lpstr>CollegePresentation</vt:lpstr>
      <vt:lpstr>Material</vt:lpstr>
      <vt:lpstr>PowerPoint Presentation</vt:lpstr>
      <vt:lpstr>Daemon Set</vt:lpstr>
      <vt:lpstr>Daemon set</vt:lpstr>
      <vt:lpstr>Daemon set</vt:lpstr>
      <vt:lpstr>Daemon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Shivam Jha</cp:lastModifiedBy>
  <cp:revision>14</cp:revision>
  <dcterms:modified xsi:type="dcterms:W3CDTF">2020-05-31T23:21:54Z</dcterms:modified>
</cp:coreProperties>
</file>