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Permanent Marker"/>
      <p:regular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22" Type="http://schemas.openxmlformats.org/officeDocument/2006/relationships/font" Target="fonts/OpenSans-regular.fntdata"/><Relationship Id="rId21" Type="http://schemas.openxmlformats.org/officeDocument/2006/relationships/font" Target="fonts/PermanentMarker-regular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TSansNarrow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7a583562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7a583562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7a583562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7a583562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7c414aa7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7c414aa7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7c414aa7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7c414aa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479176cd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479176cd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ff8e59cb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ff8e59c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7c414aa7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7c414aa7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7c414aa7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7c414aa7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414aa7b_0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414aa7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c414aa7b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c414aa7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7c414aa7b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7c414aa7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83300" y="427875"/>
            <a:ext cx="8227800" cy="19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Georgia"/>
                <a:ea typeface="Georgia"/>
                <a:cs typeface="Georgia"/>
                <a:sym typeface="Georgia"/>
              </a:rPr>
              <a:t>    ReplicaSet &amp; ReplicationControllers</a:t>
            </a:r>
            <a:endParaRPr b="0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b="0" sz="21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98125" y="74550"/>
            <a:ext cx="85206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Georgia"/>
                <a:ea typeface="Georgia"/>
                <a:cs typeface="Georgia"/>
                <a:sym typeface="Georgia"/>
              </a:rPr>
              <a:t>Command Reference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198125" y="662700"/>
            <a:ext cx="8421000" cy="4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200"/>
              <a:buFont typeface="Courier New"/>
              <a:buChar char="●"/>
            </a:pPr>
            <a:r>
              <a:rPr lang="en" sz="110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To create the ReplicationController</a:t>
            </a:r>
            <a:endParaRPr sz="1100">
              <a:solidFill>
                <a:srgbClr val="6AA84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kubectl create -f [rc-definition-file.yaml]</a:t>
            </a:r>
            <a:endParaRPr sz="6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6262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200"/>
              <a:buFont typeface="Courier New"/>
              <a:buChar char="●"/>
            </a:pPr>
            <a:r>
              <a:rPr lang="en" sz="110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Retrieving the whole definition of a Running RC in YAML/JSON  format </a:t>
            </a:r>
            <a:endParaRPr sz="1200">
              <a:solidFill>
                <a:srgbClr val="182B37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kubectl get rc [rc-name] -o yaml</a:t>
            </a:r>
            <a:endParaRPr i="1" sz="12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kubectl get rc [rc-name] -o json</a:t>
            </a:r>
            <a:endParaRPr i="1" sz="12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200"/>
              <a:buFont typeface="Courier New"/>
              <a:buChar char="●"/>
            </a:pPr>
            <a:r>
              <a:rPr lang="en" sz="110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See the newly created POD</a:t>
            </a:r>
            <a:endParaRPr sz="1200">
              <a:solidFill>
                <a:srgbClr val="182B37"/>
              </a:solidFill>
              <a:highlight>
                <a:schemeClr val="lt1"/>
              </a:highlight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kubectl get rc</a:t>
            </a:r>
            <a:endParaRPr i="1" sz="12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200"/>
              <a:buFont typeface="Courier New"/>
              <a:buChar char="●"/>
            </a:pPr>
            <a:r>
              <a:rPr lang="en" sz="110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See the full details 0f POD</a:t>
            </a:r>
            <a:endParaRPr sz="1200">
              <a:solidFill>
                <a:srgbClr val="182B37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kubectl describe rc [rc-name]</a:t>
            </a:r>
            <a:endParaRPr i="1" sz="12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200"/>
              <a:buFont typeface="Courier New"/>
              <a:buChar char="●"/>
            </a:pPr>
            <a:r>
              <a:rPr lang="en" sz="110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Scale out </a:t>
            </a:r>
            <a:endParaRPr sz="1200">
              <a:solidFill>
                <a:srgbClr val="182B37"/>
              </a:solidFill>
              <a:highlight>
                <a:schemeClr val="lt1"/>
              </a:highlight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     kubectl scale rc [rc-name] --replicas=10</a:t>
            </a:r>
            <a:endParaRPr i="1" sz="12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A64D79"/>
              </a:buClr>
              <a:buSzPts val="1200"/>
              <a:buFont typeface="Courier New"/>
              <a:buChar char="●"/>
            </a:pPr>
            <a:r>
              <a:rPr lang="en" sz="110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Delete without deleting pods</a:t>
            </a:r>
            <a:endParaRPr b="1" sz="1650">
              <a:solidFill>
                <a:srgbClr val="24292E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              </a:t>
            </a:r>
            <a:r>
              <a:rPr i="1" lang="en" sz="12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kubectl delete rc [rc-name] --cascade=false</a:t>
            </a:r>
            <a:endParaRPr>
              <a:solidFill>
                <a:srgbClr val="6AA84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365050" y="1603650"/>
            <a:ext cx="7642500" cy="108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6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Lab: </a:t>
            </a:r>
            <a:r>
              <a:rPr b="1" lang="en" sz="4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ReplicationController &amp; ReplicaSets</a:t>
            </a:r>
            <a:endParaRPr b="1" sz="4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1010025" y="874475"/>
            <a:ext cx="6329400" cy="3648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>
            <a:off x="296850" y="127750"/>
            <a:ext cx="85503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Georgia"/>
                <a:ea typeface="Georgia"/>
                <a:cs typeface="Georgia"/>
                <a:sym typeface="Georgia"/>
              </a:rPr>
              <a:t>Example-Liveness Probe</a:t>
            </a:r>
            <a:endParaRPr sz="3400"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400" y="1334350"/>
            <a:ext cx="5801149" cy="27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/>
        </p:nvSpPr>
        <p:spPr>
          <a:xfrm>
            <a:off x="566925" y="744325"/>
            <a:ext cx="7846500" cy="394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  <a:reflection blurRad="0" dir="0" dist="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0000"/>
              </a:solidFill>
              <a:highlight>
                <a:srgbClr val="FFFFFF"/>
              </a:highlight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26262"/>
              </a:solidFill>
              <a:highlight>
                <a:srgbClr val="F4F4F4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810350"/>
            <a:ext cx="48768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00" y="86525"/>
            <a:ext cx="53340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903800" y="1343904"/>
            <a:ext cx="7236900" cy="14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Georgia"/>
                <a:ea typeface="Georgia"/>
                <a:cs typeface="Georgia"/>
                <a:sym typeface="Georgia"/>
              </a:rPr>
              <a:t>         ReplicationController</a:t>
            </a:r>
            <a:endParaRPr b="0" sz="3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125400" y="2888600"/>
            <a:ext cx="48741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  <a:latin typeface="Georgia"/>
                <a:ea typeface="Georgia"/>
                <a:cs typeface="Georgia"/>
                <a:sym typeface="Georgia"/>
              </a:rPr>
              <a:t>                 Pods running at any given time</a:t>
            </a:r>
            <a:endParaRPr>
              <a:solidFill>
                <a:srgbClr val="A64D7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1724675" y="782225"/>
            <a:ext cx="5510400" cy="3444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296850" y="127750"/>
            <a:ext cx="85503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Georgia"/>
                <a:ea typeface="Georgia"/>
                <a:cs typeface="Georgia"/>
                <a:sym typeface="Georgia"/>
              </a:rPr>
              <a:t>What when a node fails ?</a:t>
            </a:r>
            <a:endParaRPr sz="34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625" y="891675"/>
            <a:ext cx="4086302" cy="316402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782600" y="4470875"/>
            <a:ext cx="5452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When a node fails, only pods backed by a ReplicationController are recreated.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62950"/>
            <a:ext cx="85206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Georgia"/>
                <a:ea typeface="Georgia"/>
                <a:cs typeface="Georgia"/>
                <a:sym typeface="Georgia"/>
              </a:rPr>
              <a:t>How it’s Operate ?</a:t>
            </a:r>
            <a:endParaRPr b="0"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83200" y="740025"/>
            <a:ext cx="8620800" cy="4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ReplicationController</a:t>
            </a: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 constantly monitors the list of running pods and makes sure the actual number of pods of a “type  that match a certain label selector” always matches the desired number.</a:t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If fewer pods are running, it creates new replicas from a pod template. If too many such pods are running, it removes the excess replicas.</a:t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But,how there can be more than the desired number of replicas. This can happen for a few reasons:</a:t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Someone creates a pod of the same type manually.</a:t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Someone changes an existing pod’s “type.”</a:t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Someone decreases the desired number of pods, and so on.</a:t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A ReplicationController’s job is to make sure that an exact number of pods always matches its label selector. </a:t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If it doesn’t, the ReplicationController takes the appropriate action to reconcile the actual with the desired number.</a:t>
            </a:r>
            <a:endParaRPr sz="75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1724675" y="782225"/>
            <a:ext cx="5510400" cy="3444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296850" y="127750"/>
            <a:ext cx="85503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Georgia"/>
                <a:ea typeface="Georgia"/>
                <a:cs typeface="Georgia"/>
                <a:sym typeface="Georgia"/>
              </a:rPr>
              <a:t>What when a node fails ?</a:t>
            </a:r>
            <a:endParaRPr sz="3400"/>
          </a:p>
        </p:txBody>
      </p:sp>
      <p:sp>
        <p:nvSpPr>
          <p:cNvPr id="93" name="Google Shape;93;p17"/>
          <p:cNvSpPr txBox="1"/>
          <p:nvPr/>
        </p:nvSpPr>
        <p:spPr>
          <a:xfrm>
            <a:off x="2709600" y="4414500"/>
            <a:ext cx="32832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b="1" lang="en" sz="1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ReplicationController’s </a:t>
            </a:r>
            <a:r>
              <a:rPr b="1" lang="en" sz="10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reconciliation loop</a:t>
            </a:r>
            <a:endParaRPr b="1" sz="10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801" y="948025"/>
            <a:ext cx="4836099" cy="311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4479875" y="782225"/>
            <a:ext cx="4287300" cy="3302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296850" y="127750"/>
            <a:ext cx="85503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Georgia"/>
                <a:ea typeface="Georgia"/>
                <a:cs typeface="Georgia"/>
                <a:sym typeface="Georgia"/>
              </a:rPr>
              <a:t>Three parts of RC</a:t>
            </a:r>
            <a:r>
              <a:rPr b="0" lang="en" sz="2800">
                <a:latin typeface="Georgia"/>
                <a:ea typeface="Georgia"/>
                <a:cs typeface="Georgia"/>
                <a:sym typeface="Georgia"/>
              </a:rPr>
              <a:t>?</a:t>
            </a:r>
            <a:endParaRPr sz="34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900" y="1109576"/>
            <a:ext cx="3557801" cy="2704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8"/>
          <p:cNvSpPr txBox="1"/>
          <p:nvPr/>
        </p:nvSpPr>
        <p:spPr>
          <a:xfrm>
            <a:off x="218325" y="659925"/>
            <a:ext cx="4216500" cy="3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ReplicationController</a:t>
            </a: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 has three essential parts :</a:t>
            </a:r>
            <a:endParaRPr sz="750">
              <a:solidFill>
                <a:srgbClr val="262626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label selector</a:t>
            </a: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, which determines what pods are in the ReplicationController’s scope</a:t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replica count</a:t>
            </a: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, which specifies the desired number of pods that should be running</a:t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pod template</a:t>
            </a: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, which is used when creating new pod replicas</a:t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A ReplicationControllers- replica count, the label selector, and even the pod template can all be modified at any time, but only changes to the replica count affect existing pods.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62950"/>
            <a:ext cx="85206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Georgia"/>
                <a:ea typeface="Georgia"/>
                <a:cs typeface="Georgia"/>
                <a:sym typeface="Georgia"/>
              </a:rPr>
              <a:t>Benefits</a:t>
            </a:r>
            <a:r>
              <a:rPr b="0" lang="en" sz="2800">
                <a:latin typeface="Georgia"/>
                <a:ea typeface="Georgia"/>
                <a:cs typeface="Georgia"/>
                <a:sym typeface="Georgia"/>
              </a:rPr>
              <a:t> of RC</a:t>
            </a:r>
            <a:endParaRPr b="0"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83200" y="740025"/>
            <a:ext cx="8620800" cy="4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It makes sure a pod (or multiple pod replicas) is always running by starting a new pod when an existing one goes missing.</a:t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When a cluster node fails, it creates replacement replicas for all the pods that were running on the failed node (those that were under the Replication- Controller’s control).</a:t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It enables easy horizontal scaling of pods—both manual and automatic</a:t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62950"/>
            <a:ext cx="85206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Georgia"/>
                <a:ea typeface="Georgia"/>
                <a:cs typeface="Georgia"/>
                <a:sym typeface="Georgia"/>
              </a:rPr>
              <a:t>Understanding the parts of RC</a:t>
            </a:r>
            <a:endParaRPr b="0"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183200" y="740025"/>
            <a:ext cx="8620800" cy="4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Most applications should be scalable and all must be fault tolerant. Pods do not provide those features, </a:t>
            </a:r>
            <a:r>
              <a:rPr lang="en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ReplicaSets</a:t>
            </a: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 do.</a:t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Char char="●"/>
            </a:pP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Pods are the smallest unit in Kubernetes. But Pods are </a:t>
            </a:r>
            <a:r>
              <a:rPr lang="en" sz="135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not fault tolerant</a:t>
            </a: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If a Pod is destroyed, Kubernetes will do nothing to remedy the problem. That is if Pods are created without </a:t>
            </a:r>
            <a:r>
              <a:rPr lang="en" sz="135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Controllers</a:t>
            </a: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One of the Controller is </a:t>
            </a:r>
            <a:r>
              <a:rPr lang="en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ReplicaSet</a:t>
            </a: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 . </a:t>
            </a: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Its primary function, is to ensure that a specified number of replicas of a Pod matches the actual state (almost) all the time. That means that ReplicaSets make Pods scalable.</a:t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ReplicaSets acts as a </a:t>
            </a:r>
            <a:r>
              <a:rPr i="1" lang="en" sz="135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self-healing</a:t>
            </a:r>
            <a:r>
              <a:rPr lang="en" sz="1350">
                <a:solidFill>
                  <a:srgbClr val="6AA84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mechanism in Kubernetes. </a:t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 long as Nodes have enough memory and CPU ,Pods associated with a ReplicaSet are guaranteed to run. They provide </a:t>
            </a:r>
            <a:r>
              <a:rPr lang="en" sz="1350">
                <a:solidFill>
                  <a:srgbClr val="6AA84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fault-tolerance</a:t>
            </a: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" sz="1350">
                <a:solidFill>
                  <a:srgbClr val="6AA84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high</a:t>
            </a: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350">
                <a:solidFill>
                  <a:srgbClr val="6AA84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availability</a:t>
            </a: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ReplicaSet is the next-generation </a:t>
            </a:r>
            <a:r>
              <a:rPr i="1" lang="en" sz="1350">
                <a:solidFill>
                  <a:srgbClr val="3D3D4E"/>
                </a:solidFill>
                <a:latin typeface="Georgia"/>
                <a:ea typeface="Georgia"/>
                <a:cs typeface="Georgia"/>
                <a:sym typeface="Georgia"/>
              </a:rPr>
              <a:t>ReplicationController</a:t>
            </a: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The only significant difference is that ReplicaSet has extended support for selectors. Everything else is the same. ReplicationController is considered deprecated.</a:t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62950"/>
            <a:ext cx="85206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Georgia"/>
                <a:ea typeface="Georgia"/>
                <a:cs typeface="Georgia"/>
                <a:sym typeface="Georgia"/>
              </a:rPr>
              <a:t>Understanding </a:t>
            </a:r>
            <a:r>
              <a:rPr b="0" lang="en" sz="2800">
                <a:latin typeface="Georgia"/>
                <a:ea typeface="Georgia"/>
                <a:cs typeface="Georgia"/>
                <a:sym typeface="Georgia"/>
              </a:rPr>
              <a:t>ReplicaSets</a:t>
            </a:r>
            <a:endParaRPr b="0"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183200" y="740025"/>
            <a:ext cx="8620800" cy="4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Most applications should be scalable and all must be fault tolerant. Pods do not provide those features, </a:t>
            </a:r>
            <a:r>
              <a:rPr lang="en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ReplicaSets</a:t>
            </a: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 do.</a:t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Char char="●"/>
            </a:pP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Pods are the smallest unit in Kubernetes. But Pods are </a:t>
            </a:r>
            <a:r>
              <a:rPr lang="en" sz="135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not fault tolerant</a:t>
            </a: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If a Pod is destroyed, Kubernetes will do nothing to remedy the problem. That is if Pods are created without </a:t>
            </a:r>
            <a:r>
              <a:rPr lang="en" sz="135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Controllers</a:t>
            </a: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eorgia"/>
              <a:buChar char="●"/>
            </a:pP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One of the Controller is </a:t>
            </a:r>
            <a:r>
              <a:rPr lang="en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ReplicaSet</a:t>
            </a:r>
            <a:r>
              <a:rPr lang="en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 . </a:t>
            </a: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Its primary function, is to ensure that a specified number of replicas of a Pod matches the actual state (almost) all the time. That means that ReplicaSets make Pods scalable.</a:t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ReplicaSets acts as a </a:t>
            </a:r>
            <a:r>
              <a:rPr i="1" lang="en" sz="135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self-healing</a:t>
            </a:r>
            <a:r>
              <a:rPr lang="en" sz="1350">
                <a:solidFill>
                  <a:srgbClr val="6AA84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mechanism in Kubernetes. </a:t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 long as Nodes have enough memory and CPU ,Pods associated with a ReplicaSet are guaranteed to run. They provide </a:t>
            </a:r>
            <a:r>
              <a:rPr lang="en" sz="1350">
                <a:solidFill>
                  <a:srgbClr val="6AA84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fault-tolerance</a:t>
            </a: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" sz="1350">
                <a:solidFill>
                  <a:srgbClr val="6AA84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high</a:t>
            </a: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350">
                <a:solidFill>
                  <a:srgbClr val="6AA84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availability</a:t>
            </a: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350"/>
              <a:buFont typeface="Georgia"/>
              <a:buChar char="●"/>
            </a:pP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ReplicaSet is the next-generation </a:t>
            </a:r>
            <a:r>
              <a:rPr i="1" lang="en" sz="1350">
                <a:solidFill>
                  <a:srgbClr val="3D3D4E"/>
                </a:solidFill>
                <a:latin typeface="Georgia"/>
                <a:ea typeface="Georgia"/>
                <a:cs typeface="Georgia"/>
                <a:sym typeface="Georgia"/>
              </a:rPr>
              <a:t>ReplicationController</a:t>
            </a: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The only significant difference is that ReplicaSet has extended support for selectors. Everything else is the same. ReplicationController is considered deprecated.</a:t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