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1EE9-E87C-4F89-97BD-61527FA34B1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EFB2-1165-4A01-9495-1BE63ADA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FF9D5-8B17-464A-B22D-0B2F33D7980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DEDD2-03FE-4A64-A416-45684D3B95E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D6F6D-2DD0-4725-BA0B-15ED05EF7120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1752600"/>
          </a:xfrm>
        </p:spPr>
        <p:txBody>
          <a:bodyPr>
            <a:normAutofit/>
          </a:bodyPr>
          <a:lstStyle/>
          <a:p>
            <a:r>
              <a:rPr lang="en-US" sz="2800" smtClean="0"/>
              <a:t>Week </a:t>
            </a:r>
            <a:r>
              <a:rPr lang="en-US" sz="2800" smtClean="0"/>
              <a:t>4</a:t>
            </a:r>
            <a:endParaRPr lang="en-US" sz="2800" dirty="0" smtClean="0"/>
          </a:p>
          <a:p>
            <a:r>
              <a:rPr lang="en-US" sz="2800" dirty="0" smtClean="0"/>
              <a:t>DCT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6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5A373-28D2-4EBF-86F1-3820FD3A4C2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</a:t>
            </a:r>
            <a:r>
              <a:rPr lang="en-US" altLang="zh-TW" dirty="0"/>
              <a:t>Cosine Transform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990600" y="1905000"/>
          <a:ext cx="72421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4178300" imgH="660400" progId="">
                  <p:embed/>
                </p:oleObj>
              </mc:Choice>
              <mc:Fallback>
                <p:oleObj name="Equation" r:id="rId4" imgW="4178300" imgH="660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7242175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90600" y="3200400"/>
          <a:ext cx="33829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1955800" imgH="508000" progId="">
                  <p:embed/>
                </p:oleObj>
              </mc:Choice>
              <mc:Fallback>
                <p:oleObj name="Equation" r:id="rId6" imgW="1955800" imgH="508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3382963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90600" y="4648200"/>
          <a:ext cx="72390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8" imgW="4178300" imgH="660400" progId="">
                  <p:embed/>
                </p:oleObj>
              </mc:Choice>
              <mc:Fallback>
                <p:oleObj name="Equation" r:id="rId8" imgW="4178300" imgH="660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72390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838200" y="1447800"/>
            <a:ext cx="1687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Forward DCT:</a:t>
            </a:r>
            <a:endParaRPr lang="en-US" altLang="zh-TW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838200" y="4114800"/>
            <a:ext cx="157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Inverse DCT: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279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76A94A-1164-4CDC-AA80-9E9BCC2D029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</a:t>
            </a:r>
            <a:r>
              <a:rPr lang="en-US" altLang="zh-TW" dirty="0"/>
              <a:t>Cosine Transform</a:t>
            </a: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71625"/>
            <a:ext cx="48101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311400" y="1343025"/>
            <a:ext cx="443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0       1       2       3        4       5        6       7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825947" y="1724025"/>
            <a:ext cx="461665" cy="426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TW" dirty="0" smtClean="0"/>
              <a:t>  0      </a:t>
            </a:r>
            <a:r>
              <a:rPr lang="en-US" altLang="zh-TW" dirty="0"/>
              <a:t>1 </a:t>
            </a:r>
            <a:r>
              <a:rPr lang="en-US" altLang="zh-TW" dirty="0" smtClean="0"/>
              <a:t>      2       3       4       5       6      7</a:t>
            </a:r>
            <a:endParaRPr lang="en-US" altLang="zh-TW" dirty="0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2286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1828800" y="1676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3184525" y="103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u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676400" y="24415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v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505200" y="6172200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8x8 DCT basis</a:t>
            </a:r>
          </a:p>
        </p:txBody>
      </p:sp>
    </p:spTree>
    <p:extLst>
      <p:ext uri="{BB962C8B-B14F-4D97-AF65-F5344CB8AC3E}">
        <p14:creationId xmlns:p14="http://schemas.microsoft.com/office/powerpoint/2010/main" val="30824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6AFCB-BF6C-4489-9C8D-F400748BF92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</a:t>
            </a:r>
            <a:r>
              <a:rPr lang="en-US" altLang="zh-TW" dirty="0"/>
              <a:t>Cosine Transform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822325" y="1230313"/>
            <a:ext cx="131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Example :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990600" y="2032000"/>
            <a:ext cx="1676400" cy="1524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</a:rPr>
              <a:t>Y 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57200" y="3581400"/>
            <a:ext cx="286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luminance of an image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990600" y="1955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600200" y="16525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914400" y="2057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565150" y="2551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2133600" y="2286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38" name="Text Box 978"/>
          <p:cNvSpPr txBox="1">
            <a:spLocks noChangeArrowheads="1"/>
          </p:cNvSpPr>
          <p:nvPr/>
        </p:nvSpPr>
        <p:spPr bwMode="auto">
          <a:xfrm>
            <a:off x="4692650" y="35814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8x8 values of luminance </a:t>
            </a:r>
          </a:p>
        </p:txBody>
      </p:sp>
      <p:graphicFrame>
        <p:nvGraphicFramePr>
          <p:cNvPr id="42796" name="Group 1836"/>
          <p:cNvGraphicFramePr>
            <a:graphicFrameLocks noGrp="1"/>
          </p:cNvGraphicFramePr>
          <p:nvPr/>
        </p:nvGraphicFramePr>
        <p:xfrm>
          <a:off x="4343400" y="1371600"/>
          <a:ext cx="3886200" cy="219456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125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366" name="AutoShape 1406"/>
          <p:cNvSpPr>
            <a:spLocks noChangeArrowheads="1"/>
          </p:cNvSpPr>
          <p:nvPr/>
        </p:nvSpPr>
        <p:spPr bwMode="auto">
          <a:xfrm>
            <a:off x="2438400" y="2286000"/>
            <a:ext cx="16764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67" name="Text Box 1407"/>
          <p:cNvSpPr txBox="1">
            <a:spLocks noChangeArrowheads="1"/>
          </p:cNvSpPr>
          <p:nvPr/>
        </p:nvSpPr>
        <p:spPr bwMode="auto">
          <a:xfrm>
            <a:off x="4705350" y="6186488"/>
            <a:ext cx="253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8x8 DCT coefficiences </a:t>
            </a:r>
          </a:p>
        </p:txBody>
      </p:sp>
      <p:sp>
        <p:nvSpPr>
          <p:cNvPr id="42368" name="AutoShape 1408"/>
          <p:cNvSpPr>
            <a:spLocks noChangeArrowheads="1"/>
          </p:cNvSpPr>
          <p:nvPr/>
        </p:nvSpPr>
        <p:spPr bwMode="auto">
          <a:xfrm>
            <a:off x="3657600" y="3124200"/>
            <a:ext cx="457200" cy="1981200"/>
          </a:xfrm>
          <a:prstGeom prst="curvedRightArrow">
            <a:avLst>
              <a:gd name="adj1" fmla="val 64258"/>
              <a:gd name="adj2" fmla="val 15104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69" name="Text Box 1409"/>
          <p:cNvSpPr txBox="1">
            <a:spLocks noChangeArrowheads="1"/>
          </p:cNvSpPr>
          <p:nvPr/>
        </p:nvSpPr>
        <p:spPr bwMode="auto">
          <a:xfrm>
            <a:off x="3048000" y="4038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DCT</a:t>
            </a:r>
          </a:p>
        </p:txBody>
      </p:sp>
      <p:graphicFrame>
        <p:nvGraphicFramePr>
          <p:cNvPr id="42799" name="Group 1839"/>
          <p:cNvGraphicFramePr>
            <a:graphicFrameLocks noGrp="1"/>
          </p:cNvGraphicFramePr>
          <p:nvPr/>
        </p:nvGraphicFramePr>
        <p:xfrm>
          <a:off x="4343400" y="3962400"/>
          <a:ext cx="3886200" cy="221184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699.25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43.18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72.11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24.00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-25.51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11.21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-4.14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-129.78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-71.50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-70.26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-73.35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59.43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-24.02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22.61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-2.05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85.71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30.32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61.78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44.87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14.84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17.35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-13.19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-40.81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10.17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-17.53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-55.81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30.50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-2.28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-21.00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-1.26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-157.50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-49.39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13.27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-1.78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-8.75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22.47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-8.47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-9.23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92.49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-9.03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45.72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-48.13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-58.51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-9.01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-28.54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10.38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-53.09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-62.97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-3.49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-19.62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56.09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-3.28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11.91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-20.54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-55.90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-20.59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-18.19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-26.58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-27.07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8.47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0.31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  <p:bldP spid="41938" grpId="0"/>
      <p:bldP spid="42366" grpId="0" animBg="1"/>
      <p:bldP spid="42367" grpId="0"/>
      <p:bldP spid="42368" grpId="0" animBg="1"/>
      <p:bldP spid="423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DCT transform on the block in previous slide and verify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DCT transform on different artificially created 8x8 blocks and examine the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DCT transform on </a:t>
            </a:r>
            <a:r>
              <a:rPr lang="en-US" dirty="0" smtClean="0"/>
              <a:t>a few blocks in the Lena image that you choose at run time and examine the results. Do this on the RGB planes and also YUV planes.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295</Words>
  <Application>Microsoft Office PowerPoint</Application>
  <PresentationFormat>On-screen Show (4:3)</PresentationFormat>
  <Paragraphs>159</Paragraphs>
  <Slides>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Principles of multimedia</vt:lpstr>
      <vt:lpstr>Discrete Cosine Transform</vt:lpstr>
      <vt:lpstr>Discrete Cosine Transform</vt:lpstr>
      <vt:lpstr>Discrete Cosine Transform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iiitb</cp:lastModifiedBy>
  <cp:revision>8</cp:revision>
  <dcterms:created xsi:type="dcterms:W3CDTF">2006-08-16T00:00:00Z</dcterms:created>
  <dcterms:modified xsi:type="dcterms:W3CDTF">2015-08-27T04:25:53Z</dcterms:modified>
</cp:coreProperties>
</file>