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8" r:id="rId4"/>
    <p:sldId id="257" r:id="rId5"/>
    <p:sldId id="260" r:id="rId6"/>
    <p:sldId id="261" r:id="rId7"/>
    <p:sldId id="263" r:id="rId8"/>
    <p:sldId id="264" r:id="rId9"/>
    <p:sldId id="268"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4/9/2019</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4/9/2019</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dirty="0">
                <a:ln w="22225">
                  <a:solidFill>
                    <a:schemeClr val="accent2"/>
                  </a:solidFill>
                  <a:prstDash val="solid"/>
                </a:ln>
                <a:solidFill>
                  <a:schemeClr val="accent2">
                    <a:lumMod val="40000"/>
                    <a:lumOff val="60000"/>
                  </a:schemeClr>
                </a:solidFill>
                <a:effectLst/>
              </a:rPr>
              <a:t>         Online vehicle parking reservation system</a:t>
            </a:r>
          </a:p>
        </p:txBody>
      </p:sp>
      <p:sp>
        <p:nvSpPr>
          <p:cNvPr id="3" name="Subtitle 2"/>
          <p:cNvSpPr>
            <a:spLocks noGrp="1"/>
          </p:cNvSpPr>
          <p:nvPr>
            <p:ph type="subTitle" idx="1"/>
          </p:nvPr>
        </p:nvSpPr>
        <p:spPr/>
        <p:txBody>
          <a:bodyPr/>
          <a:lstStyle/>
          <a:p>
            <a:r>
              <a:rPr lang="en-US" dirty="0"/>
              <a:t>Presented by:</a:t>
            </a:r>
          </a:p>
          <a:p>
            <a:r>
              <a:rPr lang="en-US" dirty="0"/>
              <a:t>Jitendra Vishwakarma(0827IT161045)</a:t>
            </a:r>
          </a:p>
          <a:p>
            <a:r>
              <a:rPr lang="en-US" dirty="0" err="1"/>
              <a:t>Kanit</a:t>
            </a:r>
            <a:r>
              <a:rPr lang="en-US" dirty="0"/>
              <a:t> Khan(0827IT161047)</a:t>
            </a:r>
          </a:p>
          <a:p>
            <a:r>
              <a:rPr lang="en-US" dirty="0"/>
              <a:t>Kalpesh Patil(0827IT161046)</a:t>
            </a:r>
          </a:p>
          <a:p>
            <a:r>
              <a:rPr lang="en-US" dirty="0"/>
              <a:t>Mukul </a:t>
            </a:r>
            <a:r>
              <a:rPr lang="en-US" dirty="0" err="1"/>
              <a:t>Dudi</a:t>
            </a:r>
            <a:r>
              <a:rPr lang="en-US"/>
              <a:t> (0827IT161061)</a:t>
            </a:r>
          </a:p>
        </p:txBody>
      </p:sp>
      <p:pic>
        <p:nvPicPr>
          <p:cNvPr id="4" name="Picture 3" descr="images"/>
          <p:cNvPicPr>
            <a:picLocks noChangeAspect="1"/>
          </p:cNvPicPr>
          <p:nvPr/>
        </p:nvPicPr>
        <p:blipFill>
          <a:blip r:embed="rId2"/>
          <a:stretch>
            <a:fillRect/>
          </a:stretch>
        </p:blipFill>
        <p:spPr>
          <a:xfrm>
            <a:off x="8371205" y="2226310"/>
            <a:ext cx="2878455" cy="24060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LISONHARDCASTLE105"/>
          <p:cNvPicPr>
            <a:picLocks noGrp="1" noChangeAspect="1"/>
          </p:cNvPicPr>
          <p:nvPr>
            <p:ph idx="1"/>
          </p:nvPr>
        </p:nvPicPr>
        <p:blipFill>
          <a:blip r:embed="rId2"/>
          <a:stretch>
            <a:fillRect/>
          </a:stretch>
        </p:blipFill>
        <p:spPr>
          <a:xfrm>
            <a:off x="2726055" y="1432560"/>
            <a:ext cx="6250940" cy="3992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769620"/>
          </a:xfrm>
        </p:spPr>
        <p:style>
          <a:lnRef idx="1">
            <a:schemeClr val="accent1"/>
          </a:lnRef>
          <a:fillRef idx="2">
            <a:schemeClr val="accent1"/>
          </a:fillRef>
          <a:effectRef idx="1">
            <a:schemeClr val="accent1"/>
          </a:effectRef>
          <a:fontRef idx="minor">
            <a:schemeClr val="dk1"/>
          </a:fontRef>
        </p:style>
        <p:txBody>
          <a:bodyPr>
            <a:scene3d>
              <a:camera prst="orthographicFront"/>
              <a:lightRig rig="threePt" dir="t"/>
            </a:scene3d>
          </a:bodyPr>
          <a:lstStyle/>
          <a:p>
            <a:r>
              <a:rPr lang="en-US" sz="2800">
                <a:ln/>
                <a:solidFill>
                  <a:schemeClr val="accent1"/>
                </a:solidFill>
                <a:effectLst>
                  <a:outerShdw blurRad="38100" dist="25400" dir="5400000" algn="ctr" rotWithShape="0">
                    <a:srgbClr val="6E747A">
                      <a:alpha val="43000"/>
                    </a:srgbClr>
                  </a:outerShdw>
                </a:effectLst>
              </a:rPr>
              <a:t>Abstract</a:t>
            </a:r>
          </a:p>
        </p:txBody>
      </p:sp>
      <p:sp>
        <p:nvSpPr>
          <p:cNvPr id="3" name="Content Placeholder 2"/>
          <p:cNvSpPr>
            <a:spLocks noGrp="1"/>
          </p:cNvSpPr>
          <p:nvPr>
            <p:ph idx="1"/>
          </p:nvPr>
        </p:nvSpPr>
        <p:spPr/>
        <p:txBody>
          <a:bodyPr/>
          <a:lstStyle/>
          <a:p>
            <a:pPr marL="0" indent="0">
              <a:buNone/>
            </a:pPr>
            <a:r>
              <a:rPr lang="en-US" sz="2800"/>
              <a:t>The Online Vehicle Parking Reservation System (OVPRS) is a system that enables customers/drivers to reserve a parking space. It also allows the customers/drivers to view the parking status. It was developed because of the congestion and collision of the vehicles. Therefore the project aimed at solving such problems by designing a Web based system that will enable the customers/drivers to make a reservation of available parking space at people’s destination. The designed system was implemented using different development tools which include HTML for creating interfaces, CSS for styling wed pages   and   JavaScript, and JQuery   for dynamism in the web pages and as an input validation tool.  XAMMP was used to build the database and PHP used as a Server  side scripting language to connect the user interfaces to the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789940"/>
          </a:xfrm>
        </p:spPr>
        <p:style>
          <a:lnRef idx="1">
            <a:schemeClr val="accent2"/>
          </a:lnRef>
          <a:fillRef idx="2">
            <a:schemeClr val="accent2"/>
          </a:fillRef>
          <a:effectRef idx="1">
            <a:schemeClr val="accent2"/>
          </a:effectRef>
          <a:fontRef idx="minor">
            <a:schemeClr val="dk1"/>
          </a:fontRef>
        </p:style>
        <p:txBody>
          <a:bodyPr>
            <a:scene3d>
              <a:camera prst="orthographicFront"/>
              <a:lightRig rig="threePt" dir="t"/>
            </a:scene3d>
          </a:bodyPr>
          <a:lstStyle/>
          <a:p>
            <a:r>
              <a:rPr lang="en-US" sz="2800">
                <a:ln>
                  <a:solidFill>
                    <a:schemeClr val="accent1"/>
                  </a:solidFill>
                </a:ln>
                <a:solidFill>
                  <a:schemeClr val="accent1"/>
                </a:solidFill>
                <a:effectLst/>
              </a:rPr>
              <a:t>Introduction of the project</a:t>
            </a:r>
          </a:p>
        </p:txBody>
      </p:sp>
      <p:sp>
        <p:nvSpPr>
          <p:cNvPr id="3" name="Content Placeholder 2"/>
          <p:cNvSpPr>
            <a:spLocks noGrp="1"/>
          </p:cNvSpPr>
          <p:nvPr>
            <p:ph idx="1"/>
          </p:nvPr>
        </p:nvSpPr>
        <p:spPr/>
        <p:txBody>
          <a:bodyPr/>
          <a:lstStyle/>
          <a:p>
            <a:pPr marL="0" indent="0">
              <a:buNone/>
            </a:pPr>
            <a:r>
              <a:rPr lang="en-US"/>
              <a:t>The parking place is very important all over the world especially in the crowded parts of the cities. Every day thousands of car drivers spend a lot of the time to find the space where to park. The result of this situation is theft in urban areas, increasing traffic congestion and frustration of drivers. In order to solve this problem, the implementation of Online Vehicle Park Reservation System in this city for managing parking places is mandatory. It will allow the drivers to Reserve a parking place on the Platform anytime, anywhere.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scene3d>
              <a:camera prst="orthographicFront"/>
              <a:lightRig rig="threePt" dir="t"/>
            </a:scene3d>
          </a:bodyPr>
          <a:lstStyle/>
          <a:p>
            <a:r>
              <a:rPr lang="en-US" sz="2800">
                <a:ln/>
                <a:solidFill>
                  <a:schemeClr val="accent1"/>
                </a:solidFill>
                <a:effectLst>
                  <a:outerShdw blurRad="38100" dist="25400" dir="5400000" algn="ctr" rotWithShape="0">
                    <a:srgbClr val="6E747A">
                      <a:alpha val="43000"/>
                    </a:srgbClr>
                  </a:outerShdw>
                </a:effectLst>
              </a:rPr>
              <a:t>Objective</a:t>
            </a:r>
          </a:p>
        </p:txBody>
      </p:sp>
      <p:sp>
        <p:nvSpPr>
          <p:cNvPr id="3" name="Content Placeholder 2"/>
          <p:cNvSpPr>
            <a:spLocks noGrp="1"/>
          </p:cNvSpPr>
          <p:nvPr>
            <p:ph sz="half" idx="1"/>
          </p:nvPr>
        </p:nvSpPr>
        <p:spPr>
          <a:xfrm>
            <a:off x="609600" y="1174750"/>
            <a:ext cx="7419340" cy="4953000"/>
          </a:xfrm>
        </p:spPr>
        <p:txBody>
          <a:bodyPr/>
          <a:lstStyle/>
          <a:p>
            <a:pPr>
              <a:buFont typeface="Arial" panose="020B0604020202020204" pitchFamily="34" charset="0"/>
              <a:buChar char="•"/>
            </a:pPr>
            <a:r>
              <a:rPr lang="en-US"/>
              <a:t>To enable drivers to locate and reserve a parking place online through accessing it on web platform.</a:t>
            </a:r>
          </a:p>
          <a:p>
            <a:pPr>
              <a:buFont typeface="Arial" panose="020B0604020202020204" pitchFamily="34" charset="0"/>
              <a:buChar char="•"/>
            </a:pPr>
            <a:r>
              <a:rPr lang="en-US"/>
              <a:t>To establish possible solutions to improve on the current Vehicle Parking Reservation system.</a:t>
            </a:r>
          </a:p>
          <a:p>
            <a:pPr>
              <a:buFont typeface="Arial" panose="020B0604020202020204" pitchFamily="34" charset="0"/>
              <a:buChar char="•"/>
            </a:pPr>
            <a:r>
              <a:rPr lang="en-US"/>
              <a:t>To design and implement Online Vehicle Parking Reservation system.</a:t>
            </a:r>
          </a:p>
        </p:txBody>
      </p:sp>
      <p:pic>
        <p:nvPicPr>
          <p:cNvPr id="4" name="Content Placeholder 3" descr="a-person-thinking-clipart-1"/>
          <p:cNvPicPr>
            <a:picLocks noGrp="1" noChangeAspect="1"/>
          </p:cNvPicPr>
          <p:nvPr>
            <p:ph sz="half" idx="2"/>
          </p:nvPr>
        </p:nvPicPr>
        <p:blipFill>
          <a:blip r:embed="rId2"/>
          <a:stretch>
            <a:fillRect/>
          </a:stretch>
        </p:blipFill>
        <p:spPr>
          <a:xfrm>
            <a:off x="8388350" y="1838325"/>
            <a:ext cx="3193415" cy="33674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760730"/>
          </a:xfrm>
        </p:spPr>
        <p:style>
          <a:lnRef idx="1">
            <a:schemeClr val="accent1"/>
          </a:lnRef>
          <a:fillRef idx="2">
            <a:schemeClr val="accent1"/>
          </a:fillRef>
          <a:effectRef idx="1">
            <a:schemeClr val="accent1"/>
          </a:effectRef>
          <a:fontRef idx="minor">
            <a:schemeClr val="dk1"/>
          </a:fontRef>
        </p:style>
        <p:txBody>
          <a:bodyPr/>
          <a:lstStyle/>
          <a:p>
            <a:r>
              <a:rPr lang="en-US">
                <a:ln/>
                <a:solidFill>
                  <a:schemeClr val="accent1"/>
                </a:solidFill>
                <a:effectLst>
                  <a:outerShdw blurRad="38100" dist="25400" dir="5400000" algn="ctr" rotWithShape="0">
                    <a:srgbClr val="6E747A">
                      <a:alpha val="43000"/>
                    </a:srgbClr>
                  </a:outerShdw>
                </a:effectLst>
              </a:rPr>
              <a:t>Scope</a:t>
            </a:r>
          </a:p>
        </p:txBody>
      </p:sp>
      <p:sp>
        <p:nvSpPr>
          <p:cNvPr id="3" name="Content Placeholder 2"/>
          <p:cNvSpPr>
            <a:spLocks noGrp="1"/>
          </p:cNvSpPr>
          <p:nvPr>
            <p:ph idx="1"/>
          </p:nvPr>
        </p:nvSpPr>
        <p:spPr/>
        <p:txBody>
          <a:bodyPr/>
          <a:lstStyle/>
          <a:p>
            <a:r>
              <a:rPr lang="en-US"/>
              <a:t>The study was conducted for duration of four month from May-August 2016 from the stage of analysis, data collection and system development, for the purpose of collecting righteous information to enable us to develop the system.</a:t>
            </a:r>
          </a:p>
          <a:p>
            <a:r>
              <a:rPr lang="en-US"/>
              <a:t>Due the increased transmission in information technology, this makes (RP) to change from manual and local Vehicle Parking Reservation System to computerized and Online Vehicle Parking Reservation system.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762000"/>
          </a:xfrm>
        </p:spPr>
        <p:style>
          <a:lnRef idx="1">
            <a:schemeClr val="accent1"/>
          </a:lnRef>
          <a:fillRef idx="2">
            <a:schemeClr val="accent1"/>
          </a:fillRef>
          <a:effectRef idx="1">
            <a:schemeClr val="accent1"/>
          </a:effectRef>
          <a:fontRef idx="minor">
            <a:schemeClr val="dk1"/>
          </a:fontRef>
        </p:style>
        <p:txBody>
          <a:bodyPr/>
          <a:lstStyle/>
          <a:p>
            <a:r>
              <a:rPr lang="en-US">
                <a:ln/>
                <a:solidFill>
                  <a:schemeClr val="accent1"/>
                </a:solidFill>
                <a:effectLst>
                  <a:outerShdw blurRad="38100" dist="25400" dir="5400000" algn="ctr" rotWithShape="0">
                    <a:srgbClr val="6E747A">
                      <a:alpha val="43000"/>
                    </a:srgbClr>
                  </a:outerShdw>
                </a:effectLst>
              </a:rPr>
              <a:t>Project Description</a:t>
            </a:r>
          </a:p>
        </p:txBody>
      </p:sp>
      <p:sp>
        <p:nvSpPr>
          <p:cNvPr id="3" name="Content Placeholder 2"/>
          <p:cNvSpPr>
            <a:spLocks noGrp="1"/>
          </p:cNvSpPr>
          <p:nvPr>
            <p:ph idx="1"/>
          </p:nvPr>
        </p:nvSpPr>
        <p:spPr/>
        <p:txBody>
          <a:bodyPr/>
          <a:lstStyle/>
          <a:p>
            <a:pPr marL="0" indent="0">
              <a:buNone/>
            </a:pPr>
            <a:r>
              <a:rPr lang="en-US"/>
              <a:t>Online vehicle parking reservation system (OVPRS) is web-based technology used to reserve a parking space and data processing system. Drivers are no longer disturbed to park their vehicle since the system generate the parking lot number on OVPRS platform. A system requirement of OVPRS requires a currently supported version of Microsoft internet explorer or Firefox. Access to confidential data in OVPRS is secured using 12 bit secure socket layers (SSL) ORS also requires cookies’ and scripting of java applets to be enabled.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783590"/>
          </a:xfrm>
        </p:spPr>
        <p:style>
          <a:lnRef idx="1">
            <a:schemeClr val="accent1"/>
          </a:lnRef>
          <a:fillRef idx="2">
            <a:schemeClr val="accent1"/>
          </a:fillRef>
          <a:effectRef idx="1">
            <a:schemeClr val="accent1"/>
          </a:effectRef>
          <a:fontRef idx="minor">
            <a:schemeClr val="dk1"/>
          </a:fontRef>
        </p:style>
        <p:txBody>
          <a:bodyPr/>
          <a:lstStyle/>
          <a:p>
            <a:r>
              <a:rPr lang="en-US">
                <a:ln/>
                <a:solidFill>
                  <a:schemeClr val="accent1"/>
                </a:solidFill>
                <a:effectLst>
                  <a:outerShdw blurRad="38100" dist="25400" dir="5400000" algn="ctr" rotWithShape="0">
                    <a:srgbClr val="6E747A">
                      <a:alpha val="43000"/>
                    </a:srgbClr>
                  </a:outerShdw>
                </a:effectLst>
              </a:rPr>
              <a:t>Resources </a:t>
            </a:r>
          </a:p>
        </p:txBody>
      </p:sp>
      <p:sp>
        <p:nvSpPr>
          <p:cNvPr id="3" name="Content Placeholder 2"/>
          <p:cNvSpPr>
            <a:spLocks noGrp="1"/>
          </p:cNvSpPr>
          <p:nvPr>
            <p:ph idx="1"/>
          </p:nvPr>
        </p:nvSpPr>
        <p:spPr/>
        <p:txBody>
          <a:bodyPr/>
          <a:lstStyle/>
          <a:p>
            <a:pPr marL="0" indent="0">
              <a:buNone/>
            </a:pPr>
            <a:r>
              <a:rPr lang="en-US"/>
              <a:t>The design tools to be used were entity relationship diagram (was used in describing the relationships between entities), flow charts (was used to show the flow of events and how the processes are executed) and the following tools will be used: XAMMP to design a database, PHP and HTML to make interface, authenticate user and make a connection to a database, CSS to describe the presentation of a document and JAVASCRIPT to add interactivity, validation to the webpages.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779780"/>
          </a:xfrm>
        </p:spPr>
        <p:style>
          <a:lnRef idx="1">
            <a:schemeClr val="accent1"/>
          </a:lnRef>
          <a:fillRef idx="2">
            <a:schemeClr val="accent1"/>
          </a:fillRef>
          <a:effectRef idx="1">
            <a:schemeClr val="accent1"/>
          </a:effectRef>
          <a:fontRef idx="minor">
            <a:schemeClr val="dk1"/>
          </a:fontRef>
        </p:style>
        <p:txBody>
          <a:bodyPr>
            <a:scene3d>
              <a:camera prst="orthographicFront"/>
              <a:lightRig rig="threePt" dir="t"/>
            </a:scene3d>
          </a:bodyPr>
          <a:lstStyle/>
          <a:p>
            <a:r>
              <a:rPr lang="en-US">
                <a:solidFill>
                  <a:schemeClr val="accent1"/>
                </a:solidFill>
                <a:effectLst>
                  <a:outerShdw blurRad="38100" dist="25400" dir="5400000" algn="ctr" rotWithShape="0">
                    <a:srgbClr val="6E747A">
                      <a:alpha val="43000"/>
                    </a:srgbClr>
                  </a:outerShdw>
                </a:effectLst>
              </a:rPr>
              <a:t>Problem Statement</a:t>
            </a:r>
          </a:p>
        </p:txBody>
      </p:sp>
      <p:sp>
        <p:nvSpPr>
          <p:cNvPr id="3" name="Content Placeholder 2"/>
          <p:cNvSpPr>
            <a:spLocks noGrp="1"/>
          </p:cNvSpPr>
          <p:nvPr>
            <p:ph idx="1"/>
          </p:nvPr>
        </p:nvSpPr>
        <p:spPr/>
        <p:txBody>
          <a:bodyPr/>
          <a:lstStyle/>
          <a:p>
            <a:pPr marL="0" indent="0">
              <a:buNone/>
            </a:pPr>
            <a:r>
              <a:rPr lang="en-US"/>
              <a:t>Crowded places (almost every place today) had challenges concerning its safety of data in the store since they currently use paper based system, physical struggle for parking by drivers, wastage of time, congestion and collision. There was also a problem of monitoring the profit made for the company where by the company was losing money to its workers who receive the money (fraud). This system majorly solved the congestion, collision and save time during parking activities.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771525"/>
          </a:xfrm>
        </p:spPr>
        <p:style>
          <a:lnRef idx="1">
            <a:schemeClr val="accent1"/>
          </a:lnRef>
          <a:fillRef idx="2">
            <a:schemeClr val="accent1"/>
          </a:fillRef>
          <a:effectRef idx="1">
            <a:schemeClr val="accent1"/>
          </a:effectRef>
          <a:fontRef idx="minor">
            <a:schemeClr val="dk1"/>
          </a:fontRef>
        </p:style>
        <p:txBody>
          <a:bodyPr/>
          <a:lstStyle/>
          <a:p>
            <a:r>
              <a:rPr lang="en-US">
                <a:ln/>
                <a:solidFill>
                  <a:schemeClr val="accent1"/>
                </a:solidFill>
                <a:effectLst>
                  <a:outerShdw blurRad="38100" dist="25400" dir="5400000" algn="ctr" rotWithShape="0">
                    <a:srgbClr val="6E747A">
                      <a:alpha val="43000"/>
                    </a:srgbClr>
                  </a:outerShdw>
                </a:effectLst>
              </a:rPr>
              <a:t>Bibliography</a:t>
            </a:r>
          </a:p>
        </p:txBody>
      </p:sp>
      <p:sp>
        <p:nvSpPr>
          <p:cNvPr id="3" name="Content Placeholder 2"/>
          <p:cNvSpPr>
            <a:spLocks noGrp="1"/>
          </p:cNvSpPr>
          <p:nvPr>
            <p:ph idx="1"/>
          </p:nvPr>
        </p:nvSpPr>
        <p:spPr/>
        <p:txBody>
          <a:bodyPr/>
          <a:lstStyle/>
          <a:p>
            <a:pPr marL="0" indent="0">
              <a:buNone/>
            </a:pPr>
            <a:r>
              <a:rPr lang="en-US"/>
              <a:t>Shem, S, S.Park and S.Hong (2006)  -“ (OVPRS) is web-based used to reserve a park and data processing system.”,</a:t>
            </a:r>
          </a:p>
          <a:p>
            <a:pPr marL="0" indent="0">
              <a:buNone/>
            </a:pPr>
            <a:r>
              <a:rPr lang="en-US"/>
              <a:t>O’Brien (1998) -“defines Information system as an organized combination of people, hardware, software, communications networks, and data resources that collects, transformations, and disseminates information in an organization”, </a:t>
            </a:r>
          </a:p>
          <a:p>
            <a:pPr marL="0" indent="0">
              <a:buNone/>
            </a:pPr>
            <a:r>
              <a:rPr lang="en-US"/>
              <a:t>Whapples(2005)-“online vehicle parking reservation will be also much faster, easier on both sides (means clients and company)”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Office Theme</vt:lpstr>
      <vt:lpstr>Orange Waves</vt:lpstr>
      <vt:lpstr>         Online vehicle parking reservation system</vt:lpstr>
      <vt:lpstr>Abstract</vt:lpstr>
      <vt:lpstr>Introduction of the project</vt:lpstr>
      <vt:lpstr>Objective</vt:lpstr>
      <vt:lpstr>Scope</vt:lpstr>
      <vt:lpstr>Project Description</vt:lpstr>
      <vt:lpstr>Resources </vt:lpstr>
      <vt:lpstr>Problem Statement</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vehicle parking reservation system</dc:title>
  <dc:creator/>
  <cp:lastModifiedBy>Jitendra</cp:lastModifiedBy>
  <cp:revision>6</cp:revision>
  <dcterms:created xsi:type="dcterms:W3CDTF">2019-03-25T17:09:00Z</dcterms:created>
  <dcterms:modified xsi:type="dcterms:W3CDTF">2019-04-09T05:45:03Z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