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114" d="100"/>
          <a:sy n="114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6358-DBEF-43E8-BF68-C11DD0EB4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1AE69-95A8-4899-AF7F-D66A6AFBB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2301-7002-41A1-8A17-27A8D604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6DFA-1758-4A3D-919D-670D6845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84266-33E3-457A-B80F-512F756E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3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2B9D-162E-4974-9593-C5CD611E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49E4-522E-4AB3-8F14-C487A052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FDE2-E6D7-48D6-BBE0-185D99DF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5A4C-8916-4741-BC6F-0C866548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92C1-CAD4-4FFE-B7EE-675AD871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7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D4FD3-2AE4-4131-AD8D-760055782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53579-5741-46EE-920E-7128959D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48B8-7F6E-4C5F-AEC4-967307AF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7EB4-EFFC-4379-947A-2B00E852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31C5-81B2-4B07-B738-6A1D4499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481-FEF9-4984-8168-54ACC60F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2FC0-77AE-4221-9177-1B71CB63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0A24-5C1C-4EEB-9ECB-C11376D0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1F48-A7C7-488A-AC78-8380AB4C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469E4-D637-47CB-BA5E-6D702D36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BA32-601E-4D73-A046-6C69C6ED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B27D2-9060-4462-A39C-81ECB8E7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8112-6113-46D1-AB99-B2AB92ED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C27C-28DA-404D-AEA2-3D1BD2EC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9067F-55F9-4E15-9352-06E1524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DF97-852D-480D-955F-F855092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4E60-0423-4857-9317-BCA38AB6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CD68D-A45F-4E50-8C28-733C0376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54EBA-7D1F-4E36-BBB7-E5447DDC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1B489-A99F-44C4-ACC1-C133B6BB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9FEB-9C80-453B-848F-457C63C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97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A5A0-B098-4F99-9AAE-4660141F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98326-1820-4F97-8754-9EF45D09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28FF9-5622-4A0D-A5DD-E713742F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5F3E5-115B-455A-A556-7BF0E4690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673FB-6474-4328-A678-713631F8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B7001-1809-4626-9B83-BDEAE927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CC36A-16B8-44B0-9256-660F50D8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209E-270B-4271-990A-DCB2477B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768-5C8D-451E-9E88-D44933B4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8FC56-048A-40E8-AE22-7A8DEC22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61B5F-00DA-4A53-95BE-AAE659B0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44B12-AAC3-4A91-96CB-B9CE8C69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7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93403-5091-4289-8D42-22A1B5C0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0DBEC-91A7-44CE-91DF-664D7FC6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2A52A-5B5B-409A-B77B-F578859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0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2D2E-C7D3-4960-A5F1-F6848285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0287-E653-4B0E-8BE2-3631C8FD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5A891-77EE-43D2-98F1-37CC31E7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C25DF-83DB-4196-A1A0-61003CA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B4FB-FB2E-4277-A2E7-0FE0AEEB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2E1B4-DF40-4DD3-897B-BDFB28EF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0E8F-0EC9-42E7-9911-09D1F456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ED2B7-DD5C-4519-8A04-60CCF5333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218EE-07E5-4020-861F-45017C8A1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1AFD3-E6FC-4983-AF3C-75C22516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8CA5D-BCC8-4653-AAD3-454608BC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23863-376B-4EB9-A61C-0CA6FC9D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6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DDC2F-FC86-4131-8F90-99F6060A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D9B6-0C88-4319-BC3E-E8998AE4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E600-75A0-4491-9249-2F0C04BB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EFD8-FBDD-4E76-8689-96B68E71BBC4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D49E-F8D0-4918-BC8A-79668244B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4F41-B031-479E-8D24-6858E588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1E24-1F50-4370-B99C-276AE8CA2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5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D0D6-41F6-4AF7-A720-FE1DEC56B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6220"/>
          </a:xfrm>
        </p:spPr>
        <p:txBody>
          <a:bodyPr/>
          <a:lstStyle/>
          <a:p>
            <a:r>
              <a:rPr lang="en-US" dirty="0"/>
              <a:t>Coursera 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89EF6-F2F9-4358-B3BD-81405831A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5738"/>
          </a:xfrm>
        </p:spPr>
        <p:txBody>
          <a:bodyPr>
            <a:normAutofit/>
          </a:bodyPr>
          <a:lstStyle/>
          <a:p>
            <a:r>
              <a:rPr lang="en-US" sz="4000" dirty="0"/>
              <a:t>Battle of Neighborhoods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E6C1D-3CD3-4C75-BFB9-1343FE249738}"/>
              </a:ext>
            </a:extLst>
          </p:cNvPr>
          <p:cNvSpPr txBox="1"/>
          <p:nvPr/>
        </p:nvSpPr>
        <p:spPr>
          <a:xfrm>
            <a:off x="3909270" y="5360565"/>
            <a:ext cx="27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Author: Anoop </a:t>
            </a:r>
            <a:r>
              <a:rPr lang="en-US" dirty="0" err="1"/>
              <a:t>Kohale</a:t>
            </a:r>
            <a:r>
              <a:rPr lang="en-US" dirty="0"/>
              <a:t>, IBM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59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A752C-DDBB-45BE-8B0F-11FC5C4C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6" y="398531"/>
            <a:ext cx="9335803" cy="194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F190A-DEE8-4BD2-9D72-054F5FAF3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6" y="2457315"/>
            <a:ext cx="9221487" cy="170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4608-1B78-4FF9-83C3-5B94FDCF5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6" y="4278386"/>
            <a:ext cx="9097645" cy="18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CC16-337C-4A62-A04E-212048F6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3165-14C1-45E6-BC73-3BD4F755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2 and Cluster 4 have the Bakeries with highest likes and ratings</a:t>
            </a:r>
          </a:p>
          <a:p>
            <a:r>
              <a:rPr lang="en-US" dirty="0"/>
              <a:t>Cluster 5 has moderate reviews</a:t>
            </a:r>
          </a:p>
          <a:p>
            <a:r>
              <a:rPr lang="en-US" dirty="0"/>
              <a:t>Cluster 3 has least reviews for the venues. This indicates that the outlets are not popular in these venues.</a:t>
            </a:r>
          </a:p>
          <a:p>
            <a:r>
              <a:rPr lang="en-US" dirty="0"/>
              <a:t>Cluster 1 provides venues with moderate reviews. This cluster is more spread over the city. The venue selection from this </a:t>
            </a:r>
            <a:r>
              <a:rPr lang="en-US" dirty="0" err="1"/>
              <a:t>clueter</a:t>
            </a:r>
            <a:r>
              <a:rPr lang="en-US" dirty="0"/>
              <a:t> will require further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79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5439-2968-4B25-B96D-287CCCBD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064"/>
            <a:ext cx="10515600" cy="5463899"/>
          </a:xfrm>
        </p:spPr>
        <p:txBody>
          <a:bodyPr/>
          <a:lstStyle/>
          <a:p>
            <a:r>
              <a:rPr lang="en-US" dirty="0"/>
              <a:t>The exercise provides insights to the Bakeries business in New York city</a:t>
            </a:r>
          </a:p>
          <a:p>
            <a:r>
              <a:rPr lang="en-US" dirty="0"/>
              <a:t>The clustering divides the bakeries based on the Likes, Ratings and Tips from Foursquare</a:t>
            </a:r>
          </a:p>
          <a:p>
            <a:r>
              <a:rPr lang="en-US" dirty="0"/>
              <a:t>This provides a good starting point in the setting up of new bakery in New York City</a:t>
            </a:r>
          </a:p>
          <a:p>
            <a:r>
              <a:rPr lang="en-US" dirty="0"/>
              <a:t>We can combine the demographic data and real estate pricing data to come up with the favored neighborhood to start </a:t>
            </a:r>
            <a:r>
              <a:rPr lang="en-US"/>
              <a:t>the business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51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4F42-A453-4CE2-82EA-6DCBFCC5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337F-0DD9-4645-8DE7-64951CF2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man wants to open a Bakery in the neighborhood of New York City.</a:t>
            </a:r>
          </a:p>
          <a:p>
            <a:r>
              <a:rPr lang="en-US" dirty="0" err="1"/>
              <a:t>He/She</a:t>
            </a:r>
            <a:r>
              <a:rPr lang="en-US" dirty="0"/>
              <a:t> wants to analyze the existing Bakery business and provide an insight to the suitable location to open their business</a:t>
            </a:r>
          </a:p>
          <a:p>
            <a:r>
              <a:rPr lang="en-US" dirty="0"/>
              <a:t>The market analysis will provide a strategy and direction to the new business increasing their chances of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14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DF9E-B043-4F97-B135-DE3E280C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9775-B740-4B13-8B88-E861CB98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0441"/>
          </a:xfrm>
        </p:spPr>
        <p:txBody>
          <a:bodyPr/>
          <a:lstStyle/>
          <a:p>
            <a:r>
              <a:rPr lang="en-US" dirty="0"/>
              <a:t>The New York Neighborhood data provided by NYU</a:t>
            </a:r>
          </a:p>
          <a:p>
            <a:r>
              <a:rPr lang="en-US" dirty="0"/>
              <a:t>Foursquare Venues data</a:t>
            </a:r>
          </a:p>
          <a:p>
            <a:r>
              <a:rPr lang="en-US" dirty="0"/>
              <a:t>Foursquare Details of Venues</a:t>
            </a:r>
          </a:p>
          <a:p>
            <a:r>
              <a:rPr lang="en-US" dirty="0"/>
              <a:t>Geocoder data (Latitude and Longitude)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4147-4D69-4733-A928-2BE28202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4706-7EE8-4574-808D-E371CED1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Data acquisition and cleansing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6224B-6AF1-43B4-B369-A38FD320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29" y="2414164"/>
            <a:ext cx="3772426" cy="2314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7C5ED-E6E4-49F8-9530-AAA86228EB6E}"/>
              </a:ext>
            </a:extLst>
          </p:cNvPr>
          <p:cNvSpPr txBox="1"/>
          <p:nvPr/>
        </p:nvSpPr>
        <p:spPr>
          <a:xfrm>
            <a:off x="6377426" y="2414163"/>
            <a:ext cx="4268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</a:t>
            </a:r>
            <a:r>
              <a:rPr lang="en-US" sz="1050" dirty="0" err="1"/>
              <a:t>GeoJSON</a:t>
            </a:r>
            <a:r>
              <a:rPr lang="en-US" sz="1050" dirty="0"/>
              <a:t> file provided by NYU contains information about the neighborhoods in New York</a:t>
            </a:r>
          </a:p>
          <a:p>
            <a:endParaRPr lang="en-US" sz="1050" dirty="0"/>
          </a:p>
          <a:p>
            <a:r>
              <a:rPr lang="en-US" sz="1050" dirty="0"/>
              <a:t>We extract Borough, Neighborhood, Latitude and Longitude from the file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2775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8571-1DA5-41E5-BC78-8FD51F4A5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1"/>
            <a:ext cx="8716861" cy="556850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F6D78-747C-4888-8BB0-23B8982D10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82843"/>
            <a:ext cx="5117983" cy="3620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36C01-3881-4850-8EFF-FCDD7B6A8C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906107"/>
            <a:ext cx="5027802" cy="3597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37DEF-B223-4229-B2BA-CF59FDAC4E70}"/>
              </a:ext>
            </a:extLst>
          </p:cNvPr>
          <p:cNvSpPr txBox="1"/>
          <p:nvPr/>
        </p:nvSpPr>
        <p:spPr>
          <a:xfrm>
            <a:off x="1560352" y="1513511"/>
            <a:ext cx="279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Neighborhoods in New York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E5F29-6C04-48C7-9EA3-0227D4CF06C5}"/>
              </a:ext>
            </a:extLst>
          </p:cNvPr>
          <p:cNvSpPr txBox="1"/>
          <p:nvPr/>
        </p:nvSpPr>
        <p:spPr>
          <a:xfrm>
            <a:off x="6895750" y="1513511"/>
            <a:ext cx="363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Bakeries in New York Neighborhoods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0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B467B-8982-42E5-8C33-C9F9FD6718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3388" y="1115736"/>
            <a:ext cx="4102217" cy="5373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5F357-5241-4EAE-A95E-8D8E66AC06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84938" y="1174459"/>
            <a:ext cx="3727430" cy="5315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1B6BC-AF54-4699-B7DD-6637B7613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4" y="1248473"/>
            <a:ext cx="3583445" cy="5202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21C3BD-D225-4D0F-90A8-970DD1DE054B}"/>
              </a:ext>
            </a:extLst>
          </p:cNvPr>
          <p:cNvSpPr txBox="1"/>
          <p:nvPr/>
        </p:nvSpPr>
        <p:spPr>
          <a:xfrm>
            <a:off x="1518407" y="763398"/>
            <a:ext cx="915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plots of Likes, Ratings and Tips of Bakeries from Foursquare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37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E36F-DC54-42FE-B969-C51306A0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on the Bakeries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82C6-4E03-45A9-8874-6AEB3A3B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58852"/>
          </a:xfrm>
        </p:spPr>
        <p:txBody>
          <a:bodyPr/>
          <a:lstStyle/>
          <a:p>
            <a:r>
              <a:rPr lang="en-US" dirty="0"/>
              <a:t>Create clusters using the data gathered about Bakeries in New York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82F4C-AC23-4136-BEFA-BAB503A5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2684478"/>
            <a:ext cx="629690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7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60FF-085B-4DF7-83E5-881358271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719"/>
            <a:ext cx="10515600" cy="498125"/>
          </a:xfrm>
        </p:spPr>
        <p:txBody>
          <a:bodyPr>
            <a:normAutofit/>
          </a:bodyPr>
          <a:lstStyle/>
          <a:p>
            <a:r>
              <a:rPr lang="en-US" sz="2000" dirty="0"/>
              <a:t>Folium Map of the various clusters of Bakeries based on Ratings, Likes and Tips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83E4F-0E48-406B-AA69-6BA772F1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75" y="1208015"/>
            <a:ext cx="6776850" cy="52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9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969E-669D-41E6-A9C1-DA72C1C1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4" y="365941"/>
            <a:ext cx="10515600" cy="514903"/>
          </a:xfrm>
        </p:spPr>
        <p:txBody>
          <a:bodyPr/>
          <a:lstStyle/>
          <a:p>
            <a:r>
              <a:rPr lang="en-US" dirty="0"/>
              <a:t>Some Glimpses of the clusters data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0A34E-4091-490D-8CCC-31A5EB39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4" y="1011782"/>
            <a:ext cx="9030960" cy="2619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08BBD-4664-4B21-B1AA-5DDBB06E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4" y="3753162"/>
            <a:ext cx="863085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6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Coursera Capstone Project</vt:lpstr>
      <vt:lpstr>Business Problem</vt:lpstr>
      <vt:lpstr>Data used</vt:lpstr>
      <vt:lpstr>Methodology</vt:lpstr>
      <vt:lpstr>PowerPoint Presentation</vt:lpstr>
      <vt:lpstr>PowerPoint Presentation</vt:lpstr>
      <vt:lpstr>Clustering on the Bakeries data</vt:lpstr>
      <vt:lpstr>PowerPoint Presentation</vt:lpstr>
      <vt:lpstr>PowerPoint Presentation</vt:lpstr>
      <vt:lpstr>PowerPoint Presentation</vt:lpstr>
      <vt:lpstr>Result &amp;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Anoop Kohale</dc:creator>
  <cp:lastModifiedBy>Anoop Kohale</cp:lastModifiedBy>
  <cp:revision>9</cp:revision>
  <dcterms:created xsi:type="dcterms:W3CDTF">2019-03-23T12:08:20Z</dcterms:created>
  <dcterms:modified xsi:type="dcterms:W3CDTF">2019-03-23T13:09:27Z</dcterms:modified>
</cp:coreProperties>
</file>