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60588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263" d="100"/>
          <a:sy n="263" d="100"/>
        </p:scale>
        <p:origin x="3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530264"/>
            <a:ext cx="1836500" cy="1128031"/>
          </a:xfrm>
        </p:spPr>
        <p:txBody>
          <a:bodyPr anchor="b"/>
          <a:lstStyle>
            <a:lvl1pPr algn="ctr">
              <a:defRPr sz="141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1701796"/>
            <a:ext cx="1620441" cy="782271"/>
          </a:xfrm>
        </p:spPr>
        <p:txBody>
          <a:bodyPr/>
          <a:lstStyle>
            <a:lvl1pPr marL="0" indent="0" algn="ctr">
              <a:buNone/>
              <a:defRPr sz="567"/>
            </a:lvl1pPr>
            <a:lvl2pPr marL="108036" indent="0" algn="ctr">
              <a:buNone/>
              <a:defRPr sz="473"/>
            </a:lvl2pPr>
            <a:lvl3pPr marL="216073" indent="0" algn="ctr">
              <a:buNone/>
              <a:defRPr sz="425"/>
            </a:lvl3pPr>
            <a:lvl4pPr marL="324109" indent="0" algn="ctr">
              <a:buNone/>
              <a:defRPr sz="378"/>
            </a:lvl4pPr>
            <a:lvl5pPr marL="432145" indent="0" algn="ctr">
              <a:buNone/>
              <a:defRPr sz="378"/>
            </a:lvl5pPr>
            <a:lvl6pPr marL="540182" indent="0" algn="ctr">
              <a:buNone/>
              <a:defRPr sz="378"/>
            </a:lvl6pPr>
            <a:lvl7pPr marL="648218" indent="0" algn="ctr">
              <a:buNone/>
              <a:defRPr sz="378"/>
            </a:lvl7pPr>
            <a:lvl8pPr marL="756255" indent="0" algn="ctr">
              <a:buNone/>
              <a:defRPr sz="378"/>
            </a:lvl8pPr>
            <a:lvl9pPr marL="864291" indent="0" algn="ctr">
              <a:buNone/>
              <a:defRPr sz="37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0393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076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172505"/>
            <a:ext cx="465877" cy="27458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172505"/>
            <a:ext cx="1370623" cy="27458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1798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509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807773"/>
            <a:ext cx="1863507" cy="1347786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2168310"/>
            <a:ext cx="1863507" cy="708769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/>
                </a:solidFill>
              </a:defRPr>
            </a:lvl1pPr>
            <a:lvl2pPr marL="108036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814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862523"/>
            <a:ext cx="918250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862523"/>
            <a:ext cx="918250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153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72506"/>
            <a:ext cx="1863507" cy="62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794272"/>
            <a:ext cx="914030" cy="389260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1183532"/>
            <a:ext cx="914030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794272"/>
            <a:ext cx="918531" cy="389260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1183532"/>
            <a:ext cx="918531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7128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9765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969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216006"/>
            <a:ext cx="696846" cy="756021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466513"/>
            <a:ext cx="1093798" cy="2302563"/>
          </a:xfrm>
        </p:spPr>
        <p:txBody>
          <a:bodyPr/>
          <a:lstStyle>
            <a:lvl1pPr>
              <a:defRPr sz="756"/>
            </a:lvl1pPr>
            <a:lvl2pPr>
              <a:defRPr sz="662"/>
            </a:lvl2pPr>
            <a:lvl3pPr>
              <a:defRPr sz="567"/>
            </a:lvl3pPr>
            <a:lvl4pPr>
              <a:defRPr sz="473"/>
            </a:lvl4pPr>
            <a:lvl5pPr>
              <a:defRPr sz="473"/>
            </a:lvl5pPr>
            <a:lvl6pPr>
              <a:defRPr sz="473"/>
            </a:lvl6pPr>
            <a:lvl7pPr>
              <a:defRPr sz="473"/>
            </a:lvl7pPr>
            <a:lvl8pPr>
              <a:defRPr sz="473"/>
            </a:lvl8pPr>
            <a:lvl9pPr>
              <a:defRPr sz="47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972026"/>
            <a:ext cx="696846" cy="1800799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898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216006"/>
            <a:ext cx="696846" cy="756021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466513"/>
            <a:ext cx="1093798" cy="2302563"/>
          </a:xfrm>
        </p:spPr>
        <p:txBody>
          <a:bodyPr anchor="t"/>
          <a:lstStyle>
            <a:lvl1pPr marL="0" indent="0">
              <a:buNone/>
              <a:defRPr sz="756"/>
            </a:lvl1pPr>
            <a:lvl2pPr marL="108036" indent="0">
              <a:buNone/>
              <a:defRPr sz="662"/>
            </a:lvl2pPr>
            <a:lvl3pPr marL="216073" indent="0">
              <a:buNone/>
              <a:defRPr sz="567"/>
            </a:lvl3pPr>
            <a:lvl4pPr marL="324109" indent="0">
              <a:buNone/>
              <a:defRPr sz="473"/>
            </a:lvl4pPr>
            <a:lvl5pPr marL="432145" indent="0">
              <a:buNone/>
              <a:defRPr sz="473"/>
            </a:lvl5pPr>
            <a:lvl6pPr marL="540182" indent="0">
              <a:buNone/>
              <a:defRPr sz="473"/>
            </a:lvl6pPr>
            <a:lvl7pPr marL="648218" indent="0">
              <a:buNone/>
              <a:defRPr sz="473"/>
            </a:lvl7pPr>
            <a:lvl8pPr marL="756255" indent="0">
              <a:buNone/>
              <a:defRPr sz="473"/>
            </a:lvl8pPr>
            <a:lvl9pPr marL="864291" indent="0">
              <a:buNone/>
              <a:defRPr sz="47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972026"/>
            <a:ext cx="696846" cy="1800799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E310-F316-4780-B55F-32801519CE21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5755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172506"/>
            <a:ext cx="1863507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862523"/>
            <a:ext cx="1863507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3003082"/>
            <a:ext cx="48613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E310-F316-4780-B55F-32801519CE21}" type="datetimeFigureOut">
              <a:rPr lang="en-SE" smtClean="0"/>
              <a:t>2023-09-30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3003082"/>
            <a:ext cx="72919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3003082"/>
            <a:ext cx="48613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94FD7-ABFC-44AD-9B0D-57D42A0BF4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3510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6073" rtl="0" eaLnBrk="1" latinLnBrk="0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5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1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27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4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0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36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73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09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41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Giovanni Volpe</cp:lastModifiedBy>
  <cp:revision>10</cp:revision>
  <dcterms:created xsi:type="dcterms:W3CDTF">2023-09-29T20:48:41Z</dcterms:created>
  <dcterms:modified xsi:type="dcterms:W3CDTF">2023-09-30T17:39:28Z</dcterms:modified>
</cp:coreProperties>
</file>