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195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236" d="100"/>
          <a:sy n="236" d="100"/>
        </p:scale>
        <p:origin x="1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9241"/>
            <a:ext cx="3671650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91070"/>
            <a:ext cx="3239691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3716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7524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91691"/>
            <a:ext cx="931411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91691"/>
            <a:ext cx="2740239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850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0584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97613"/>
            <a:ext cx="3725645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409469"/>
            <a:ext cx="3725645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03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58453"/>
            <a:ext cx="1835825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58453"/>
            <a:ext cx="1835825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012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691"/>
            <a:ext cx="3725645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82610"/>
            <a:ext cx="1827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315164"/>
            <a:ext cx="1827388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82610"/>
            <a:ext cx="1836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315164"/>
            <a:ext cx="1836388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6065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274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768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8399"/>
            <a:ext cx="2186791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054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8399"/>
            <a:ext cx="2186791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3295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91691"/>
            <a:ext cx="3725645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58453"/>
            <a:ext cx="3725645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E310-F316-4780-B55F-32801519CE21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337084"/>
            <a:ext cx="145786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948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41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Giovanni Volpe</cp:lastModifiedBy>
  <cp:revision>10</cp:revision>
  <dcterms:created xsi:type="dcterms:W3CDTF">2023-09-29T20:48:41Z</dcterms:created>
  <dcterms:modified xsi:type="dcterms:W3CDTF">2023-09-30T17:39:04Z</dcterms:modified>
</cp:coreProperties>
</file>