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0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0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29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9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9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9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23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7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1138-BA6C-4299-A0DD-D252647D4C50}" type="datetimeFigureOut">
              <a:rPr lang="en-AU" smtClean="0"/>
              <a:t>22/04/2017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9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8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</cp:revision>
  <dcterms:created xsi:type="dcterms:W3CDTF">2017-04-21T23:50:03Z</dcterms:created>
  <dcterms:modified xsi:type="dcterms:W3CDTF">2017-04-21T23:50:21Z</dcterms:modified>
</cp:coreProperties>
</file>