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1138-BA6C-4299-A0DD-D252647D4C50}" type="datetimeFigureOut">
              <a:rPr lang="en-AU" smtClean="0"/>
              <a:t>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5951-0354-470D-A7E6-D3E0CD63D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49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1138-BA6C-4299-A0DD-D252647D4C50}" type="datetimeFigureOut">
              <a:rPr lang="en-AU" smtClean="0"/>
              <a:t>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5951-0354-470D-A7E6-D3E0CD63D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02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1138-BA6C-4299-A0DD-D252647D4C50}" type="datetimeFigureOut">
              <a:rPr lang="en-AU" smtClean="0"/>
              <a:t>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5951-0354-470D-A7E6-D3E0CD63D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60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1138-BA6C-4299-A0DD-D252647D4C50}" type="datetimeFigureOut">
              <a:rPr lang="en-AU" smtClean="0"/>
              <a:t>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5951-0354-470D-A7E6-D3E0CD63D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501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1138-BA6C-4299-A0DD-D252647D4C50}" type="datetimeFigureOut">
              <a:rPr lang="en-AU" smtClean="0"/>
              <a:t>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5951-0354-470D-A7E6-D3E0CD63D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029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1138-BA6C-4299-A0DD-D252647D4C50}" type="datetimeFigureOut">
              <a:rPr lang="en-AU" smtClean="0"/>
              <a:t>4/05/2017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5951-0354-470D-A7E6-D3E0CD63D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49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1138-BA6C-4299-A0DD-D252647D4C50}" type="datetimeFigureOut">
              <a:rPr lang="en-AU" smtClean="0"/>
              <a:t>4/05/2017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5951-0354-470D-A7E6-D3E0CD63D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97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1138-BA6C-4299-A0DD-D252647D4C50}" type="datetimeFigureOut">
              <a:rPr lang="en-AU" smtClean="0"/>
              <a:t>4/05/2017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5951-0354-470D-A7E6-D3E0CD63D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5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1138-BA6C-4299-A0DD-D252647D4C50}" type="datetimeFigureOut">
              <a:rPr lang="en-AU" smtClean="0"/>
              <a:t>4/05/2017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5951-0354-470D-A7E6-D3E0CD63D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697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1138-BA6C-4299-A0DD-D252647D4C50}" type="datetimeFigureOut">
              <a:rPr lang="en-AU" smtClean="0"/>
              <a:t>4/05/2017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5951-0354-470D-A7E6-D3E0CD63D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23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1138-BA6C-4299-A0DD-D252647D4C50}" type="datetimeFigureOut">
              <a:rPr lang="en-AU" smtClean="0"/>
              <a:t>4/05/2017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5951-0354-470D-A7E6-D3E0CD63D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075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41138-BA6C-4299-A0DD-D252647D4C50}" type="datetimeFigureOut">
              <a:rPr lang="en-AU" smtClean="0"/>
              <a:t>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45951-0354-470D-A7E6-D3E0CD63D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494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99350"/>
              </p:ext>
            </p:extLst>
          </p:nvPr>
        </p:nvGraphicFramePr>
        <p:xfrm>
          <a:off x="2878666" y="1447800"/>
          <a:ext cx="2880000" cy="2880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 descr="Image result for us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075" y="2026877"/>
            <a:ext cx="563691" cy="56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us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075" y="2605954"/>
            <a:ext cx="563691" cy="56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us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075" y="3185031"/>
            <a:ext cx="563691" cy="56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us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075" y="3764109"/>
            <a:ext cx="563691" cy="56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us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075" y="1447800"/>
            <a:ext cx="563691" cy="56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7" y="996950"/>
            <a:ext cx="444500" cy="444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716" y="996950"/>
            <a:ext cx="444500" cy="444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054" y="996950"/>
            <a:ext cx="444500" cy="444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41" y="996950"/>
            <a:ext cx="444500" cy="444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28" y="996950"/>
            <a:ext cx="444500" cy="444500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613339"/>
              </p:ext>
            </p:extLst>
          </p:nvPr>
        </p:nvGraphicFramePr>
        <p:xfrm>
          <a:off x="5896053" y="1447800"/>
          <a:ext cx="576000" cy="2880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03" y="996950"/>
            <a:ext cx="4445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1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99350"/>
              </p:ext>
            </p:extLst>
          </p:nvPr>
        </p:nvGraphicFramePr>
        <p:xfrm>
          <a:off x="2878666" y="1447800"/>
          <a:ext cx="2880000" cy="2880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 descr="Image result for us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075" y="2026877"/>
            <a:ext cx="563691" cy="56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us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075" y="2605954"/>
            <a:ext cx="563691" cy="56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us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075" y="3185031"/>
            <a:ext cx="563691" cy="56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us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075" y="3764109"/>
            <a:ext cx="563691" cy="56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us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075" y="1447800"/>
            <a:ext cx="563691" cy="56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7" y="996950"/>
            <a:ext cx="444500" cy="444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716" y="996950"/>
            <a:ext cx="444500" cy="444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054" y="996950"/>
            <a:ext cx="444500" cy="444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41" y="996950"/>
            <a:ext cx="444500" cy="444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28" y="996950"/>
            <a:ext cx="444500" cy="444500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075079"/>
              </p:ext>
            </p:extLst>
          </p:nvPr>
        </p:nvGraphicFramePr>
        <p:xfrm>
          <a:off x="5896053" y="1447800"/>
          <a:ext cx="576000" cy="2880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5.0</a:t>
                      </a:r>
                      <a:endParaRPr lang="en-AU" dirty="0"/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2.0</a:t>
                      </a:r>
                      <a:endParaRPr lang="en-AU" dirty="0"/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3.0</a:t>
                      </a:r>
                      <a:endParaRPr lang="en-AU" dirty="0"/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4.5</a:t>
                      </a:r>
                      <a:endParaRPr lang="en-AU" dirty="0"/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2.0</a:t>
                      </a:r>
                      <a:endParaRPr lang="en-AU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03" y="996950"/>
            <a:ext cx="444500" cy="444500"/>
          </a:xfrm>
          <a:prstGeom prst="rect">
            <a:avLst/>
          </a:prstGeom>
        </p:spPr>
      </p:pic>
      <p:cxnSp>
        <p:nvCxnSpPr>
          <p:cNvPr id="8" name="Elbow Connector 7"/>
          <p:cNvCxnSpPr>
            <a:stCxn id="20" idx="1"/>
            <a:endCxn id="16" idx="2"/>
          </p:cNvCxnSpPr>
          <p:nvPr/>
        </p:nvCxnSpPr>
        <p:spPr>
          <a:xfrm rot="5400000" flipH="1" flipV="1">
            <a:off x="5101163" y="3548378"/>
            <a:ext cx="303468" cy="1862312"/>
          </a:xfrm>
          <a:prstGeom prst="bentConnector5">
            <a:avLst>
              <a:gd name="adj1" fmla="val -122759"/>
              <a:gd name="adj2" fmla="val 44551"/>
              <a:gd name="adj3" fmla="val -1231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 rot="5400000">
            <a:off x="4236706" y="3109309"/>
            <a:ext cx="170070" cy="287384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/>
          <p:cNvSpPr txBox="1"/>
          <p:nvPr/>
        </p:nvSpPr>
        <p:spPr>
          <a:xfrm>
            <a:off x="4928218" y="4809065"/>
            <a:ext cx="7168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 smtClean="0"/>
              <a:t>mean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57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762930"/>
              </p:ext>
            </p:extLst>
          </p:nvPr>
        </p:nvGraphicFramePr>
        <p:xfrm>
          <a:off x="2878666" y="1447800"/>
          <a:ext cx="2880000" cy="2880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9.8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6.2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7.3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8.1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5.2</a:t>
                      </a:r>
                      <a:endParaRPr lang="en-AU" dirty="0"/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20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42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53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100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24</a:t>
                      </a:r>
                      <a:endParaRPr lang="en-AU" dirty="0"/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7" y="996950"/>
            <a:ext cx="444500" cy="444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716" y="996950"/>
            <a:ext cx="444500" cy="444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054" y="996950"/>
            <a:ext cx="444500" cy="444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41" y="996950"/>
            <a:ext cx="444500" cy="444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28" y="996950"/>
            <a:ext cx="444500" cy="444500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299655"/>
              </p:ext>
            </p:extLst>
          </p:nvPr>
        </p:nvGraphicFramePr>
        <p:xfrm>
          <a:off x="5896053" y="1447800"/>
          <a:ext cx="576000" cy="2880000"/>
        </p:xfrm>
        <a:graphic>
          <a:graphicData uri="http://schemas.openxmlformats.org/drawingml/2006/table">
            <a:tbl>
              <a:tblPr firstRow="1" bandRow="1"/>
              <a:tblGrid>
                <a:gridCol w="576000"/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7.4</a:t>
                      </a:r>
                      <a:endParaRPr lang="en-AU" dirty="0"/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55</a:t>
                      </a:r>
                      <a:endParaRPr lang="en-AU" dirty="0"/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 anchor="ctr"/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03" y="996950"/>
            <a:ext cx="444500" cy="444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54669" y="1540934"/>
            <a:ext cx="151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/>
              <a:t>IMDB score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1354669" y="2124718"/>
            <a:ext cx="151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/>
              <a:t>N reviews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1354669" y="2708502"/>
            <a:ext cx="151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/>
              <a:t>Action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1354669" y="3292286"/>
            <a:ext cx="151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/>
              <a:t>Comedy</a:t>
            </a:r>
            <a:endParaRPr lang="en-AU" dirty="0"/>
          </a:p>
        </p:txBody>
      </p:sp>
      <p:sp>
        <p:nvSpPr>
          <p:cNvPr id="21" name="TextBox 20"/>
          <p:cNvSpPr txBox="1"/>
          <p:nvPr/>
        </p:nvSpPr>
        <p:spPr>
          <a:xfrm>
            <a:off x="1354669" y="3876070"/>
            <a:ext cx="151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/>
              <a:t>Romance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567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70</Words>
  <Application>Microsoft Office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Jackson</dc:creator>
  <cp:lastModifiedBy>Simon Jackson</cp:lastModifiedBy>
  <cp:revision>7</cp:revision>
  <dcterms:created xsi:type="dcterms:W3CDTF">2017-04-21T23:50:03Z</dcterms:created>
  <dcterms:modified xsi:type="dcterms:W3CDTF">2017-05-04T02:54:15Z</dcterms:modified>
</cp:coreProperties>
</file>