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3/11/16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9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4000" dirty="0" smtClean="0"/>
              <a:t>Drag N Drop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4000" dirty="0" smtClean="0"/>
              <a:t>Double Click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4000" dirty="0" smtClean="0"/>
              <a:t>Right Click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4000" dirty="0" smtClean="0"/>
              <a:t>Tap on Touch Screen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 Actions builder = new Actions(driver);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builder.dragAndDrop</a:t>
            </a:r>
            <a:r>
              <a:rPr lang="en-US" dirty="0"/>
              <a:t>(</a:t>
            </a:r>
            <a:r>
              <a:rPr lang="en-US" dirty="0" err="1"/>
              <a:t>dragElement</a:t>
            </a:r>
            <a:r>
              <a:rPr lang="en-US" dirty="0"/>
              <a:t>, </a:t>
            </a:r>
            <a:r>
              <a:rPr lang="en-US" dirty="0" err="1"/>
              <a:t>dropElement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 smtClean="0"/>
              <a:t> Action </a:t>
            </a:r>
            <a:r>
              <a:rPr lang="en-US" dirty="0" err="1"/>
              <a:t>selectMultiple</a:t>
            </a:r>
            <a:r>
              <a:rPr lang="en-US" dirty="0"/>
              <a:t> =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   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 smtClean="0"/>
              <a:t>selectMultiple.perform</a:t>
            </a:r>
            <a:r>
              <a:rPr lang="en-US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generator            (Drag N Drop)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 Actions builder = new Actions(driver);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 err="1" smtClean="0"/>
              <a:t>builder.clickAndHold</a:t>
            </a:r>
            <a:r>
              <a:rPr lang="en-US" dirty="0"/>
              <a:t>(</a:t>
            </a:r>
            <a:r>
              <a:rPr lang="en-US" dirty="0" err="1"/>
              <a:t>dragElement</a:t>
            </a:r>
            <a:r>
              <a:rPr lang="en-US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	.</a:t>
            </a:r>
            <a:r>
              <a:rPr lang="en-US" dirty="0" err="1"/>
              <a:t>moveToElement</a:t>
            </a:r>
            <a:r>
              <a:rPr lang="en-US" dirty="0"/>
              <a:t>(</a:t>
            </a:r>
            <a:r>
              <a:rPr lang="en-US" dirty="0" err="1"/>
              <a:t>dropElement</a:t>
            </a:r>
            <a:r>
              <a:rPr lang="en-US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	.release(</a:t>
            </a:r>
            <a:r>
              <a:rPr lang="en-US" dirty="0" err="1" smtClean="0"/>
              <a:t>dragElement</a:t>
            </a:r>
            <a:r>
              <a:rPr lang="en-US" dirty="0" smtClean="0"/>
              <a:t>);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 Action </a:t>
            </a:r>
            <a:r>
              <a:rPr lang="en-US" dirty="0" err="1"/>
              <a:t>selectMultiple</a:t>
            </a:r>
            <a:r>
              <a:rPr lang="en-US" dirty="0"/>
              <a:t> =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   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selectMultiple.perform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smtClean="0"/>
              <a:t>generator      </a:t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 smtClean="0"/>
              <a:t>(Drag </a:t>
            </a:r>
            <a:r>
              <a:rPr lang="en-US" smtClean="0"/>
              <a:t>N Drop)  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24</TotalTime>
  <Words>72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 Tie</vt:lpstr>
      <vt:lpstr>Advanced  User interaction</vt:lpstr>
      <vt:lpstr>Real world example</vt:lpstr>
      <vt:lpstr>Actions generator            (Drag N Drop)</vt:lpstr>
      <vt:lpstr>Action generator        (Drag N Drop)   contd…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 User interaction</dc:title>
  <dc:creator>Anoop Jain</dc:creator>
  <cp:lastModifiedBy>Anoop Jain</cp:lastModifiedBy>
  <cp:revision>7</cp:revision>
  <dcterms:created xsi:type="dcterms:W3CDTF">2016-03-11T17:03:20Z</dcterms:created>
  <dcterms:modified xsi:type="dcterms:W3CDTF">2016-03-11T17:28:17Z</dcterms:modified>
</cp:coreProperties>
</file>