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jayaram" userId="e06843aebfffab05" providerId="LiveId" clId="{B3E1B85B-4533-433E-B347-ACDE05FBC2C6}"/>
    <pc:docChg chg="undo custSel modSld">
      <pc:chgData name="anoop jayaram" userId="e06843aebfffab05" providerId="LiveId" clId="{B3E1B85B-4533-433E-B347-ACDE05FBC2C6}" dt="2022-09-23T09:15:29.680" v="155" actId="1076"/>
      <pc:docMkLst>
        <pc:docMk/>
      </pc:docMkLst>
      <pc:sldChg chg="addSp delSp modSp">
        <pc:chgData name="anoop jayaram" userId="e06843aebfffab05" providerId="LiveId" clId="{B3E1B85B-4533-433E-B347-ACDE05FBC2C6}" dt="2022-09-23T05:43:51.600" v="41" actId="1076"/>
        <pc:sldMkLst>
          <pc:docMk/>
          <pc:sldMk cId="214976610" sldId="256"/>
        </pc:sldMkLst>
        <pc:spChg chg="mod">
          <ac:chgData name="anoop jayaram" userId="e06843aebfffab05" providerId="LiveId" clId="{B3E1B85B-4533-433E-B347-ACDE05FBC2C6}" dt="2022-09-23T05:16:39.025" v="9" actId="20577"/>
          <ac:spMkLst>
            <pc:docMk/>
            <pc:sldMk cId="214976610" sldId="256"/>
            <ac:spMk id="2" creationId="{6A824BF3-B118-4127-8ED4-FA89B5159C0B}"/>
          </ac:spMkLst>
        </pc:spChg>
        <pc:picChg chg="del">
          <ac:chgData name="anoop jayaram" userId="e06843aebfffab05" providerId="LiveId" clId="{B3E1B85B-4533-433E-B347-ACDE05FBC2C6}" dt="2022-09-23T05:16:44.207" v="11" actId="478"/>
          <ac:picMkLst>
            <pc:docMk/>
            <pc:sldMk cId="214976610" sldId="256"/>
            <ac:picMk id="5" creationId="{B8EB269B-B843-408B-A819-47CE1050E77D}"/>
          </ac:picMkLst>
        </pc:picChg>
        <pc:picChg chg="add mod">
          <ac:chgData name="anoop jayaram" userId="e06843aebfffab05" providerId="LiveId" clId="{B3E1B85B-4533-433E-B347-ACDE05FBC2C6}" dt="2022-09-23T05:19:32.336" v="22" actId="14100"/>
          <ac:picMkLst>
            <pc:docMk/>
            <pc:sldMk cId="214976610" sldId="256"/>
            <ac:picMk id="6" creationId="{90ACB59D-3089-4207-BA0A-ABD0DF6F34F8}"/>
          </ac:picMkLst>
        </pc:picChg>
        <pc:picChg chg="del">
          <ac:chgData name="anoop jayaram" userId="e06843aebfffab05" providerId="LiveId" clId="{B3E1B85B-4533-433E-B347-ACDE05FBC2C6}" dt="2022-09-23T05:16:42.845" v="10" actId="478"/>
          <ac:picMkLst>
            <pc:docMk/>
            <pc:sldMk cId="214976610" sldId="256"/>
            <ac:picMk id="7" creationId="{6A408E04-5C6A-443F-B495-36D4CF9FC96E}"/>
          </ac:picMkLst>
        </pc:picChg>
        <pc:picChg chg="add mod modCrop">
          <ac:chgData name="anoop jayaram" userId="e06843aebfffab05" providerId="LiveId" clId="{B3E1B85B-4533-433E-B347-ACDE05FBC2C6}" dt="2022-09-23T05:43:51.600" v="41" actId="1076"/>
          <ac:picMkLst>
            <pc:docMk/>
            <pc:sldMk cId="214976610" sldId="256"/>
            <ac:picMk id="1026" creationId="{9971A192-7919-4E9C-A1BA-EB2AB6ECCF1A}"/>
          </ac:picMkLst>
        </pc:picChg>
      </pc:sldChg>
      <pc:sldChg chg="modSp">
        <pc:chgData name="anoop jayaram" userId="e06843aebfffab05" providerId="LiveId" clId="{B3E1B85B-4533-433E-B347-ACDE05FBC2C6}" dt="2022-09-23T05:55:31.465" v="97" actId="6549"/>
        <pc:sldMkLst>
          <pc:docMk/>
          <pc:sldMk cId="1865690038" sldId="258"/>
        </pc:sldMkLst>
        <pc:spChg chg="mod">
          <ac:chgData name="anoop jayaram" userId="e06843aebfffab05" providerId="LiveId" clId="{B3E1B85B-4533-433E-B347-ACDE05FBC2C6}" dt="2022-09-23T05:55:31.465" v="97" actId="6549"/>
          <ac:spMkLst>
            <pc:docMk/>
            <pc:sldMk cId="1865690038" sldId="258"/>
            <ac:spMk id="2" creationId="{DEABBB1E-1CB9-4022-A653-89125A0C6F1F}"/>
          </ac:spMkLst>
        </pc:spChg>
        <pc:spChg chg="mod">
          <ac:chgData name="anoop jayaram" userId="e06843aebfffab05" providerId="LiveId" clId="{B3E1B85B-4533-433E-B347-ACDE05FBC2C6}" dt="2022-09-23T05:38:45.896" v="29" actId="20577"/>
          <ac:spMkLst>
            <pc:docMk/>
            <pc:sldMk cId="1865690038" sldId="258"/>
            <ac:spMk id="3" creationId="{63A9EDDF-9C73-4EFA-A9C0-7F6ABBCC746C}"/>
          </ac:spMkLst>
        </pc:spChg>
      </pc:sldChg>
      <pc:sldChg chg="addSp delSp modSp delAnim modAnim">
        <pc:chgData name="anoop jayaram" userId="e06843aebfffab05" providerId="LiveId" clId="{B3E1B85B-4533-433E-B347-ACDE05FBC2C6}" dt="2022-09-23T09:15:29.680" v="155" actId="1076"/>
        <pc:sldMkLst>
          <pc:docMk/>
          <pc:sldMk cId="4102932052" sldId="261"/>
        </pc:sldMkLst>
        <pc:spChg chg="mod">
          <ac:chgData name="anoop jayaram" userId="e06843aebfffab05" providerId="LiveId" clId="{B3E1B85B-4533-433E-B347-ACDE05FBC2C6}" dt="2022-09-23T05:50:26.185" v="69" actId="20577"/>
          <ac:spMkLst>
            <pc:docMk/>
            <pc:sldMk cId="4102932052" sldId="261"/>
            <ac:spMk id="3" creationId="{6DD1A447-2CEB-45E0-96FD-C8F71367FE2E}"/>
          </ac:spMkLst>
        </pc:spChg>
        <pc:spChg chg="del mod">
          <ac:chgData name="anoop jayaram" userId="e06843aebfffab05" providerId="LiveId" clId="{B3E1B85B-4533-433E-B347-ACDE05FBC2C6}" dt="2022-09-23T05:51:11.772" v="87" actId="21"/>
          <ac:spMkLst>
            <pc:docMk/>
            <pc:sldMk cId="4102932052" sldId="261"/>
            <ac:spMk id="7" creationId="{57DE6DDE-3398-4F44-9DEF-2DA82E41F676}"/>
          </ac:spMkLst>
        </pc:spChg>
        <pc:spChg chg="mod">
          <ac:chgData name="anoop jayaram" userId="e06843aebfffab05" providerId="LiveId" clId="{B3E1B85B-4533-433E-B347-ACDE05FBC2C6}" dt="2022-09-23T08:10:48.414" v="154" actId="1076"/>
          <ac:spMkLst>
            <pc:docMk/>
            <pc:sldMk cId="4102932052" sldId="261"/>
            <ac:spMk id="8" creationId="{0BA12A65-8C09-4DD4-9E67-A86A7B670AA4}"/>
          </ac:spMkLst>
        </pc:spChg>
        <pc:spChg chg="mod">
          <ac:chgData name="anoop jayaram" userId="e06843aebfffab05" providerId="LiveId" clId="{B3E1B85B-4533-433E-B347-ACDE05FBC2C6}" dt="2022-09-23T09:15:29.680" v="155" actId="1076"/>
          <ac:spMkLst>
            <pc:docMk/>
            <pc:sldMk cId="4102932052" sldId="261"/>
            <ac:spMk id="9" creationId="{DCDA621C-340F-437F-BDC4-B1FC3D63F164}"/>
          </ac:spMkLst>
        </pc:spChg>
        <pc:picChg chg="del">
          <ac:chgData name="anoop jayaram" userId="e06843aebfffab05" providerId="LiveId" clId="{B3E1B85B-4533-433E-B347-ACDE05FBC2C6}" dt="2022-09-23T05:18:57.613" v="12" actId="478"/>
          <ac:picMkLst>
            <pc:docMk/>
            <pc:sldMk cId="4102932052" sldId="261"/>
            <ac:picMk id="2" creationId="{0FEC7A97-7D44-4A93-A1A3-A3E09AE74FE5}"/>
          </ac:picMkLst>
        </pc:picChg>
        <pc:picChg chg="add del mod">
          <ac:chgData name="anoop jayaram" userId="e06843aebfffab05" providerId="LiveId" clId="{B3E1B85B-4533-433E-B347-ACDE05FBC2C6}" dt="2022-09-23T05:19:14.646" v="16" actId="21"/>
          <ac:picMkLst>
            <pc:docMk/>
            <pc:sldMk cId="4102932052" sldId="261"/>
            <ac:picMk id="5" creationId="{1B7E9236-A56E-46B3-8CBE-0E32750AEB77}"/>
          </ac:picMkLst>
        </pc:picChg>
        <pc:picChg chg="del">
          <ac:chgData name="anoop jayaram" userId="e06843aebfffab05" providerId="LiveId" clId="{B3E1B85B-4533-433E-B347-ACDE05FBC2C6}" dt="2022-09-23T05:18:58.707" v="13" actId="478"/>
          <ac:picMkLst>
            <pc:docMk/>
            <pc:sldMk cId="4102932052" sldId="261"/>
            <ac:picMk id="6" creationId="{BABC95D0-EDC3-4B63-9952-0A5415DEB00A}"/>
          </ac:picMkLst>
        </pc:picChg>
        <pc:picChg chg="add mod modCrop">
          <ac:chgData name="anoop jayaram" userId="e06843aebfffab05" providerId="LiveId" clId="{B3E1B85B-4533-433E-B347-ACDE05FBC2C6}" dt="2022-09-23T05:51:25.417" v="88" actId="1076"/>
          <ac:picMkLst>
            <pc:docMk/>
            <pc:sldMk cId="4102932052" sldId="261"/>
            <ac:picMk id="11" creationId="{03860D8E-92C5-4491-A09A-FEA9DA1E62AE}"/>
          </ac:picMkLst>
        </pc:picChg>
        <pc:picChg chg="add mod modCrop">
          <ac:chgData name="anoop jayaram" userId="e06843aebfffab05" providerId="LiveId" clId="{B3E1B85B-4533-433E-B347-ACDE05FBC2C6}" dt="2022-09-23T05:50:41.865" v="73" actId="1076"/>
          <ac:picMkLst>
            <pc:docMk/>
            <pc:sldMk cId="4102932052" sldId="261"/>
            <ac:picMk id="12" creationId="{87DE707E-AB09-4E71-9F86-C217A93F3C77}"/>
          </ac:picMkLst>
        </pc:picChg>
        <pc:picChg chg="mod">
          <ac:chgData name="anoop jayaram" userId="e06843aebfffab05" providerId="LiveId" clId="{B3E1B85B-4533-433E-B347-ACDE05FBC2C6}" dt="2022-09-23T05:51:29.344" v="89" actId="1076"/>
          <ac:picMkLst>
            <pc:docMk/>
            <pc:sldMk cId="4102932052" sldId="261"/>
            <ac:picMk id="1026" creationId="{9FD70DC1-C1FD-4999-8B70-D997BF85A56D}"/>
          </ac:picMkLst>
        </pc:picChg>
        <pc:picChg chg="del">
          <ac:chgData name="anoop jayaram" userId="e06843aebfffab05" providerId="LiveId" clId="{B3E1B85B-4533-433E-B347-ACDE05FBC2C6}" dt="2022-09-23T05:45:25.731" v="50" actId="478"/>
          <ac:picMkLst>
            <pc:docMk/>
            <pc:sldMk cId="4102932052" sldId="261"/>
            <ac:picMk id="1028" creationId="{E388234B-4750-44B6-8122-55CB83C441AA}"/>
          </ac:picMkLst>
        </pc:picChg>
      </pc:sldChg>
      <pc:sldChg chg="delSp modSp">
        <pc:chgData name="anoop jayaram" userId="e06843aebfffab05" providerId="LiveId" clId="{B3E1B85B-4533-433E-B347-ACDE05FBC2C6}" dt="2022-09-23T05:56:26.081" v="121" actId="478"/>
        <pc:sldMkLst>
          <pc:docMk/>
          <pc:sldMk cId="2044844753" sldId="262"/>
        </pc:sldMkLst>
        <pc:spChg chg="mod">
          <ac:chgData name="anoop jayaram" userId="e06843aebfffab05" providerId="LiveId" clId="{B3E1B85B-4533-433E-B347-ACDE05FBC2C6}" dt="2022-09-23T05:56:16.449" v="119" actId="20577"/>
          <ac:spMkLst>
            <pc:docMk/>
            <pc:sldMk cId="2044844753" sldId="262"/>
            <ac:spMk id="3" creationId="{7A493EE4-98F1-4993-B3A0-EE246393C208}"/>
          </ac:spMkLst>
        </pc:spChg>
        <pc:spChg chg="mod">
          <ac:chgData name="anoop jayaram" userId="e06843aebfffab05" providerId="LiveId" clId="{B3E1B85B-4533-433E-B347-ACDE05FBC2C6}" dt="2022-09-23T05:55:52.178" v="113" actId="20577"/>
          <ac:spMkLst>
            <pc:docMk/>
            <pc:sldMk cId="2044844753" sldId="262"/>
            <ac:spMk id="12" creationId="{D9AD0B5D-CBE3-41A0-94D3-BC4FD8AB2693}"/>
          </ac:spMkLst>
        </pc:spChg>
        <pc:spChg chg="del">
          <ac:chgData name="anoop jayaram" userId="e06843aebfffab05" providerId="LiveId" clId="{B3E1B85B-4533-433E-B347-ACDE05FBC2C6}" dt="2022-09-23T05:56:24.977" v="120" actId="478"/>
          <ac:spMkLst>
            <pc:docMk/>
            <pc:sldMk cId="2044844753" sldId="262"/>
            <ac:spMk id="13" creationId="{FA8D6D2E-5F91-43DC-AFA5-01DB69CF9FB3}"/>
          </ac:spMkLst>
        </pc:spChg>
        <pc:spChg chg="del">
          <ac:chgData name="anoop jayaram" userId="e06843aebfffab05" providerId="LiveId" clId="{B3E1B85B-4533-433E-B347-ACDE05FBC2C6}" dt="2022-09-23T05:56:26.081" v="121" actId="478"/>
          <ac:spMkLst>
            <pc:docMk/>
            <pc:sldMk cId="2044844753" sldId="262"/>
            <ac:spMk id="14" creationId="{BB338DB2-533C-4C63-B52E-56AA30ED573E}"/>
          </ac:spMkLst>
        </pc:spChg>
        <pc:grpChg chg="mod">
          <ac:chgData name="anoop jayaram" userId="e06843aebfffab05" providerId="LiveId" clId="{B3E1B85B-4533-433E-B347-ACDE05FBC2C6}" dt="2022-09-23T05:56:08.561" v="116" actId="1076"/>
          <ac:grpSpMkLst>
            <pc:docMk/>
            <pc:sldMk cId="2044844753" sldId="262"/>
            <ac:grpSpMk id="21" creationId="{BAAEF470-1335-4D64-85A7-882F79D5ACA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9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51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4BF3-B118-4127-8ED4-FA89B5159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432" y="2660798"/>
            <a:ext cx="5033194" cy="15364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Arno Pro Caption" panose="02020502040506020403" pitchFamily="18" charset="0"/>
              </a:rPr>
              <a:t>GPS MODULE </a:t>
            </a:r>
            <a:endParaRPr lang="en-IN" dirty="0">
              <a:latin typeface="Arno Pro Caption" panose="02020502040506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CB59D-3089-4207-BA0A-ABD0DF6F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8" y="0"/>
            <a:ext cx="1429305" cy="1429305"/>
          </a:xfrm>
          <a:prstGeom prst="rect">
            <a:avLst/>
          </a:prstGeom>
        </p:spPr>
      </p:pic>
      <p:pic>
        <p:nvPicPr>
          <p:cNvPr id="1026" name="Picture 2" descr="GPS Receiver with Antenna -RS232 Serial">
            <a:extLst>
              <a:ext uri="{FF2B5EF4-FFF2-40B4-BE49-F238E27FC236}">
                <a16:creationId xmlns:a16="http://schemas.microsoft.com/office/drawing/2014/main" id="{9971A192-7919-4E9C-A1BA-EB2AB6ECCF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0" b="27219"/>
          <a:stretch/>
        </p:blipFill>
        <p:spPr bwMode="auto">
          <a:xfrm>
            <a:off x="8197701" y="1935126"/>
            <a:ext cx="3397629" cy="185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BB1E-1CB9-4022-A653-89125A0C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no Pro Caption" panose="02020502040506020403" pitchFamily="18" charset="0"/>
              </a:rPr>
              <a:t>GPS MODULE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EDDF-9C73-4EFA-A9C0-7F6ABBCC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The Global Positioning System (GPS) is a radio navigation system that determines precise and accurate location, velocity, and time regardless of weather conditions. Additionally, GPS works on land, air, and sea..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GPS modules are devices that allow your devices or circuits to receive GPS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Interfaced using RS232 / USB with computer or microcontroller.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GPS settings are standard on phones, computers, and other intelligent devices that allow you to share your location or track the location of another object or person.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9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lexnld.com/wp-content/uploads/2019/02/4b69221b-ec5b-431d-a7d2-c65c05c26524.jpg">
            <a:extLst>
              <a:ext uri="{FF2B5EF4-FFF2-40B4-BE49-F238E27FC236}">
                <a16:creationId xmlns:a16="http://schemas.microsoft.com/office/drawing/2014/main" id="{9FD70DC1-C1FD-4999-8B70-D997BF85A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602" y="3429000"/>
            <a:ext cx="2012796" cy="20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D1A447-2CEB-45E0-96FD-C8F71367FE2E}"/>
              </a:ext>
            </a:extLst>
          </p:cNvPr>
          <p:cNvSpPr txBox="1"/>
          <p:nvPr/>
        </p:nvSpPr>
        <p:spPr>
          <a:xfrm>
            <a:off x="2312122" y="281231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GPS MODEM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12A65-8C09-4DD4-9E67-A86A7B670AA4}"/>
              </a:ext>
            </a:extLst>
          </p:cNvPr>
          <p:cNvSpPr txBox="1"/>
          <p:nvPr/>
        </p:nvSpPr>
        <p:spPr>
          <a:xfrm>
            <a:off x="5253693" y="5441796"/>
            <a:ext cx="20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RS232 CONVERTER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A621C-340F-437F-BDC4-B1FC3D63F164}"/>
              </a:ext>
            </a:extLst>
          </p:cNvPr>
          <p:cNvSpPr txBox="1"/>
          <p:nvPr/>
        </p:nvSpPr>
        <p:spPr>
          <a:xfrm>
            <a:off x="9044061" y="2812314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Antenna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04A8B-B622-4FC0-8050-1CB743D1BC74}"/>
              </a:ext>
            </a:extLst>
          </p:cNvPr>
          <p:cNvSpPr txBox="1"/>
          <p:nvPr/>
        </p:nvSpPr>
        <p:spPr>
          <a:xfrm>
            <a:off x="5253693" y="213937"/>
            <a:ext cx="138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PARTS</a:t>
            </a:r>
            <a:endParaRPr lang="en-IN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60D8E-92C5-4491-A09A-FEA9DA1E6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8" t="17520" r="17914" b="30387"/>
          <a:stretch/>
        </p:blipFill>
        <p:spPr>
          <a:xfrm>
            <a:off x="8271345" y="513392"/>
            <a:ext cx="2526985" cy="1832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DE707E-AB09-4E71-9F86-C217A93F3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34" t="24513" r="23915" b="25603"/>
          <a:stretch/>
        </p:blipFill>
        <p:spPr>
          <a:xfrm>
            <a:off x="2112637" y="791241"/>
            <a:ext cx="1903229" cy="15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761C3B-4D70-422C-89D1-D7EE557FA5D2}"/>
              </a:ext>
            </a:extLst>
          </p:cNvPr>
          <p:cNvSpPr/>
          <p:nvPr/>
        </p:nvSpPr>
        <p:spPr>
          <a:xfrm>
            <a:off x="5170967" y="2126512"/>
            <a:ext cx="1850065" cy="2955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Microcontroller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93EE4-98F1-4993-B3A0-EE246393C208}"/>
              </a:ext>
            </a:extLst>
          </p:cNvPr>
          <p:cNvSpPr/>
          <p:nvPr/>
        </p:nvSpPr>
        <p:spPr>
          <a:xfrm>
            <a:off x="2512828" y="4120116"/>
            <a:ext cx="2222204" cy="606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GPS MODULE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8EBFC-9D4F-41C0-AED2-CC7A9F74FF65}"/>
              </a:ext>
            </a:extLst>
          </p:cNvPr>
          <p:cNvSpPr/>
          <p:nvPr/>
        </p:nvSpPr>
        <p:spPr>
          <a:xfrm>
            <a:off x="2512828" y="2405615"/>
            <a:ext cx="2222204" cy="606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730581E-1A55-4AE1-A03E-DFF25CC53659}"/>
              </a:ext>
            </a:extLst>
          </p:cNvPr>
          <p:cNvSpPr/>
          <p:nvPr/>
        </p:nvSpPr>
        <p:spPr>
          <a:xfrm>
            <a:off x="4735032" y="2626241"/>
            <a:ext cx="435935" cy="16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B3F80E-9D12-4553-B6A1-B0D19A6FF11C}"/>
              </a:ext>
            </a:extLst>
          </p:cNvPr>
          <p:cNvSpPr/>
          <p:nvPr/>
        </p:nvSpPr>
        <p:spPr>
          <a:xfrm>
            <a:off x="4735032" y="4258339"/>
            <a:ext cx="435935" cy="16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E8910-18F1-4C8D-AB4F-5209CD9E772E}"/>
              </a:ext>
            </a:extLst>
          </p:cNvPr>
          <p:cNvSpPr/>
          <p:nvPr/>
        </p:nvSpPr>
        <p:spPr>
          <a:xfrm>
            <a:off x="7456967" y="2791046"/>
            <a:ext cx="2222204" cy="606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294D9B-2BAA-4064-8344-3DF9D4CDAA10}"/>
              </a:ext>
            </a:extLst>
          </p:cNvPr>
          <p:cNvSpPr/>
          <p:nvPr/>
        </p:nvSpPr>
        <p:spPr>
          <a:xfrm>
            <a:off x="7021032" y="3011671"/>
            <a:ext cx="435935" cy="16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7BB5C-A3FE-483E-9E95-ADC6CD78D439}"/>
              </a:ext>
            </a:extLst>
          </p:cNvPr>
          <p:cNvSpPr txBox="1"/>
          <p:nvPr/>
        </p:nvSpPr>
        <p:spPr>
          <a:xfrm>
            <a:off x="1630324" y="616763"/>
            <a:ext cx="893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APPLICATION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04A5C8A-B2F2-4453-86B4-F49B2C5C7A4E}"/>
              </a:ext>
            </a:extLst>
          </p:cNvPr>
          <p:cNvSpPr/>
          <p:nvPr/>
        </p:nvSpPr>
        <p:spPr>
          <a:xfrm rot="10800000">
            <a:off x="4735031" y="4451054"/>
            <a:ext cx="435935" cy="164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D0B5D-CBE3-41A0-94D3-BC4FD8AB2693}"/>
              </a:ext>
            </a:extLst>
          </p:cNvPr>
          <p:cNvSpPr/>
          <p:nvPr/>
        </p:nvSpPr>
        <p:spPr>
          <a:xfrm>
            <a:off x="125770" y="1020442"/>
            <a:ext cx="2222204" cy="606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SATELITES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EF470-1335-4D64-85A7-882F79D5ACA4}"/>
              </a:ext>
            </a:extLst>
          </p:cNvPr>
          <p:cNvGrpSpPr/>
          <p:nvPr/>
        </p:nvGrpSpPr>
        <p:grpSpPr>
          <a:xfrm rot="4391160">
            <a:off x="865519" y="1569051"/>
            <a:ext cx="643391" cy="731373"/>
            <a:chOff x="1621688" y="3834477"/>
            <a:chExt cx="763772" cy="847725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2D147ED1-B06F-4279-81D8-12048D3BFB39}"/>
                </a:ext>
              </a:extLst>
            </p:cNvPr>
            <p:cNvSpPr/>
            <p:nvPr/>
          </p:nvSpPr>
          <p:spPr>
            <a:xfrm>
              <a:off x="1621688" y="4051114"/>
              <a:ext cx="582574" cy="41444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625506F-971E-4AE8-9F80-1EE34F611D10}"/>
                </a:ext>
              </a:extLst>
            </p:cNvPr>
            <p:cNvSpPr/>
            <p:nvPr/>
          </p:nvSpPr>
          <p:spPr>
            <a:xfrm>
              <a:off x="1651592" y="3834477"/>
              <a:ext cx="733868" cy="84772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D826E67-22A5-40A9-A0C3-8848DA9F5042}"/>
                </a:ext>
              </a:extLst>
            </p:cNvPr>
            <p:cNvSpPr/>
            <p:nvPr/>
          </p:nvSpPr>
          <p:spPr>
            <a:xfrm>
              <a:off x="1826475" y="4223967"/>
              <a:ext cx="172999" cy="2206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53C8FF-B63D-443D-99D5-F54A28874165}"/>
              </a:ext>
            </a:extLst>
          </p:cNvPr>
          <p:cNvGrpSpPr/>
          <p:nvPr/>
        </p:nvGrpSpPr>
        <p:grpSpPr>
          <a:xfrm flipH="1">
            <a:off x="2034823" y="3604437"/>
            <a:ext cx="799700" cy="913737"/>
            <a:chOff x="1621688" y="3834477"/>
            <a:chExt cx="763772" cy="847725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6DC73679-7913-4D15-B56E-C9F772350F4A}"/>
                </a:ext>
              </a:extLst>
            </p:cNvPr>
            <p:cNvSpPr/>
            <p:nvPr/>
          </p:nvSpPr>
          <p:spPr>
            <a:xfrm rot="787736">
              <a:off x="1621688" y="4051114"/>
              <a:ext cx="582574" cy="41444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478FE63E-176F-4991-AAB6-901BA2223451}"/>
                </a:ext>
              </a:extLst>
            </p:cNvPr>
            <p:cNvSpPr/>
            <p:nvPr/>
          </p:nvSpPr>
          <p:spPr>
            <a:xfrm rot="20923764">
              <a:off x="1651592" y="3834477"/>
              <a:ext cx="733868" cy="84772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6CDBF23-DF5B-4E83-B4D0-210110998EA2}"/>
                </a:ext>
              </a:extLst>
            </p:cNvPr>
            <p:cNvSpPr/>
            <p:nvPr/>
          </p:nvSpPr>
          <p:spPr>
            <a:xfrm>
              <a:off x="1826475" y="4223967"/>
              <a:ext cx="172999" cy="2206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4844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</TotalTime>
  <Words>114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Arno Pro Caption</vt:lpstr>
      <vt:lpstr>Calibri</vt:lpstr>
      <vt:lpstr>Calibri Light</vt:lpstr>
      <vt:lpstr>Wingdings</vt:lpstr>
      <vt:lpstr>Retrospect</vt:lpstr>
      <vt:lpstr>GPS MODULE </vt:lpstr>
      <vt:lpstr>GPS MODULE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GSM/GPRS</dc:title>
  <dc:creator>anoop jayaram</dc:creator>
  <cp:lastModifiedBy>anoop jayaram</cp:lastModifiedBy>
  <cp:revision>16</cp:revision>
  <dcterms:created xsi:type="dcterms:W3CDTF">2022-07-19T03:35:23Z</dcterms:created>
  <dcterms:modified xsi:type="dcterms:W3CDTF">2022-09-23T12:15:40Z</dcterms:modified>
</cp:coreProperties>
</file>