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oop Ramanujam" initials="AR" lastIdx="1" clrIdx="0">
    <p:extLst>
      <p:ext uri="{19B8F6BF-5375-455C-9EA6-DF929625EA0E}">
        <p15:presenceInfo xmlns:p15="http://schemas.microsoft.com/office/powerpoint/2012/main" userId="d92762692504e0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6T19:49:20.39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7C32-D18D-4544-9402-A64559954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1E549-CB82-4D24-AAF4-C6E8C205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6463-F549-4511-A2F2-43E2E41C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E7AD-78BC-40A5-B566-BD9880A2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E294-A70A-4537-9CEE-AE47F1BA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F6FC-7A90-46D9-94A9-71B93B93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EB8D-E5B1-4B24-9E82-8A1B2DE28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4061F-9D98-405C-97B1-70D7C987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8636-2C97-4DBC-8622-3914C093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81BC-259B-4672-BFCF-1E204CC0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A998E-9F3D-404F-9B19-31EB70DF5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0F1E3-655B-4977-A342-451E28E4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D361-4970-4BC7-BECF-DBD7CAF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1A50-EC23-4BBA-B5FC-693E5D8F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DF26-4D3A-4C7A-A24B-CAD990D9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A2D7-0957-485E-8712-5B8071C6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6CDB-7C2B-4D53-B790-A7CDE782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CA60-8622-402B-A648-702DCC29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DAF2-C4EA-424B-B301-F4530E3B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94F8-6011-4BB7-A0ED-E490E80A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8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F6FA-0891-48E4-B948-3668BC97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D2BC-5AB1-42ED-BB92-B03C8809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9D7A-38CA-4296-ADF5-7AD70BE2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8FE1-E6A2-460C-9CFD-2F288F08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0437-39F6-44B2-A376-B4488168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0B27-DDC4-455A-A6F0-7F50B153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23BF-1ECF-45BB-9E1B-3D38F28B0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94424-0B26-4857-905F-43B12901A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6D6E0-9758-41D0-9DD2-BB5F6108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88D8F-C344-4892-989F-844F6B1D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DF611-B473-4762-AE49-38F9ECF2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6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55D3-EA60-4512-B5E8-7D654B83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AD89-0F95-4218-AC0B-6653A395C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DA482-2792-47C9-A1D3-F8847C81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2DF39-3482-4C4B-87C1-0D3476724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F16AD-9B86-4EFB-B92A-A76C518D5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46761-859C-4B9B-ADFD-6F00F428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A0EA2-089D-4DF6-BD92-46D9C1BF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92980-85E8-41A1-98EF-D972E6B7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C9F3-DE5B-47F1-BB34-BFCF9E44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A886-731E-4AB7-9E0B-1B432F94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D3950-AB44-49BF-8358-64F3DA83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D4CB-4474-4B8C-94C9-85B7E51B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0D6A9-8B5D-42EC-A8BD-4293DC3E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E975A-A7E9-4E82-835A-5279CF73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7B0B-951F-431D-B7B1-0FFCF9DD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5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3261-5229-451C-9708-C537DBFA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2CC3-1568-4FB7-AEF3-BD8CBFA9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0BA45-C501-48B0-B22C-BD2889E70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36210-0CA7-457A-B4FE-0D3ED621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00C3F-A27E-4334-9505-221D2ACF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65459-2B04-4F08-B37F-8868593A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5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1586-522C-45BE-ABC9-CCFFED11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3FF27-2E69-4B4D-86B2-B59BCC7EB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A43B2-01F7-4D2E-B11A-CDC32615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31944-A673-4A99-903A-324B30AF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E6E14-E2CC-46E1-B3AD-6EE475EF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939F0-6FCF-4B4C-B5E0-D340DA9E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6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64F50-354C-4C13-AA18-3C58DA38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6D4C-0B2B-46C4-BB09-AF7962F3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1EF6-57E5-49B0-978D-2DB128745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01AC4-6619-4CED-B34A-557A53964FAA}" type="datetimeFigureOut">
              <a:rPr lang="en-US" smtClean="0"/>
              <a:t>16/Jun/2021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168C-785E-4FC6-81BD-56B13EA8B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4719-1870-4FB0-A45D-D2A7C0F54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3218-4EE4-41BD-90BD-485CEF94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8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84A72D-3724-48A3-9879-A2FF0A444198}"/>
              </a:ext>
            </a:extLst>
          </p:cNvPr>
          <p:cNvSpPr/>
          <p:nvPr/>
        </p:nvSpPr>
        <p:spPr>
          <a:xfrm>
            <a:off x="2427260" y="1902204"/>
            <a:ext cx="2424418" cy="38253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6CC94-8309-406B-9628-8E8A6E4691C8}"/>
              </a:ext>
            </a:extLst>
          </p:cNvPr>
          <p:cNvSpPr/>
          <p:nvPr/>
        </p:nvSpPr>
        <p:spPr>
          <a:xfrm>
            <a:off x="2431454" y="2351389"/>
            <a:ext cx="2424418" cy="54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Butterfly Finance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1568E-CF2F-4494-980B-223F12C5A2A7}"/>
              </a:ext>
            </a:extLst>
          </p:cNvPr>
          <p:cNvSpPr/>
          <p:nvPr/>
        </p:nvSpPr>
        <p:spPr>
          <a:xfrm>
            <a:off x="2431454" y="3113714"/>
            <a:ext cx="2424418" cy="43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01-Jun-2021  Tea                                       200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F466C-7876-42C6-903D-984C92ED6D33}"/>
              </a:ext>
            </a:extLst>
          </p:cNvPr>
          <p:cNvSpPr/>
          <p:nvPr/>
        </p:nvSpPr>
        <p:spPr>
          <a:xfrm>
            <a:off x="2431454" y="3547845"/>
            <a:ext cx="2424418" cy="43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01-Jun-2021  School Fee                         1200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F52863-B7FA-4FA2-A639-57BF1C94A962}"/>
              </a:ext>
            </a:extLst>
          </p:cNvPr>
          <p:cNvSpPr/>
          <p:nvPr/>
        </p:nvSpPr>
        <p:spPr>
          <a:xfrm>
            <a:off x="2421888" y="3949736"/>
            <a:ext cx="2424418" cy="43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01-Jun-2021  Travel                                   500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654F46-0DAD-472B-957E-61845E94E830}"/>
              </a:ext>
            </a:extLst>
          </p:cNvPr>
          <p:cNvSpPr/>
          <p:nvPr/>
        </p:nvSpPr>
        <p:spPr>
          <a:xfrm>
            <a:off x="3918857" y="5141167"/>
            <a:ext cx="475861" cy="47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54BE8-2BAD-4EC4-BF2B-D766A7FD2015}"/>
              </a:ext>
            </a:extLst>
          </p:cNvPr>
          <p:cNvSpPr/>
          <p:nvPr/>
        </p:nvSpPr>
        <p:spPr>
          <a:xfrm>
            <a:off x="6518246" y="1950441"/>
            <a:ext cx="2659310" cy="3728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0C2D3F-0771-44E6-8E33-438621CDABD4}"/>
              </a:ext>
            </a:extLst>
          </p:cNvPr>
          <p:cNvSpPr/>
          <p:nvPr/>
        </p:nvSpPr>
        <p:spPr>
          <a:xfrm>
            <a:off x="6670646" y="2102841"/>
            <a:ext cx="2372686" cy="7242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09AC84-0A4A-47EC-A83C-08422CE4D29D}"/>
              </a:ext>
            </a:extLst>
          </p:cNvPr>
          <p:cNvSpPr/>
          <p:nvPr/>
        </p:nvSpPr>
        <p:spPr>
          <a:xfrm>
            <a:off x="6661558" y="2961314"/>
            <a:ext cx="2372686" cy="25418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754545-E3A8-4101-8038-EC21BBD2DEA4}"/>
              </a:ext>
            </a:extLst>
          </p:cNvPr>
          <p:cNvSpPr/>
          <p:nvPr/>
        </p:nvSpPr>
        <p:spPr>
          <a:xfrm>
            <a:off x="6813958" y="3113714"/>
            <a:ext cx="2028038" cy="22216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6A3972-92CA-4812-A565-B244DF4926EA}"/>
              </a:ext>
            </a:extLst>
          </p:cNvPr>
          <p:cNvSpPr/>
          <p:nvPr/>
        </p:nvSpPr>
        <p:spPr>
          <a:xfrm>
            <a:off x="6887362" y="3266114"/>
            <a:ext cx="1879134" cy="4418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8AA838-8AFB-4498-A654-B6006337E7CA}"/>
              </a:ext>
            </a:extLst>
          </p:cNvPr>
          <p:cNvSpPr/>
          <p:nvPr/>
        </p:nvSpPr>
        <p:spPr>
          <a:xfrm>
            <a:off x="6947483" y="3429000"/>
            <a:ext cx="636165" cy="1635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253F91-9433-44F9-8E17-2567BAB80F03}"/>
              </a:ext>
            </a:extLst>
          </p:cNvPr>
          <p:cNvSpPr/>
          <p:nvPr/>
        </p:nvSpPr>
        <p:spPr>
          <a:xfrm>
            <a:off x="7642021" y="3429000"/>
            <a:ext cx="636165" cy="1635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A32CD8-2C14-41D0-BD46-A9E48DCCDF18}"/>
              </a:ext>
            </a:extLst>
          </p:cNvPr>
          <p:cNvSpPr/>
          <p:nvPr/>
        </p:nvSpPr>
        <p:spPr>
          <a:xfrm>
            <a:off x="8336560" y="3429000"/>
            <a:ext cx="386592" cy="1740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48FE5E-075E-4ED8-88EE-6D8B8F1AD848}"/>
              </a:ext>
            </a:extLst>
          </p:cNvPr>
          <p:cNvSpPr/>
          <p:nvPr/>
        </p:nvSpPr>
        <p:spPr>
          <a:xfrm>
            <a:off x="6908334" y="3782736"/>
            <a:ext cx="1879134" cy="4418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E35FFA-9DAD-4BAB-88AD-6BF1AA910F5E}"/>
              </a:ext>
            </a:extLst>
          </p:cNvPr>
          <p:cNvSpPr/>
          <p:nvPr/>
        </p:nvSpPr>
        <p:spPr>
          <a:xfrm>
            <a:off x="6976494" y="3928843"/>
            <a:ext cx="636165" cy="1635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7F269B-4DF5-4764-BA6C-8FC8AD35E290}"/>
              </a:ext>
            </a:extLst>
          </p:cNvPr>
          <p:cNvSpPr/>
          <p:nvPr/>
        </p:nvSpPr>
        <p:spPr>
          <a:xfrm>
            <a:off x="7671032" y="3928843"/>
            <a:ext cx="636165" cy="1635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AD65B9-3B93-495F-B736-15642F4ABE91}"/>
              </a:ext>
            </a:extLst>
          </p:cNvPr>
          <p:cNvSpPr/>
          <p:nvPr/>
        </p:nvSpPr>
        <p:spPr>
          <a:xfrm>
            <a:off x="8365571" y="3928843"/>
            <a:ext cx="386592" cy="1740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B3E471-1A06-404D-8824-F403D43EBB93}"/>
              </a:ext>
            </a:extLst>
          </p:cNvPr>
          <p:cNvSpPr/>
          <p:nvPr/>
        </p:nvSpPr>
        <p:spPr>
          <a:xfrm>
            <a:off x="6895750" y="4297261"/>
            <a:ext cx="1879134" cy="4418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065699-01B4-4721-90E7-B4B77D9FF816}"/>
              </a:ext>
            </a:extLst>
          </p:cNvPr>
          <p:cNvSpPr/>
          <p:nvPr/>
        </p:nvSpPr>
        <p:spPr>
          <a:xfrm>
            <a:off x="6955871" y="4460147"/>
            <a:ext cx="636165" cy="1635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F2EBC-F137-49F6-854B-C8FCC10BAE0A}"/>
              </a:ext>
            </a:extLst>
          </p:cNvPr>
          <p:cNvSpPr/>
          <p:nvPr/>
        </p:nvSpPr>
        <p:spPr>
          <a:xfrm>
            <a:off x="7650409" y="4460147"/>
            <a:ext cx="636165" cy="1635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AF6BDA-B8B3-4B92-9606-DB7BEACD6D03}"/>
              </a:ext>
            </a:extLst>
          </p:cNvPr>
          <p:cNvSpPr/>
          <p:nvPr/>
        </p:nvSpPr>
        <p:spPr>
          <a:xfrm>
            <a:off x="8344948" y="4460147"/>
            <a:ext cx="386592" cy="1740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03DCE-BD92-4F02-BF4D-CC315A887E94}"/>
              </a:ext>
            </a:extLst>
          </p:cNvPr>
          <p:cNvSpPr txBox="1"/>
          <p:nvPr/>
        </p:nvSpPr>
        <p:spPr>
          <a:xfrm>
            <a:off x="10044419" y="1825842"/>
            <a:ext cx="9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Screen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B486D5-9BCD-4A1B-890D-E2FAC048DC0C}"/>
              </a:ext>
            </a:extLst>
          </p:cNvPr>
          <p:cNvCxnSpPr>
            <a:stCxn id="13" idx="1"/>
          </p:cNvCxnSpPr>
          <p:nvPr/>
        </p:nvCxnSpPr>
        <p:spPr>
          <a:xfrm flipH="1">
            <a:off x="9177556" y="1964342"/>
            <a:ext cx="866863" cy="6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2CC418-301B-4517-BCA9-E0FDF70B9A86}"/>
              </a:ext>
            </a:extLst>
          </p:cNvPr>
          <p:cNvSpPr txBox="1"/>
          <p:nvPr/>
        </p:nvSpPr>
        <p:spPr>
          <a:xfrm>
            <a:off x="10094755" y="2187966"/>
            <a:ext cx="9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Bar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F08547-109F-42AA-B00D-D92DAEABA34B}"/>
              </a:ext>
            </a:extLst>
          </p:cNvPr>
          <p:cNvSpPr txBox="1"/>
          <p:nvPr/>
        </p:nvSpPr>
        <p:spPr>
          <a:xfrm>
            <a:off x="10145090" y="2519250"/>
            <a:ext cx="9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02B47F-77A0-4210-9434-A131AF5E7844}"/>
              </a:ext>
            </a:extLst>
          </p:cNvPr>
          <p:cNvSpPr txBox="1"/>
          <p:nvPr/>
        </p:nvSpPr>
        <p:spPr>
          <a:xfrm>
            <a:off x="10052809" y="2942975"/>
            <a:ext cx="9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Body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9882B0-41FD-45BF-9C2E-74ACA7207F03}"/>
              </a:ext>
            </a:extLst>
          </p:cNvPr>
          <p:cNvSpPr txBox="1"/>
          <p:nvPr/>
        </p:nvSpPr>
        <p:spPr>
          <a:xfrm>
            <a:off x="10134600" y="3290500"/>
            <a:ext cx="9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1EA482-FEBD-409D-B7DE-2CF64AFD39D1}"/>
              </a:ext>
            </a:extLst>
          </p:cNvPr>
          <p:cNvSpPr txBox="1"/>
          <p:nvPr/>
        </p:nvSpPr>
        <p:spPr>
          <a:xfrm>
            <a:off x="10108736" y="3586132"/>
            <a:ext cx="9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Row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86850D-E886-4CBE-AAB2-E6CC2A8A0773}"/>
              </a:ext>
            </a:extLst>
          </p:cNvPr>
          <p:cNvSpPr txBox="1"/>
          <p:nvPr/>
        </p:nvSpPr>
        <p:spPr>
          <a:xfrm>
            <a:off x="5445504" y="3436632"/>
            <a:ext cx="59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20419C-5C77-4ECE-BE2D-D82B127FB3F3}"/>
              </a:ext>
            </a:extLst>
          </p:cNvPr>
          <p:cNvSpPr txBox="1"/>
          <p:nvPr/>
        </p:nvSpPr>
        <p:spPr>
          <a:xfrm>
            <a:off x="5192808" y="3890231"/>
            <a:ext cx="9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E5BB1C-D1F0-4667-858E-7E19200325D4}"/>
              </a:ext>
            </a:extLst>
          </p:cNvPr>
          <p:cNvSpPr txBox="1"/>
          <p:nvPr/>
        </p:nvSpPr>
        <p:spPr>
          <a:xfrm>
            <a:off x="5369919" y="4547182"/>
            <a:ext cx="9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F2EBE1-0A53-40F2-B24D-CB180F807616}"/>
              </a:ext>
            </a:extLst>
          </p:cNvPr>
          <p:cNvSpPr/>
          <p:nvPr/>
        </p:nvSpPr>
        <p:spPr>
          <a:xfrm>
            <a:off x="6823046" y="2255242"/>
            <a:ext cx="1775670" cy="4145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39E4D9-2E8C-442E-99C5-612A34FC9C6C}"/>
              </a:ext>
            </a:extLst>
          </p:cNvPr>
          <p:cNvCxnSpPr>
            <a:cxnSpLocks/>
          </p:cNvCxnSpPr>
          <p:nvPr/>
        </p:nvCxnSpPr>
        <p:spPr>
          <a:xfrm flipH="1" flipV="1">
            <a:off x="9034244" y="2215682"/>
            <a:ext cx="1047924" cy="13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930D82-8B5C-481F-9E54-71DFD4106A4F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8598716" y="2462520"/>
            <a:ext cx="1400964" cy="13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15EDD4-ECA7-44F1-B302-CBECD734CDD1}"/>
              </a:ext>
            </a:extLst>
          </p:cNvPr>
          <p:cNvCxnSpPr>
            <a:cxnSpLocks/>
          </p:cNvCxnSpPr>
          <p:nvPr/>
        </p:nvCxnSpPr>
        <p:spPr>
          <a:xfrm flipH="1" flipV="1">
            <a:off x="8760991" y="4367118"/>
            <a:ext cx="1300644" cy="9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FD0D18-614D-4C96-8CFE-C62071A1D6C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9025859" y="3021967"/>
            <a:ext cx="1026950" cy="5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C02CE8-CC43-4844-80B9-15C79082AD1B}"/>
              </a:ext>
            </a:extLst>
          </p:cNvPr>
          <p:cNvCxnSpPr>
            <a:cxnSpLocks/>
          </p:cNvCxnSpPr>
          <p:nvPr/>
        </p:nvCxnSpPr>
        <p:spPr>
          <a:xfrm flipV="1">
            <a:off x="5990439" y="3479089"/>
            <a:ext cx="927683" cy="10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4C23E6-0283-4787-8339-03F6BEB2D35D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8799703" y="3906659"/>
            <a:ext cx="1253106" cy="21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A90A1A-513E-464E-A106-BFC2893030C4}"/>
              </a:ext>
            </a:extLst>
          </p:cNvPr>
          <p:cNvCxnSpPr>
            <a:cxnSpLocks/>
          </p:cNvCxnSpPr>
          <p:nvPr/>
        </p:nvCxnSpPr>
        <p:spPr>
          <a:xfrm flipH="1" flipV="1">
            <a:off x="8841996" y="3167875"/>
            <a:ext cx="1292260" cy="26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80BAF69-BD46-4370-95D4-C38D8A059D9B}"/>
              </a:ext>
            </a:extLst>
          </p:cNvPr>
          <p:cNvCxnSpPr>
            <a:cxnSpLocks/>
          </p:cNvCxnSpPr>
          <p:nvPr/>
        </p:nvCxnSpPr>
        <p:spPr>
          <a:xfrm flipH="1" flipV="1">
            <a:off x="8774884" y="3444874"/>
            <a:ext cx="1272859" cy="27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B92F353-6542-47D3-AEBF-97B7A6AFF05D}"/>
              </a:ext>
            </a:extLst>
          </p:cNvPr>
          <p:cNvSpPr txBox="1"/>
          <p:nvPr/>
        </p:nvSpPr>
        <p:spPr>
          <a:xfrm>
            <a:off x="10052809" y="3981829"/>
            <a:ext cx="9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Row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B44889-A8F1-4B89-94BF-E85D64717764}"/>
              </a:ext>
            </a:extLst>
          </p:cNvPr>
          <p:cNvSpPr txBox="1"/>
          <p:nvPr/>
        </p:nvSpPr>
        <p:spPr>
          <a:xfrm>
            <a:off x="10052809" y="4348632"/>
            <a:ext cx="9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Row 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DE663C-F9F8-4D49-B4A1-FD7994C473D6}"/>
              </a:ext>
            </a:extLst>
          </p:cNvPr>
          <p:cNvCxnSpPr>
            <a:cxnSpLocks/>
            <a:stCxn id="44" idx="0"/>
            <a:endCxn id="27" idx="2"/>
          </p:cNvCxnSpPr>
          <p:nvPr/>
        </p:nvCxnSpPr>
        <p:spPr>
          <a:xfrm flipV="1">
            <a:off x="5684962" y="3592585"/>
            <a:ext cx="2275142" cy="29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C06D12-F493-4043-8BAE-6A1DDDA2E17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862073" y="3608090"/>
            <a:ext cx="2777099" cy="93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D7C6250-6F76-4E68-99B7-1C6453D4793A}"/>
              </a:ext>
            </a:extLst>
          </p:cNvPr>
          <p:cNvSpPr/>
          <p:nvPr/>
        </p:nvSpPr>
        <p:spPr>
          <a:xfrm>
            <a:off x="8639172" y="5152039"/>
            <a:ext cx="454116" cy="4541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862D8B-3689-4FCF-8978-64BD1C4575D7}"/>
              </a:ext>
            </a:extLst>
          </p:cNvPr>
          <p:cNvSpPr txBox="1"/>
          <p:nvPr/>
        </p:nvSpPr>
        <p:spPr>
          <a:xfrm>
            <a:off x="9934194" y="5002667"/>
            <a:ext cx="128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Floating Action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B382A7-8AD0-46D7-B15A-E1145A9FB468}"/>
              </a:ext>
            </a:extLst>
          </p:cNvPr>
          <p:cNvSpPr txBox="1"/>
          <p:nvPr/>
        </p:nvSpPr>
        <p:spPr>
          <a:xfrm>
            <a:off x="9871616" y="5428701"/>
            <a:ext cx="9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Icon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95A37D-DA45-47AF-A556-88E5F8A2ABAB}"/>
              </a:ext>
            </a:extLst>
          </p:cNvPr>
          <p:cNvSpPr txBox="1"/>
          <p:nvPr/>
        </p:nvSpPr>
        <p:spPr>
          <a:xfrm>
            <a:off x="8754802" y="5237912"/>
            <a:ext cx="32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D3DB0B-47B7-43C1-A1FE-84EF26D772C5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9025860" y="5141167"/>
            <a:ext cx="908334" cy="6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7EB8F71-E40F-4807-AB9A-75DF2ADCE6A8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8901944" y="5407717"/>
            <a:ext cx="969672" cy="1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96DF5E-A743-4142-A188-07C5C8FCA37E}"/>
              </a:ext>
            </a:extLst>
          </p:cNvPr>
          <p:cNvSpPr/>
          <p:nvPr/>
        </p:nvSpPr>
        <p:spPr>
          <a:xfrm>
            <a:off x="2421888" y="3949736"/>
            <a:ext cx="2424418" cy="43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    01-Jun-2021  Travel                              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FCCE1-2A9E-49E7-BD5D-B45AE28E09EE}"/>
              </a:ext>
            </a:extLst>
          </p:cNvPr>
          <p:cNvSpPr/>
          <p:nvPr/>
        </p:nvSpPr>
        <p:spPr>
          <a:xfrm>
            <a:off x="6793950" y="3949736"/>
            <a:ext cx="2424418" cy="43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    01-Jun-2021  Travel                              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B100B-38E0-462E-8634-0110991B3A56}"/>
              </a:ext>
            </a:extLst>
          </p:cNvPr>
          <p:cNvSpPr txBox="1"/>
          <p:nvPr/>
        </p:nvSpPr>
        <p:spPr>
          <a:xfrm>
            <a:off x="6718449" y="3982135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Wingdings" panose="05000000000000000000" pitchFamily="2" charset="2"/>
              </a:rPr>
              <a:t>ü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Anoop Ramanujam</dc:creator>
  <cp:lastModifiedBy>Anoop Ramanujam</cp:lastModifiedBy>
  <cp:revision>5</cp:revision>
  <dcterms:created xsi:type="dcterms:W3CDTF">2021-06-13T06:50:45Z</dcterms:created>
  <dcterms:modified xsi:type="dcterms:W3CDTF">2021-06-16T14:43:18Z</dcterms:modified>
</cp:coreProperties>
</file>