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73" r:id="rId11"/>
    <p:sldId id="275" r:id="rId12"/>
    <p:sldId id="276" r:id="rId13"/>
    <p:sldId id="277" r:id="rId14"/>
    <p:sldId id="266" r:id="rId15"/>
    <p:sldId id="267" r:id="rId16"/>
    <p:sldId id="274" r:id="rId17"/>
    <p:sldId id="268" r:id="rId18"/>
    <p:sldId id="279" r:id="rId19"/>
    <p:sldId id="280" r:id="rId20"/>
    <p:sldId id="281" r:id="rId21"/>
    <p:sldId id="284" r:id="rId22"/>
    <p:sldId id="283" r:id="rId23"/>
    <p:sldId id="269" r:id="rId24"/>
    <p:sldId id="270" r:id="rId25"/>
    <p:sldId id="271" r:id="rId26"/>
    <p:sldId id="272" r:id="rId27"/>
    <p:sldId id="27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3D8AB-13C6-4A19-B99F-BAC782618F86}" v="26" dt="2023-04-09T14:50:24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43" autoAdjust="0"/>
    <p:restoredTop sz="94660"/>
  </p:normalViewPr>
  <p:slideViewPr>
    <p:cSldViewPr snapToGrid="0">
      <p:cViewPr varScale="1">
        <p:scale>
          <a:sx n="47" d="100"/>
          <a:sy n="47" d="100"/>
        </p:scale>
        <p:origin x="58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 Ji Young" userId="022d481484626297" providerId="LiveId" clId="{34AD6DB3-A751-478F-8626-773BD7DCFF5F}"/>
    <pc:docChg chg="undo custSel modSld">
      <pc:chgData name="You Ji Young" userId="022d481484626297" providerId="LiveId" clId="{34AD6DB3-A751-478F-8626-773BD7DCFF5F}" dt="2023-04-10T13:00:35.990" v="15" actId="1036"/>
      <pc:docMkLst>
        <pc:docMk/>
      </pc:docMkLst>
      <pc:sldChg chg="modSp mod">
        <pc:chgData name="You Ji Young" userId="022d481484626297" providerId="LiveId" clId="{34AD6DB3-A751-478F-8626-773BD7DCFF5F}" dt="2023-04-10T13:00:35.990" v="15" actId="1036"/>
        <pc:sldMkLst>
          <pc:docMk/>
          <pc:sldMk cId="3220345441" sldId="284"/>
        </pc:sldMkLst>
        <pc:spChg chg="mod">
          <ac:chgData name="You Ji Young" userId="022d481484626297" providerId="LiveId" clId="{34AD6DB3-A751-478F-8626-773BD7DCFF5F}" dt="2023-04-10T13:00:31.768" v="7"/>
          <ac:spMkLst>
            <pc:docMk/>
            <pc:sldMk cId="3220345441" sldId="284"/>
            <ac:spMk id="3" creationId="{B84E3849-D342-7F79-EED4-59DC73A0432D}"/>
          </ac:spMkLst>
        </pc:spChg>
        <pc:picChg chg="mod">
          <ac:chgData name="You Ji Young" userId="022d481484626297" providerId="LiveId" clId="{34AD6DB3-A751-478F-8626-773BD7DCFF5F}" dt="2023-04-10T13:00:35.990" v="15" actId="1036"/>
          <ac:picMkLst>
            <pc:docMk/>
            <pc:sldMk cId="3220345441" sldId="284"/>
            <ac:picMk id="5" creationId="{93B031E7-85B1-B1E8-0ABE-B4C200F6AD09}"/>
          </ac:picMkLst>
        </pc:pic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BF9CC-661B-4BA4-91A5-14A8C61206B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D0EA91-FE21-4292-A98F-BD08D763E6EE}">
      <dgm:prSet/>
      <dgm:spPr/>
      <dgm:t>
        <a:bodyPr/>
        <a:lstStyle/>
        <a:p>
          <a:r>
            <a:rPr lang="en-US"/>
            <a:t>Data Collection</a:t>
          </a:r>
        </a:p>
      </dgm:t>
    </dgm:pt>
    <dgm:pt modelId="{EA55D3CC-F302-46B3-B859-B1EFCF119E8D}" type="parTrans" cxnId="{D9E24504-05A4-4903-BCB7-1E817E070623}">
      <dgm:prSet/>
      <dgm:spPr/>
      <dgm:t>
        <a:bodyPr/>
        <a:lstStyle/>
        <a:p>
          <a:endParaRPr lang="en-US"/>
        </a:p>
      </dgm:t>
    </dgm:pt>
    <dgm:pt modelId="{AB2CBBCE-6117-40C3-804C-DA4EE044B86B}" type="sibTrans" cxnId="{D9E24504-05A4-4903-BCB7-1E817E070623}">
      <dgm:prSet/>
      <dgm:spPr/>
      <dgm:t>
        <a:bodyPr/>
        <a:lstStyle/>
        <a:p>
          <a:endParaRPr lang="en-US"/>
        </a:p>
      </dgm:t>
    </dgm:pt>
    <dgm:pt modelId="{2243466A-49B9-47F4-AFC0-0169E3D28C6C}">
      <dgm:prSet/>
      <dgm:spPr/>
      <dgm:t>
        <a:bodyPr/>
        <a:lstStyle/>
        <a:p>
          <a:r>
            <a:rPr lang="en-US"/>
            <a:t>Data Exploring</a:t>
          </a:r>
        </a:p>
      </dgm:t>
    </dgm:pt>
    <dgm:pt modelId="{4DE76E63-59F6-4050-87B5-C17B93BC2CC5}" type="parTrans" cxnId="{3B262AB4-9078-4502-B7BA-34CF354EE53E}">
      <dgm:prSet/>
      <dgm:spPr/>
      <dgm:t>
        <a:bodyPr/>
        <a:lstStyle/>
        <a:p>
          <a:endParaRPr lang="en-US"/>
        </a:p>
      </dgm:t>
    </dgm:pt>
    <dgm:pt modelId="{10083003-F5CD-4998-890D-CBDDA9F8AB79}" type="sibTrans" cxnId="{3B262AB4-9078-4502-B7BA-34CF354EE53E}">
      <dgm:prSet/>
      <dgm:spPr/>
      <dgm:t>
        <a:bodyPr/>
        <a:lstStyle/>
        <a:p>
          <a:endParaRPr lang="en-US"/>
        </a:p>
      </dgm:t>
    </dgm:pt>
    <dgm:pt modelId="{9632271F-C4E5-468F-9701-4711E7AF9F51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0257F0B8-F398-41A7-8514-9EA4EEC92D85}" type="parTrans" cxnId="{0E7A5230-6987-456E-B7CB-4718FEC5EBEA}">
      <dgm:prSet/>
      <dgm:spPr/>
      <dgm:t>
        <a:bodyPr/>
        <a:lstStyle/>
        <a:p>
          <a:endParaRPr lang="en-US"/>
        </a:p>
      </dgm:t>
    </dgm:pt>
    <dgm:pt modelId="{F47C2CF8-7576-48B8-A7CA-09A68FD0D56D}" type="sibTrans" cxnId="{0E7A5230-6987-456E-B7CB-4718FEC5EBEA}">
      <dgm:prSet/>
      <dgm:spPr/>
      <dgm:t>
        <a:bodyPr/>
        <a:lstStyle/>
        <a:p>
          <a:endParaRPr lang="en-US"/>
        </a:p>
      </dgm:t>
    </dgm:pt>
    <dgm:pt modelId="{7F172A38-2DC3-44BC-9C7A-97F74580337D}">
      <dgm:prSet/>
      <dgm:spPr/>
      <dgm:t>
        <a:bodyPr/>
        <a:lstStyle/>
        <a:p>
          <a:r>
            <a:rPr lang="en-US"/>
            <a:t>Data Modeling</a:t>
          </a:r>
        </a:p>
      </dgm:t>
    </dgm:pt>
    <dgm:pt modelId="{895D2508-742C-4DD9-ACF8-C21B69558C90}" type="parTrans" cxnId="{E04159B6-BE9F-4498-9B83-92DEA82064FC}">
      <dgm:prSet/>
      <dgm:spPr/>
      <dgm:t>
        <a:bodyPr/>
        <a:lstStyle/>
        <a:p>
          <a:endParaRPr lang="en-US"/>
        </a:p>
      </dgm:t>
    </dgm:pt>
    <dgm:pt modelId="{07468B20-993A-4237-BF48-6E07AA140B58}" type="sibTrans" cxnId="{E04159B6-BE9F-4498-9B83-92DEA82064FC}">
      <dgm:prSet/>
      <dgm:spPr/>
      <dgm:t>
        <a:bodyPr/>
        <a:lstStyle/>
        <a:p>
          <a:endParaRPr lang="en-US"/>
        </a:p>
      </dgm:t>
    </dgm:pt>
    <dgm:pt modelId="{BAA83E71-936A-4264-8E94-A142A3B15664}" type="pres">
      <dgm:prSet presAssocID="{CE4BF9CC-661B-4BA4-91A5-14A8C61206B4}" presName="linear" presStyleCnt="0">
        <dgm:presLayoutVars>
          <dgm:dir/>
          <dgm:animLvl val="lvl"/>
          <dgm:resizeHandles val="exact"/>
        </dgm:presLayoutVars>
      </dgm:prSet>
      <dgm:spPr/>
    </dgm:pt>
    <dgm:pt modelId="{8672A1E2-AE28-4ACA-884F-79BB56A5BAC6}" type="pres">
      <dgm:prSet presAssocID="{19D0EA91-FE21-4292-A98F-BD08D763E6EE}" presName="parentLin" presStyleCnt="0"/>
      <dgm:spPr/>
    </dgm:pt>
    <dgm:pt modelId="{763D4167-B0EA-46F4-A846-7F914ACF4037}" type="pres">
      <dgm:prSet presAssocID="{19D0EA91-FE21-4292-A98F-BD08D763E6EE}" presName="parentLeftMargin" presStyleLbl="node1" presStyleIdx="0" presStyleCnt="4"/>
      <dgm:spPr/>
    </dgm:pt>
    <dgm:pt modelId="{9BE169AD-2334-4370-A9D9-2125E98DE554}" type="pres">
      <dgm:prSet presAssocID="{19D0EA91-FE21-4292-A98F-BD08D763E6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718B864-8F6F-4B04-AD99-5BF8ECA558AA}" type="pres">
      <dgm:prSet presAssocID="{19D0EA91-FE21-4292-A98F-BD08D763E6EE}" presName="negativeSpace" presStyleCnt="0"/>
      <dgm:spPr/>
    </dgm:pt>
    <dgm:pt modelId="{33B87BAA-1896-44F7-AB5F-6CD4F7189E98}" type="pres">
      <dgm:prSet presAssocID="{19D0EA91-FE21-4292-A98F-BD08D763E6EE}" presName="childText" presStyleLbl="conFgAcc1" presStyleIdx="0" presStyleCnt="4">
        <dgm:presLayoutVars>
          <dgm:bulletEnabled val="1"/>
        </dgm:presLayoutVars>
      </dgm:prSet>
      <dgm:spPr/>
    </dgm:pt>
    <dgm:pt modelId="{5FFF15A7-3E32-457F-B93C-D77F2E9B5D2B}" type="pres">
      <dgm:prSet presAssocID="{AB2CBBCE-6117-40C3-804C-DA4EE044B86B}" presName="spaceBetweenRectangles" presStyleCnt="0"/>
      <dgm:spPr/>
    </dgm:pt>
    <dgm:pt modelId="{41939E54-3BFC-4087-8520-A87BD3500FE2}" type="pres">
      <dgm:prSet presAssocID="{2243466A-49B9-47F4-AFC0-0169E3D28C6C}" presName="parentLin" presStyleCnt="0"/>
      <dgm:spPr/>
    </dgm:pt>
    <dgm:pt modelId="{6C01C1AB-2288-4806-AD17-4D3A14946EBD}" type="pres">
      <dgm:prSet presAssocID="{2243466A-49B9-47F4-AFC0-0169E3D28C6C}" presName="parentLeftMargin" presStyleLbl="node1" presStyleIdx="0" presStyleCnt="4"/>
      <dgm:spPr/>
    </dgm:pt>
    <dgm:pt modelId="{822AD7FC-0178-4267-83E7-E5FAA6A8AA40}" type="pres">
      <dgm:prSet presAssocID="{2243466A-49B9-47F4-AFC0-0169E3D28C6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BF5CFB-6212-43D5-BE1D-2EE035C601F0}" type="pres">
      <dgm:prSet presAssocID="{2243466A-49B9-47F4-AFC0-0169E3D28C6C}" presName="negativeSpace" presStyleCnt="0"/>
      <dgm:spPr/>
    </dgm:pt>
    <dgm:pt modelId="{52E0DB71-F138-497B-8D23-10818D1B04E9}" type="pres">
      <dgm:prSet presAssocID="{2243466A-49B9-47F4-AFC0-0169E3D28C6C}" presName="childText" presStyleLbl="conFgAcc1" presStyleIdx="1" presStyleCnt="4">
        <dgm:presLayoutVars>
          <dgm:bulletEnabled val="1"/>
        </dgm:presLayoutVars>
      </dgm:prSet>
      <dgm:spPr/>
    </dgm:pt>
    <dgm:pt modelId="{C6FD2F6E-9E73-474A-8B6F-CE38E98D8A93}" type="pres">
      <dgm:prSet presAssocID="{10083003-F5CD-4998-890D-CBDDA9F8AB79}" presName="spaceBetweenRectangles" presStyleCnt="0"/>
      <dgm:spPr/>
    </dgm:pt>
    <dgm:pt modelId="{957FD551-FA2E-4018-A0C0-910C7330899B}" type="pres">
      <dgm:prSet presAssocID="{9632271F-C4E5-468F-9701-4711E7AF9F51}" presName="parentLin" presStyleCnt="0"/>
      <dgm:spPr/>
    </dgm:pt>
    <dgm:pt modelId="{1ECA6946-D77C-4B47-B1CE-7379EB728E28}" type="pres">
      <dgm:prSet presAssocID="{9632271F-C4E5-468F-9701-4711E7AF9F51}" presName="parentLeftMargin" presStyleLbl="node1" presStyleIdx="1" presStyleCnt="4"/>
      <dgm:spPr/>
    </dgm:pt>
    <dgm:pt modelId="{31873A92-353C-4DED-90E8-AF151FA7D855}" type="pres">
      <dgm:prSet presAssocID="{9632271F-C4E5-468F-9701-4711E7AF9F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9045EDC-6022-43C1-8261-0C15779D34BF}" type="pres">
      <dgm:prSet presAssocID="{9632271F-C4E5-468F-9701-4711E7AF9F51}" presName="negativeSpace" presStyleCnt="0"/>
      <dgm:spPr/>
    </dgm:pt>
    <dgm:pt modelId="{2F9C7560-B9A8-4A75-B345-F1424DA14319}" type="pres">
      <dgm:prSet presAssocID="{9632271F-C4E5-468F-9701-4711E7AF9F51}" presName="childText" presStyleLbl="conFgAcc1" presStyleIdx="2" presStyleCnt="4">
        <dgm:presLayoutVars>
          <dgm:bulletEnabled val="1"/>
        </dgm:presLayoutVars>
      </dgm:prSet>
      <dgm:spPr/>
    </dgm:pt>
    <dgm:pt modelId="{286007D3-EFB7-437B-854B-F1299379722D}" type="pres">
      <dgm:prSet presAssocID="{F47C2CF8-7576-48B8-A7CA-09A68FD0D56D}" presName="spaceBetweenRectangles" presStyleCnt="0"/>
      <dgm:spPr/>
    </dgm:pt>
    <dgm:pt modelId="{4EA0C172-BA1D-465F-9DE5-7D332A0286E9}" type="pres">
      <dgm:prSet presAssocID="{7F172A38-2DC3-44BC-9C7A-97F74580337D}" presName="parentLin" presStyleCnt="0"/>
      <dgm:spPr/>
    </dgm:pt>
    <dgm:pt modelId="{AF5F13AA-0424-4698-BB5B-DC2BB1518016}" type="pres">
      <dgm:prSet presAssocID="{7F172A38-2DC3-44BC-9C7A-97F74580337D}" presName="parentLeftMargin" presStyleLbl="node1" presStyleIdx="2" presStyleCnt="4"/>
      <dgm:spPr/>
    </dgm:pt>
    <dgm:pt modelId="{D6F57368-45B5-47BA-8380-7612DE9A1E4A}" type="pres">
      <dgm:prSet presAssocID="{7F172A38-2DC3-44BC-9C7A-97F74580337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BEABABA-8170-4FB4-A227-9C59F8BC98C5}" type="pres">
      <dgm:prSet presAssocID="{7F172A38-2DC3-44BC-9C7A-97F74580337D}" presName="negativeSpace" presStyleCnt="0"/>
      <dgm:spPr/>
    </dgm:pt>
    <dgm:pt modelId="{1F10AD49-C9EE-425B-AB79-E0D660236409}" type="pres">
      <dgm:prSet presAssocID="{7F172A38-2DC3-44BC-9C7A-97F74580337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9E24504-05A4-4903-BCB7-1E817E070623}" srcId="{CE4BF9CC-661B-4BA4-91A5-14A8C61206B4}" destId="{19D0EA91-FE21-4292-A98F-BD08D763E6EE}" srcOrd="0" destOrd="0" parTransId="{EA55D3CC-F302-46B3-B859-B1EFCF119E8D}" sibTransId="{AB2CBBCE-6117-40C3-804C-DA4EE044B86B}"/>
    <dgm:cxn modelId="{DF550007-20F4-4506-B71E-5F0186E4240C}" type="presOf" srcId="{19D0EA91-FE21-4292-A98F-BD08D763E6EE}" destId="{9BE169AD-2334-4370-A9D9-2125E98DE554}" srcOrd="1" destOrd="0" presId="urn:microsoft.com/office/officeart/2005/8/layout/list1"/>
    <dgm:cxn modelId="{D17E2607-34B0-406B-9A7E-C8F09CB9C5D1}" type="presOf" srcId="{7F172A38-2DC3-44BC-9C7A-97F74580337D}" destId="{AF5F13AA-0424-4698-BB5B-DC2BB1518016}" srcOrd="0" destOrd="0" presId="urn:microsoft.com/office/officeart/2005/8/layout/list1"/>
    <dgm:cxn modelId="{0E7A5230-6987-456E-B7CB-4718FEC5EBEA}" srcId="{CE4BF9CC-661B-4BA4-91A5-14A8C61206B4}" destId="{9632271F-C4E5-468F-9701-4711E7AF9F51}" srcOrd="2" destOrd="0" parTransId="{0257F0B8-F398-41A7-8514-9EA4EEC92D85}" sibTransId="{F47C2CF8-7576-48B8-A7CA-09A68FD0D56D}"/>
    <dgm:cxn modelId="{CA2C0643-4BBF-4C91-AC18-5ADAA72D0FCA}" type="presOf" srcId="{2243466A-49B9-47F4-AFC0-0169E3D28C6C}" destId="{6C01C1AB-2288-4806-AD17-4D3A14946EBD}" srcOrd="0" destOrd="0" presId="urn:microsoft.com/office/officeart/2005/8/layout/list1"/>
    <dgm:cxn modelId="{54E29A7A-73C3-43DE-A90C-BE3C7567FAFC}" type="presOf" srcId="{9632271F-C4E5-468F-9701-4711E7AF9F51}" destId="{1ECA6946-D77C-4B47-B1CE-7379EB728E28}" srcOrd="0" destOrd="0" presId="urn:microsoft.com/office/officeart/2005/8/layout/list1"/>
    <dgm:cxn modelId="{8FF59FA0-7FC6-47EC-8600-50061F995C25}" type="presOf" srcId="{7F172A38-2DC3-44BC-9C7A-97F74580337D}" destId="{D6F57368-45B5-47BA-8380-7612DE9A1E4A}" srcOrd="1" destOrd="0" presId="urn:microsoft.com/office/officeart/2005/8/layout/list1"/>
    <dgm:cxn modelId="{572149A5-9120-41D6-A09D-BC5F8B1245DA}" type="presOf" srcId="{19D0EA91-FE21-4292-A98F-BD08D763E6EE}" destId="{763D4167-B0EA-46F4-A846-7F914ACF4037}" srcOrd="0" destOrd="0" presId="urn:microsoft.com/office/officeart/2005/8/layout/list1"/>
    <dgm:cxn modelId="{3B262AB4-9078-4502-B7BA-34CF354EE53E}" srcId="{CE4BF9CC-661B-4BA4-91A5-14A8C61206B4}" destId="{2243466A-49B9-47F4-AFC0-0169E3D28C6C}" srcOrd="1" destOrd="0" parTransId="{4DE76E63-59F6-4050-87B5-C17B93BC2CC5}" sibTransId="{10083003-F5CD-4998-890D-CBDDA9F8AB79}"/>
    <dgm:cxn modelId="{927147B4-F3FE-42C5-92DE-86B1F3952F32}" type="presOf" srcId="{2243466A-49B9-47F4-AFC0-0169E3D28C6C}" destId="{822AD7FC-0178-4267-83E7-E5FAA6A8AA40}" srcOrd="1" destOrd="0" presId="urn:microsoft.com/office/officeart/2005/8/layout/list1"/>
    <dgm:cxn modelId="{E04159B6-BE9F-4498-9B83-92DEA82064FC}" srcId="{CE4BF9CC-661B-4BA4-91A5-14A8C61206B4}" destId="{7F172A38-2DC3-44BC-9C7A-97F74580337D}" srcOrd="3" destOrd="0" parTransId="{895D2508-742C-4DD9-ACF8-C21B69558C90}" sibTransId="{07468B20-993A-4237-BF48-6E07AA140B58}"/>
    <dgm:cxn modelId="{212901D7-F9AF-4CE7-9175-839CCCB905C9}" type="presOf" srcId="{CE4BF9CC-661B-4BA4-91A5-14A8C61206B4}" destId="{BAA83E71-936A-4264-8E94-A142A3B15664}" srcOrd="0" destOrd="0" presId="urn:microsoft.com/office/officeart/2005/8/layout/list1"/>
    <dgm:cxn modelId="{670BA5F2-9094-4165-A280-D0618FE3DC48}" type="presOf" srcId="{9632271F-C4E5-468F-9701-4711E7AF9F51}" destId="{31873A92-353C-4DED-90E8-AF151FA7D855}" srcOrd="1" destOrd="0" presId="urn:microsoft.com/office/officeart/2005/8/layout/list1"/>
    <dgm:cxn modelId="{1BEFC079-442C-44B2-BAE9-53CBA0BF02DB}" type="presParOf" srcId="{BAA83E71-936A-4264-8E94-A142A3B15664}" destId="{8672A1E2-AE28-4ACA-884F-79BB56A5BAC6}" srcOrd="0" destOrd="0" presId="urn:microsoft.com/office/officeart/2005/8/layout/list1"/>
    <dgm:cxn modelId="{B9D316BA-E8B8-40C3-B3BE-67A7B2825942}" type="presParOf" srcId="{8672A1E2-AE28-4ACA-884F-79BB56A5BAC6}" destId="{763D4167-B0EA-46F4-A846-7F914ACF4037}" srcOrd="0" destOrd="0" presId="urn:microsoft.com/office/officeart/2005/8/layout/list1"/>
    <dgm:cxn modelId="{47BE154F-73B5-4D67-82AB-48588A587D68}" type="presParOf" srcId="{8672A1E2-AE28-4ACA-884F-79BB56A5BAC6}" destId="{9BE169AD-2334-4370-A9D9-2125E98DE554}" srcOrd="1" destOrd="0" presId="urn:microsoft.com/office/officeart/2005/8/layout/list1"/>
    <dgm:cxn modelId="{10C43184-543F-4F8B-ACAE-3C65FBB61949}" type="presParOf" srcId="{BAA83E71-936A-4264-8E94-A142A3B15664}" destId="{A718B864-8F6F-4B04-AD99-5BF8ECA558AA}" srcOrd="1" destOrd="0" presId="urn:microsoft.com/office/officeart/2005/8/layout/list1"/>
    <dgm:cxn modelId="{BD77EE22-EDF4-4D33-B405-6DE72D276254}" type="presParOf" srcId="{BAA83E71-936A-4264-8E94-A142A3B15664}" destId="{33B87BAA-1896-44F7-AB5F-6CD4F7189E98}" srcOrd="2" destOrd="0" presId="urn:microsoft.com/office/officeart/2005/8/layout/list1"/>
    <dgm:cxn modelId="{8B213E57-D615-447E-9B24-AB114C38661B}" type="presParOf" srcId="{BAA83E71-936A-4264-8E94-A142A3B15664}" destId="{5FFF15A7-3E32-457F-B93C-D77F2E9B5D2B}" srcOrd="3" destOrd="0" presId="urn:microsoft.com/office/officeart/2005/8/layout/list1"/>
    <dgm:cxn modelId="{196737B8-7EE7-40C0-9B94-F939A4ADE0A9}" type="presParOf" srcId="{BAA83E71-936A-4264-8E94-A142A3B15664}" destId="{41939E54-3BFC-4087-8520-A87BD3500FE2}" srcOrd="4" destOrd="0" presId="urn:microsoft.com/office/officeart/2005/8/layout/list1"/>
    <dgm:cxn modelId="{7B182CBE-D143-4447-BF96-4CD6428EC179}" type="presParOf" srcId="{41939E54-3BFC-4087-8520-A87BD3500FE2}" destId="{6C01C1AB-2288-4806-AD17-4D3A14946EBD}" srcOrd="0" destOrd="0" presId="urn:microsoft.com/office/officeart/2005/8/layout/list1"/>
    <dgm:cxn modelId="{930477C5-1F70-422A-95E9-FA0BC04018D3}" type="presParOf" srcId="{41939E54-3BFC-4087-8520-A87BD3500FE2}" destId="{822AD7FC-0178-4267-83E7-E5FAA6A8AA40}" srcOrd="1" destOrd="0" presId="urn:microsoft.com/office/officeart/2005/8/layout/list1"/>
    <dgm:cxn modelId="{3AFD7BE1-F3BF-4ECF-9715-826AD511B502}" type="presParOf" srcId="{BAA83E71-936A-4264-8E94-A142A3B15664}" destId="{9CBF5CFB-6212-43D5-BE1D-2EE035C601F0}" srcOrd="5" destOrd="0" presId="urn:microsoft.com/office/officeart/2005/8/layout/list1"/>
    <dgm:cxn modelId="{8095C7E6-D961-4D76-B4A2-751EA3CB48DA}" type="presParOf" srcId="{BAA83E71-936A-4264-8E94-A142A3B15664}" destId="{52E0DB71-F138-497B-8D23-10818D1B04E9}" srcOrd="6" destOrd="0" presId="urn:microsoft.com/office/officeart/2005/8/layout/list1"/>
    <dgm:cxn modelId="{690D16D6-494A-44F0-8D32-56545FB0333B}" type="presParOf" srcId="{BAA83E71-936A-4264-8E94-A142A3B15664}" destId="{C6FD2F6E-9E73-474A-8B6F-CE38E98D8A93}" srcOrd="7" destOrd="0" presId="urn:microsoft.com/office/officeart/2005/8/layout/list1"/>
    <dgm:cxn modelId="{D52314C5-A802-40BF-B6AF-79DC6C4E4BC8}" type="presParOf" srcId="{BAA83E71-936A-4264-8E94-A142A3B15664}" destId="{957FD551-FA2E-4018-A0C0-910C7330899B}" srcOrd="8" destOrd="0" presId="urn:microsoft.com/office/officeart/2005/8/layout/list1"/>
    <dgm:cxn modelId="{5B43D9DD-EF5B-490F-9B32-361BBBF40152}" type="presParOf" srcId="{957FD551-FA2E-4018-A0C0-910C7330899B}" destId="{1ECA6946-D77C-4B47-B1CE-7379EB728E28}" srcOrd="0" destOrd="0" presId="urn:microsoft.com/office/officeart/2005/8/layout/list1"/>
    <dgm:cxn modelId="{2ED0A48C-95B1-49A1-929A-3E2FBDC00CF0}" type="presParOf" srcId="{957FD551-FA2E-4018-A0C0-910C7330899B}" destId="{31873A92-353C-4DED-90E8-AF151FA7D855}" srcOrd="1" destOrd="0" presId="urn:microsoft.com/office/officeart/2005/8/layout/list1"/>
    <dgm:cxn modelId="{97877E81-1F92-4383-9C00-2993BFFEB3B3}" type="presParOf" srcId="{BAA83E71-936A-4264-8E94-A142A3B15664}" destId="{29045EDC-6022-43C1-8261-0C15779D34BF}" srcOrd="9" destOrd="0" presId="urn:microsoft.com/office/officeart/2005/8/layout/list1"/>
    <dgm:cxn modelId="{94BA81C0-050F-4F4F-A2CD-EAC10511F8D9}" type="presParOf" srcId="{BAA83E71-936A-4264-8E94-A142A3B15664}" destId="{2F9C7560-B9A8-4A75-B345-F1424DA14319}" srcOrd="10" destOrd="0" presId="urn:microsoft.com/office/officeart/2005/8/layout/list1"/>
    <dgm:cxn modelId="{4F90C988-BF54-4EDB-9FC7-735FA7D72DBB}" type="presParOf" srcId="{BAA83E71-936A-4264-8E94-A142A3B15664}" destId="{286007D3-EFB7-437B-854B-F1299379722D}" srcOrd="11" destOrd="0" presId="urn:microsoft.com/office/officeart/2005/8/layout/list1"/>
    <dgm:cxn modelId="{ABEAD8AD-6FA3-4E4E-A8A9-2B2D7AD20877}" type="presParOf" srcId="{BAA83E71-936A-4264-8E94-A142A3B15664}" destId="{4EA0C172-BA1D-465F-9DE5-7D332A0286E9}" srcOrd="12" destOrd="0" presId="urn:microsoft.com/office/officeart/2005/8/layout/list1"/>
    <dgm:cxn modelId="{83F524C4-3042-4E91-9A9C-FD62EAD76376}" type="presParOf" srcId="{4EA0C172-BA1D-465F-9DE5-7D332A0286E9}" destId="{AF5F13AA-0424-4698-BB5B-DC2BB1518016}" srcOrd="0" destOrd="0" presId="urn:microsoft.com/office/officeart/2005/8/layout/list1"/>
    <dgm:cxn modelId="{C75BB24A-5D36-4AA6-A904-D892D81A8BC2}" type="presParOf" srcId="{4EA0C172-BA1D-465F-9DE5-7D332A0286E9}" destId="{D6F57368-45B5-47BA-8380-7612DE9A1E4A}" srcOrd="1" destOrd="0" presId="urn:microsoft.com/office/officeart/2005/8/layout/list1"/>
    <dgm:cxn modelId="{804AB50F-3EF4-4C57-B638-815A249CE69D}" type="presParOf" srcId="{BAA83E71-936A-4264-8E94-A142A3B15664}" destId="{BBEABABA-8170-4FB4-A227-9C59F8BC98C5}" srcOrd="13" destOrd="0" presId="urn:microsoft.com/office/officeart/2005/8/layout/list1"/>
    <dgm:cxn modelId="{4557E2CD-236A-4C38-A6E8-E9F064613C91}" type="presParOf" srcId="{BAA83E71-936A-4264-8E94-A142A3B15664}" destId="{1F10AD49-C9EE-425B-AB79-E0D66023640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8157CC-16C7-46C5-A81D-F3B895E3EAC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CEFFDA-4E7A-44ED-88C1-8EC96B0AE204}">
      <dgm:prSet/>
      <dgm:spPr/>
      <dgm:t>
        <a:bodyPr/>
        <a:lstStyle/>
        <a:p>
          <a:r>
            <a:rPr lang="en-US" dirty="0"/>
            <a:t>Data Collection: </a:t>
          </a:r>
        </a:p>
      </dgm:t>
    </dgm:pt>
    <dgm:pt modelId="{1FC4C9F4-C44B-465E-9E79-2DC5D997642B}" type="parTrans" cxnId="{56982FAE-7667-45FE-801A-A1EBD8C6FF75}">
      <dgm:prSet/>
      <dgm:spPr/>
      <dgm:t>
        <a:bodyPr/>
        <a:lstStyle/>
        <a:p>
          <a:endParaRPr lang="en-US"/>
        </a:p>
      </dgm:t>
    </dgm:pt>
    <dgm:pt modelId="{0502B3CF-2908-44ED-B1F5-F47BEFC0CFBD}" type="sibTrans" cxnId="{56982FAE-7667-45FE-801A-A1EBD8C6FF75}">
      <dgm:prSet/>
      <dgm:spPr/>
      <dgm:t>
        <a:bodyPr/>
        <a:lstStyle/>
        <a:p>
          <a:endParaRPr lang="en-US"/>
        </a:p>
      </dgm:t>
    </dgm:pt>
    <dgm:pt modelId="{AD5E2FB5-CC90-4477-8D47-65E497C92B9B}">
      <dgm:prSet/>
      <dgm:spPr/>
      <dgm:t>
        <a:bodyPr/>
        <a:lstStyle/>
        <a:p>
          <a:r>
            <a:rPr lang="en-US" dirty="0"/>
            <a:t>Credit card clients in Taiwan</a:t>
          </a:r>
        </a:p>
      </dgm:t>
    </dgm:pt>
    <dgm:pt modelId="{77427484-8D83-45EE-B0FB-4E94966DCBAF}" type="parTrans" cxnId="{A2FA2E96-D284-4405-8CBB-84B562589F6F}">
      <dgm:prSet/>
      <dgm:spPr/>
      <dgm:t>
        <a:bodyPr/>
        <a:lstStyle/>
        <a:p>
          <a:endParaRPr lang="en-US"/>
        </a:p>
      </dgm:t>
    </dgm:pt>
    <dgm:pt modelId="{878B5D22-3AF0-47C6-B563-20B7282F73E3}" type="sibTrans" cxnId="{A2FA2E96-D284-4405-8CBB-84B562589F6F}">
      <dgm:prSet/>
      <dgm:spPr/>
      <dgm:t>
        <a:bodyPr/>
        <a:lstStyle/>
        <a:p>
          <a:endParaRPr lang="en-US"/>
        </a:p>
      </dgm:t>
    </dgm:pt>
    <dgm:pt modelId="{8C9F3857-8482-4119-982D-C76B777781E8}">
      <dgm:prSet/>
      <dgm:spPr/>
      <dgm:t>
        <a:bodyPr/>
        <a:lstStyle/>
        <a:p>
          <a:r>
            <a:rPr lang="en-US"/>
            <a:t>30,000 observations</a:t>
          </a:r>
        </a:p>
      </dgm:t>
    </dgm:pt>
    <dgm:pt modelId="{2660EBC3-8A88-4437-9478-42685A5067F0}" type="parTrans" cxnId="{8E31595D-67D1-4BA7-A5ED-B22B856191C6}">
      <dgm:prSet/>
      <dgm:spPr/>
      <dgm:t>
        <a:bodyPr/>
        <a:lstStyle/>
        <a:p>
          <a:endParaRPr lang="en-US"/>
        </a:p>
      </dgm:t>
    </dgm:pt>
    <dgm:pt modelId="{02F4C638-1FE4-44C2-B77A-F3F59C43426F}" type="sibTrans" cxnId="{8E31595D-67D1-4BA7-A5ED-B22B856191C6}">
      <dgm:prSet/>
      <dgm:spPr/>
      <dgm:t>
        <a:bodyPr/>
        <a:lstStyle/>
        <a:p>
          <a:endParaRPr lang="en-US"/>
        </a:p>
      </dgm:t>
    </dgm:pt>
    <dgm:pt modelId="{37EDF934-4B16-450E-B0B1-49702C4BAA9F}">
      <dgm:prSet/>
      <dgm:spPr/>
      <dgm:t>
        <a:bodyPr/>
        <a:lstStyle/>
        <a:p>
          <a:r>
            <a:rPr lang="en-US" dirty="0"/>
            <a:t>24 features - Multivariate</a:t>
          </a:r>
        </a:p>
      </dgm:t>
    </dgm:pt>
    <dgm:pt modelId="{97DC0337-A34A-4764-B888-89D2E437E7CF}" type="parTrans" cxnId="{1379D3BC-6819-417C-9255-4DD8798BD111}">
      <dgm:prSet/>
      <dgm:spPr/>
      <dgm:t>
        <a:bodyPr/>
        <a:lstStyle/>
        <a:p>
          <a:endParaRPr lang="en-US"/>
        </a:p>
      </dgm:t>
    </dgm:pt>
    <dgm:pt modelId="{BDC6F47B-5E0F-4C75-BF75-80E9AC3C3E54}" type="sibTrans" cxnId="{1379D3BC-6819-417C-9255-4DD8798BD111}">
      <dgm:prSet/>
      <dgm:spPr/>
      <dgm:t>
        <a:bodyPr/>
        <a:lstStyle/>
        <a:p>
          <a:endParaRPr lang="en-US"/>
        </a:p>
      </dgm:t>
    </dgm:pt>
    <dgm:pt modelId="{B9D2AC67-F11C-43EC-A83C-C65034836A52}" type="pres">
      <dgm:prSet presAssocID="{068157CC-16C7-46C5-A81D-F3B895E3EAC3}" presName="vert0" presStyleCnt="0">
        <dgm:presLayoutVars>
          <dgm:dir/>
          <dgm:animOne val="branch"/>
          <dgm:animLvl val="lvl"/>
        </dgm:presLayoutVars>
      </dgm:prSet>
      <dgm:spPr/>
    </dgm:pt>
    <dgm:pt modelId="{EF8CBFB8-2EB9-46E1-9F61-24929045379D}" type="pres">
      <dgm:prSet presAssocID="{DACEFFDA-4E7A-44ED-88C1-8EC96B0AE204}" presName="thickLine" presStyleLbl="alignNode1" presStyleIdx="0" presStyleCnt="4"/>
      <dgm:spPr/>
    </dgm:pt>
    <dgm:pt modelId="{D1FFE2ED-F5DB-4BCC-A55D-1531FBBC8052}" type="pres">
      <dgm:prSet presAssocID="{DACEFFDA-4E7A-44ED-88C1-8EC96B0AE204}" presName="horz1" presStyleCnt="0"/>
      <dgm:spPr/>
    </dgm:pt>
    <dgm:pt modelId="{BA96622E-6FA5-4757-88B4-E4809C7D7E0A}" type="pres">
      <dgm:prSet presAssocID="{DACEFFDA-4E7A-44ED-88C1-8EC96B0AE204}" presName="tx1" presStyleLbl="revTx" presStyleIdx="0" presStyleCnt="4"/>
      <dgm:spPr/>
    </dgm:pt>
    <dgm:pt modelId="{F54B11C3-A507-4144-BC6D-E68890FA7BE7}" type="pres">
      <dgm:prSet presAssocID="{DACEFFDA-4E7A-44ED-88C1-8EC96B0AE204}" presName="vert1" presStyleCnt="0"/>
      <dgm:spPr/>
    </dgm:pt>
    <dgm:pt modelId="{08FA3024-92E6-4660-B06F-D86DEF31D32C}" type="pres">
      <dgm:prSet presAssocID="{AD5E2FB5-CC90-4477-8D47-65E497C92B9B}" presName="thickLine" presStyleLbl="alignNode1" presStyleIdx="1" presStyleCnt="4"/>
      <dgm:spPr/>
    </dgm:pt>
    <dgm:pt modelId="{1ABCAA4F-E0F7-4581-83D4-B5D78E2A92EA}" type="pres">
      <dgm:prSet presAssocID="{AD5E2FB5-CC90-4477-8D47-65E497C92B9B}" presName="horz1" presStyleCnt="0"/>
      <dgm:spPr/>
    </dgm:pt>
    <dgm:pt modelId="{CF7B1BFF-3A87-48E7-AFCA-1CBC2C92B69C}" type="pres">
      <dgm:prSet presAssocID="{AD5E2FB5-CC90-4477-8D47-65E497C92B9B}" presName="tx1" presStyleLbl="revTx" presStyleIdx="1" presStyleCnt="4"/>
      <dgm:spPr/>
    </dgm:pt>
    <dgm:pt modelId="{6D36B44C-D547-4212-A956-F9209D507855}" type="pres">
      <dgm:prSet presAssocID="{AD5E2FB5-CC90-4477-8D47-65E497C92B9B}" presName="vert1" presStyleCnt="0"/>
      <dgm:spPr/>
    </dgm:pt>
    <dgm:pt modelId="{AB158032-8E8E-4AD6-95A1-64278B6850A4}" type="pres">
      <dgm:prSet presAssocID="{8C9F3857-8482-4119-982D-C76B777781E8}" presName="thickLine" presStyleLbl="alignNode1" presStyleIdx="2" presStyleCnt="4"/>
      <dgm:spPr/>
    </dgm:pt>
    <dgm:pt modelId="{E6A61731-F749-4233-BFB3-4CD0C1ED50E1}" type="pres">
      <dgm:prSet presAssocID="{8C9F3857-8482-4119-982D-C76B777781E8}" presName="horz1" presStyleCnt="0"/>
      <dgm:spPr/>
    </dgm:pt>
    <dgm:pt modelId="{A187B341-35AF-420C-BEF6-45D0DCC51FE1}" type="pres">
      <dgm:prSet presAssocID="{8C9F3857-8482-4119-982D-C76B777781E8}" presName="tx1" presStyleLbl="revTx" presStyleIdx="2" presStyleCnt="4"/>
      <dgm:spPr/>
    </dgm:pt>
    <dgm:pt modelId="{AF69FD63-5364-4DF7-AFEB-CF9EA28CB683}" type="pres">
      <dgm:prSet presAssocID="{8C9F3857-8482-4119-982D-C76B777781E8}" presName="vert1" presStyleCnt="0"/>
      <dgm:spPr/>
    </dgm:pt>
    <dgm:pt modelId="{8DF4D135-A040-4314-9AB4-6683ACE007C5}" type="pres">
      <dgm:prSet presAssocID="{37EDF934-4B16-450E-B0B1-49702C4BAA9F}" presName="thickLine" presStyleLbl="alignNode1" presStyleIdx="3" presStyleCnt="4"/>
      <dgm:spPr/>
    </dgm:pt>
    <dgm:pt modelId="{20859A68-CAFE-41C2-B776-2CB170070BE5}" type="pres">
      <dgm:prSet presAssocID="{37EDF934-4B16-450E-B0B1-49702C4BAA9F}" presName="horz1" presStyleCnt="0"/>
      <dgm:spPr/>
    </dgm:pt>
    <dgm:pt modelId="{727C4985-035C-49B8-8DD5-A6F5F20D1A9E}" type="pres">
      <dgm:prSet presAssocID="{37EDF934-4B16-450E-B0B1-49702C4BAA9F}" presName="tx1" presStyleLbl="revTx" presStyleIdx="3" presStyleCnt="4"/>
      <dgm:spPr/>
    </dgm:pt>
    <dgm:pt modelId="{B061DFDF-1484-4E79-B401-6A7132D8D9BE}" type="pres">
      <dgm:prSet presAssocID="{37EDF934-4B16-450E-B0B1-49702C4BAA9F}" presName="vert1" presStyleCnt="0"/>
      <dgm:spPr/>
    </dgm:pt>
  </dgm:ptLst>
  <dgm:cxnLst>
    <dgm:cxn modelId="{334B2B03-A8D8-47F0-9A00-FA1BC15D2A8E}" type="presOf" srcId="{8C9F3857-8482-4119-982D-C76B777781E8}" destId="{A187B341-35AF-420C-BEF6-45D0DCC51FE1}" srcOrd="0" destOrd="0" presId="urn:microsoft.com/office/officeart/2008/layout/LinedList"/>
    <dgm:cxn modelId="{8E31595D-67D1-4BA7-A5ED-B22B856191C6}" srcId="{068157CC-16C7-46C5-A81D-F3B895E3EAC3}" destId="{8C9F3857-8482-4119-982D-C76B777781E8}" srcOrd="2" destOrd="0" parTransId="{2660EBC3-8A88-4437-9478-42685A5067F0}" sibTransId="{02F4C638-1FE4-44C2-B77A-F3F59C43426F}"/>
    <dgm:cxn modelId="{68994361-FBF2-4876-95C0-C5D015D02E6E}" type="presOf" srcId="{068157CC-16C7-46C5-A81D-F3B895E3EAC3}" destId="{B9D2AC67-F11C-43EC-A83C-C65034836A52}" srcOrd="0" destOrd="0" presId="urn:microsoft.com/office/officeart/2008/layout/LinedList"/>
    <dgm:cxn modelId="{38A61E59-A05C-418F-86C9-3D3B6FEE69B5}" type="presOf" srcId="{DACEFFDA-4E7A-44ED-88C1-8EC96B0AE204}" destId="{BA96622E-6FA5-4757-88B4-E4809C7D7E0A}" srcOrd="0" destOrd="0" presId="urn:microsoft.com/office/officeart/2008/layout/LinedList"/>
    <dgm:cxn modelId="{A2FA2E96-D284-4405-8CBB-84B562589F6F}" srcId="{068157CC-16C7-46C5-A81D-F3B895E3EAC3}" destId="{AD5E2FB5-CC90-4477-8D47-65E497C92B9B}" srcOrd="1" destOrd="0" parTransId="{77427484-8D83-45EE-B0FB-4E94966DCBAF}" sibTransId="{878B5D22-3AF0-47C6-B563-20B7282F73E3}"/>
    <dgm:cxn modelId="{56982FAE-7667-45FE-801A-A1EBD8C6FF75}" srcId="{068157CC-16C7-46C5-A81D-F3B895E3EAC3}" destId="{DACEFFDA-4E7A-44ED-88C1-8EC96B0AE204}" srcOrd="0" destOrd="0" parTransId="{1FC4C9F4-C44B-465E-9E79-2DC5D997642B}" sibTransId="{0502B3CF-2908-44ED-B1F5-F47BEFC0CFBD}"/>
    <dgm:cxn modelId="{1A6401B2-11E1-4A75-851B-583878D08AAF}" type="presOf" srcId="{37EDF934-4B16-450E-B0B1-49702C4BAA9F}" destId="{727C4985-035C-49B8-8DD5-A6F5F20D1A9E}" srcOrd="0" destOrd="0" presId="urn:microsoft.com/office/officeart/2008/layout/LinedList"/>
    <dgm:cxn modelId="{1379D3BC-6819-417C-9255-4DD8798BD111}" srcId="{068157CC-16C7-46C5-A81D-F3B895E3EAC3}" destId="{37EDF934-4B16-450E-B0B1-49702C4BAA9F}" srcOrd="3" destOrd="0" parTransId="{97DC0337-A34A-4764-B888-89D2E437E7CF}" sibTransId="{BDC6F47B-5E0F-4C75-BF75-80E9AC3C3E54}"/>
    <dgm:cxn modelId="{AA12C4D0-2B2A-4CCE-8E17-4F4D4EE1B1D1}" type="presOf" srcId="{AD5E2FB5-CC90-4477-8D47-65E497C92B9B}" destId="{CF7B1BFF-3A87-48E7-AFCA-1CBC2C92B69C}" srcOrd="0" destOrd="0" presId="urn:microsoft.com/office/officeart/2008/layout/LinedList"/>
    <dgm:cxn modelId="{BA0B7CD9-7DA8-4E0A-9BEE-27FDE7DDAC63}" type="presParOf" srcId="{B9D2AC67-F11C-43EC-A83C-C65034836A52}" destId="{EF8CBFB8-2EB9-46E1-9F61-24929045379D}" srcOrd="0" destOrd="0" presId="urn:microsoft.com/office/officeart/2008/layout/LinedList"/>
    <dgm:cxn modelId="{CA5F21C2-756D-4912-8C89-1CE5A0067381}" type="presParOf" srcId="{B9D2AC67-F11C-43EC-A83C-C65034836A52}" destId="{D1FFE2ED-F5DB-4BCC-A55D-1531FBBC8052}" srcOrd="1" destOrd="0" presId="urn:microsoft.com/office/officeart/2008/layout/LinedList"/>
    <dgm:cxn modelId="{7CB3A95F-D534-4BCE-B36F-01A109158F38}" type="presParOf" srcId="{D1FFE2ED-F5DB-4BCC-A55D-1531FBBC8052}" destId="{BA96622E-6FA5-4757-88B4-E4809C7D7E0A}" srcOrd="0" destOrd="0" presId="urn:microsoft.com/office/officeart/2008/layout/LinedList"/>
    <dgm:cxn modelId="{820549A4-267B-40E5-B4A2-9B851AB19A16}" type="presParOf" srcId="{D1FFE2ED-F5DB-4BCC-A55D-1531FBBC8052}" destId="{F54B11C3-A507-4144-BC6D-E68890FA7BE7}" srcOrd="1" destOrd="0" presId="urn:microsoft.com/office/officeart/2008/layout/LinedList"/>
    <dgm:cxn modelId="{2B7ED5E1-1EF5-4BF6-A3BC-E157A6B1646B}" type="presParOf" srcId="{B9D2AC67-F11C-43EC-A83C-C65034836A52}" destId="{08FA3024-92E6-4660-B06F-D86DEF31D32C}" srcOrd="2" destOrd="0" presId="urn:microsoft.com/office/officeart/2008/layout/LinedList"/>
    <dgm:cxn modelId="{6074773E-7919-4E3C-BC82-5B65C41110E5}" type="presParOf" srcId="{B9D2AC67-F11C-43EC-A83C-C65034836A52}" destId="{1ABCAA4F-E0F7-4581-83D4-B5D78E2A92EA}" srcOrd="3" destOrd="0" presId="urn:microsoft.com/office/officeart/2008/layout/LinedList"/>
    <dgm:cxn modelId="{5351CCA8-DE36-41A6-AC66-597CAD5A8324}" type="presParOf" srcId="{1ABCAA4F-E0F7-4581-83D4-B5D78E2A92EA}" destId="{CF7B1BFF-3A87-48E7-AFCA-1CBC2C92B69C}" srcOrd="0" destOrd="0" presId="urn:microsoft.com/office/officeart/2008/layout/LinedList"/>
    <dgm:cxn modelId="{E364DB7A-049A-448F-840D-A36281A8C4E6}" type="presParOf" srcId="{1ABCAA4F-E0F7-4581-83D4-B5D78E2A92EA}" destId="{6D36B44C-D547-4212-A956-F9209D507855}" srcOrd="1" destOrd="0" presId="urn:microsoft.com/office/officeart/2008/layout/LinedList"/>
    <dgm:cxn modelId="{6DCBF3B4-8E29-4280-962E-9D2A3A8844B1}" type="presParOf" srcId="{B9D2AC67-F11C-43EC-A83C-C65034836A52}" destId="{AB158032-8E8E-4AD6-95A1-64278B6850A4}" srcOrd="4" destOrd="0" presId="urn:microsoft.com/office/officeart/2008/layout/LinedList"/>
    <dgm:cxn modelId="{9C88494D-90C7-4EA9-956F-317AF88C738D}" type="presParOf" srcId="{B9D2AC67-F11C-43EC-A83C-C65034836A52}" destId="{E6A61731-F749-4233-BFB3-4CD0C1ED50E1}" srcOrd="5" destOrd="0" presId="urn:microsoft.com/office/officeart/2008/layout/LinedList"/>
    <dgm:cxn modelId="{FDE9C701-B726-4778-9E72-55C6B299FCED}" type="presParOf" srcId="{E6A61731-F749-4233-BFB3-4CD0C1ED50E1}" destId="{A187B341-35AF-420C-BEF6-45D0DCC51FE1}" srcOrd="0" destOrd="0" presId="urn:microsoft.com/office/officeart/2008/layout/LinedList"/>
    <dgm:cxn modelId="{E0D10395-77F3-4DB8-9C3A-86CC80221976}" type="presParOf" srcId="{E6A61731-F749-4233-BFB3-4CD0C1ED50E1}" destId="{AF69FD63-5364-4DF7-AFEB-CF9EA28CB683}" srcOrd="1" destOrd="0" presId="urn:microsoft.com/office/officeart/2008/layout/LinedList"/>
    <dgm:cxn modelId="{8544B963-AFF8-4219-884C-2AFA708C53F4}" type="presParOf" srcId="{B9D2AC67-F11C-43EC-A83C-C65034836A52}" destId="{8DF4D135-A040-4314-9AB4-6683ACE007C5}" srcOrd="6" destOrd="0" presId="urn:microsoft.com/office/officeart/2008/layout/LinedList"/>
    <dgm:cxn modelId="{BBC67B56-B895-40E5-A71A-FA28E2178769}" type="presParOf" srcId="{B9D2AC67-F11C-43EC-A83C-C65034836A52}" destId="{20859A68-CAFE-41C2-B776-2CB170070BE5}" srcOrd="7" destOrd="0" presId="urn:microsoft.com/office/officeart/2008/layout/LinedList"/>
    <dgm:cxn modelId="{C6DD9B17-304F-4806-B6C5-B39721A7387D}" type="presParOf" srcId="{20859A68-CAFE-41C2-B776-2CB170070BE5}" destId="{727C4985-035C-49B8-8DD5-A6F5F20D1A9E}" srcOrd="0" destOrd="0" presId="urn:microsoft.com/office/officeart/2008/layout/LinedList"/>
    <dgm:cxn modelId="{6CCBACC4-52EC-4FC6-B568-6C96A7C1AE89}" type="presParOf" srcId="{20859A68-CAFE-41C2-B776-2CB170070BE5}" destId="{B061DFDF-1484-4E79-B401-6A7132D8D9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7EBB64-3A7F-41FB-A438-BA943D97120C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6EFA492-FB05-4ABE-8008-6ED3C28EF11E}">
      <dgm:prSet/>
      <dgm:spPr/>
      <dgm:t>
        <a:bodyPr/>
        <a:lstStyle/>
        <a:p>
          <a:r>
            <a:rPr lang="en-US" dirty="0" err="1"/>
            <a:t>default.payment.next.month</a:t>
          </a:r>
          <a:endParaRPr lang="en-US" dirty="0"/>
        </a:p>
      </dgm:t>
    </dgm:pt>
    <dgm:pt modelId="{41BB496F-C4BD-4977-AD1B-9A893F4DE065}" type="parTrans" cxnId="{BE895A9D-73F7-4AE3-B665-DB0EABE75D8C}">
      <dgm:prSet/>
      <dgm:spPr/>
      <dgm:t>
        <a:bodyPr/>
        <a:lstStyle/>
        <a:p>
          <a:endParaRPr lang="en-US"/>
        </a:p>
      </dgm:t>
    </dgm:pt>
    <dgm:pt modelId="{9ABCCBF6-1DB2-40C5-819C-255D7F445611}" type="sibTrans" cxnId="{BE895A9D-73F7-4AE3-B665-DB0EABE75D8C}">
      <dgm:prSet/>
      <dgm:spPr/>
      <dgm:t>
        <a:bodyPr/>
        <a:lstStyle/>
        <a:p>
          <a:endParaRPr lang="en-US"/>
        </a:p>
      </dgm:t>
    </dgm:pt>
    <dgm:pt modelId="{0F7F16DB-AF76-4690-9D1C-69A2514EB1F1}">
      <dgm:prSet/>
      <dgm:spPr/>
      <dgm:t>
        <a:bodyPr/>
        <a:lstStyle/>
        <a:p>
          <a:r>
            <a:rPr lang="en-US" dirty="0"/>
            <a:t>For next month, will the credit card client…</a:t>
          </a:r>
        </a:p>
      </dgm:t>
    </dgm:pt>
    <dgm:pt modelId="{3212284F-8F12-4444-84D5-F2C1A38B6B59}" type="parTrans" cxnId="{F438C6E6-A564-4342-B1EC-83980B76F5B1}">
      <dgm:prSet/>
      <dgm:spPr/>
      <dgm:t>
        <a:bodyPr/>
        <a:lstStyle/>
        <a:p>
          <a:endParaRPr lang="en-US"/>
        </a:p>
      </dgm:t>
    </dgm:pt>
    <dgm:pt modelId="{7C0DAB8B-6FD2-4588-803F-AE4D67E87BB9}" type="sibTrans" cxnId="{F438C6E6-A564-4342-B1EC-83980B76F5B1}">
      <dgm:prSet/>
      <dgm:spPr/>
      <dgm:t>
        <a:bodyPr/>
        <a:lstStyle/>
        <a:p>
          <a:endParaRPr lang="en-US"/>
        </a:p>
      </dgm:t>
    </dgm:pt>
    <dgm:pt modelId="{959F04DE-EFDA-402A-9C77-BDE4002CFB34}">
      <dgm:prSet/>
      <dgm:spPr/>
      <dgm:t>
        <a:bodyPr/>
        <a:lstStyle/>
        <a:p>
          <a:r>
            <a:rPr lang="en-US" dirty="0"/>
            <a:t>DEFAULT</a:t>
          </a:r>
        </a:p>
      </dgm:t>
    </dgm:pt>
    <dgm:pt modelId="{211741BC-4E06-40E6-9094-1C2B8BE1C4D4}" type="parTrans" cxnId="{CDF2FC77-7A19-4F83-B99D-00B05C9372A9}">
      <dgm:prSet/>
      <dgm:spPr/>
      <dgm:t>
        <a:bodyPr/>
        <a:lstStyle/>
        <a:p>
          <a:endParaRPr lang="en-US"/>
        </a:p>
      </dgm:t>
    </dgm:pt>
    <dgm:pt modelId="{D4C68FC4-92CC-4620-B498-D49EEC902AD1}" type="sibTrans" cxnId="{CDF2FC77-7A19-4F83-B99D-00B05C9372A9}">
      <dgm:prSet/>
      <dgm:spPr/>
      <dgm:t>
        <a:bodyPr/>
        <a:lstStyle/>
        <a:p>
          <a:endParaRPr lang="en-US"/>
        </a:p>
      </dgm:t>
    </dgm:pt>
    <dgm:pt modelId="{59449852-771B-460A-9EA0-429DFBC535DE}">
      <dgm:prSet/>
      <dgm:spPr/>
      <dgm:t>
        <a:bodyPr/>
        <a:lstStyle/>
        <a:p>
          <a:r>
            <a:rPr lang="en-US" dirty="0"/>
            <a:t>NOT DEFAULT</a:t>
          </a:r>
        </a:p>
      </dgm:t>
    </dgm:pt>
    <dgm:pt modelId="{9A35839B-E1D5-4362-87FB-D747698E3C2E}" type="parTrans" cxnId="{32188F8C-E7D4-4968-A8A4-8C738540D7FF}">
      <dgm:prSet/>
      <dgm:spPr/>
      <dgm:t>
        <a:bodyPr/>
        <a:lstStyle/>
        <a:p>
          <a:endParaRPr lang="en-US"/>
        </a:p>
      </dgm:t>
    </dgm:pt>
    <dgm:pt modelId="{2E16BA36-B4C1-46A5-8D5E-246523CAA49E}" type="sibTrans" cxnId="{32188F8C-E7D4-4968-A8A4-8C738540D7FF}">
      <dgm:prSet/>
      <dgm:spPr/>
      <dgm:t>
        <a:bodyPr/>
        <a:lstStyle/>
        <a:p>
          <a:endParaRPr lang="en-US"/>
        </a:p>
      </dgm:t>
    </dgm:pt>
    <dgm:pt modelId="{B0620BB6-7608-4BDA-8B17-535D3AFAB4CF}" type="pres">
      <dgm:prSet presAssocID="{287EBB64-3A7F-41FB-A438-BA943D97120C}" presName="Name0" presStyleCnt="0">
        <dgm:presLayoutVars>
          <dgm:dir/>
          <dgm:animLvl val="lvl"/>
          <dgm:resizeHandles val="exact"/>
        </dgm:presLayoutVars>
      </dgm:prSet>
      <dgm:spPr/>
    </dgm:pt>
    <dgm:pt modelId="{6726C9FC-7EFD-43A5-A4D0-1EC5F88FD110}" type="pres">
      <dgm:prSet presAssocID="{96EFA492-FB05-4ABE-8008-6ED3C28EF11E}" presName="linNode" presStyleCnt="0"/>
      <dgm:spPr/>
    </dgm:pt>
    <dgm:pt modelId="{14C39D41-2776-467C-B1AF-215334C2BC55}" type="pres">
      <dgm:prSet presAssocID="{96EFA492-FB05-4ABE-8008-6ED3C28EF11E}" presName="parentText" presStyleLbl="node1" presStyleIdx="0" presStyleCnt="4" custScaleX="277778">
        <dgm:presLayoutVars>
          <dgm:chMax val="1"/>
          <dgm:bulletEnabled val="1"/>
        </dgm:presLayoutVars>
      </dgm:prSet>
      <dgm:spPr/>
    </dgm:pt>
    <dgm:pt modelId="{43B16B19-0EDE-4564-84B1-3EB22267ED32}" type="pres">
      <dgm:prSet presAssocID="{9ABCCBF6-1DB2-40C5-819C-255D7F445611}" presName="sp" presStyleCnt="0"/>
      <dgm:spPr/>
    </dgm:pt>
    <dgm:pt modelId="{080C5038-5668-4439-9ED7-B638F6DB3387}" type="pres">
      <dgm:prSet presAssocID="{0F7F16DB-AF76-4690-9D1C-69A2514EB1F1}" presName="linNode" presStyleCnt="0"/>
      <dgm:spPr/>
    </dgm:pt>
    <dgm:pt modelId="{E5513D36-3110-47E4-BEF5-64BCBE7CC1E1}" type="pres">
      <dgm:prSet presAssocID="{0F7F16DB-AF76-4690-9D1C-69A2514EB1F1}" presName="parentText" presStyleLbl="node1" presStyleIdx="1" presStyleCnt="4" custScaleX="245129" custLinFactNeighborX="16528" custLinFactNeighborY="43283">
        <dgm:presLayoutVars>
          <dgm:chMax val="1"/>
          <dgm:bulletEnabled val="1"/>
        </dgm:presLayoutVars>
      </dgm:prSet>
      <dgm:spPr/>
    </dgm:pt>
    <dgm:pt modelId="{851BD82B-1A74-4A87-883F-2BD83E87A9FD}" type="pres">
      <dgm:prSet presAssocID="{7C0DAB8B-6FD2-4588-803F-AE4D67E87BB9}" presName="sp" presStyleCnt="0"/>
      <dgm:spPr/>
    </dgm:pt>
    <dgm:pt modelId="{926CC4C0-64AA-46C7-AB43-C5E4044E208E}" type="pres">
      <dgm:prSet presAssocID="{959F04DE-EFDA-402A-9C77-BDE4002CFB34}" presName="linNode" presStyleCnt="0"/>
      <dgm:spPr/>
    </dgm:pt>
    <dgm:pt modelId="{3340B82F-8ABC-4AEF-AF08-44D311FD67EC}" type="pres">
      <dgm:prSet presAssocID="{959F04DE-EFDA-402A-9C77-BDE4002CFB34}" presName="parentText" presStyleLbl="node1" presStyleIdx="2" presStyleCnt="4" custLinFactNeighborX="23108" custLinFactNeighborY="59493">
        <dgm:presLayoutVars>
          <dgm:chMax val="1"/>
          <dgm:bulletEnabled val="1"/>
        </dgm:presLayoutVars>
      </dgm:prSet>
      <dgm:spPr/>
    </dgm:pt>
    <dgm:pt modelId="{84057C53-20B5-4D74-8DB4-5B4F2D4C1B35}" type="pres">
      <dgm:prSet presAssocID="{D4C68FC4-92CC-4620-B498-D49EEC902AD1}" presName="sp" presStyleCnt="0"/>
      <dgm:spPr/>
    </dgm:pt>
    <dgm:pt modelId="{05FCD316-CE95-467F-9A35-14E13239CFC3}" type="pres">
      <dgm:prSet presAssocID="{59449852-771B-460A-9EA0-429DFBC535DE}" presName="linNode" presStyleCnt="0"/>
      <dgm:spPr/>
    </dgm:pt>
    <dgm:pt modelId="{F3AC2EFA-172F-4A1B-9A0D-35F31D01D40C}" type="pres">
      <dgm:prSet presAssocID="{59449852-771B-460A-9EA0-429DFBC535DE}" presName="parentText" presStyleLbl="node1" presStyleIdx="3" presStyleCnt="4" custLinFactX="63962" custLinFactNeighborX="100000" custLinFactNeighborY="-45507">
        <dgm:presLayoutVars>
          <dgm:chMax val="1"/>
          <dgm:bulletEnabled val="1"/>
        </dgm:presLayoutVars>
      </dgm:prSet>
      <dgm:spPr/>
    </dgm:pt>
  </dgm:ptLst>
  <dgm:cxnLst>
    <dgm:cxn modelId="{B4AC2204-0C37-44D2-A0A7-4A2DAADAD645}" type="presOf" srcId="{287EBB64-3A7F-41FB-A438-BA943D97120C}" destId="{B0620BB6-7608-4BDA-8B17-535D3AFAB4CF}" srcOrd="0" destOrd="0" presId="urn:microsoft.com/office/officeart/2005/8/layout/vList5"/>
    <dgm:cxn modelId="{2549D714-8DE5-4627-8E9C-7660A2963FEA}" type="presOf" srcId="{96EFA492-FB05-4ABE-8008-6ED3C28EF11E}" destId="{14C39D41-2776-467C-B1AF-215334C2BC55}" srcOrd="0" destOrd="0" presId="urn:microsoft.com/office/officeart/2005/8/layout/vList5"/>
    <dgm:cxn modelId="{8CC71B60-B0C1-4261-81FC-3941A8212240}" type="presOf" srcId="{959F04DE-EFDA-402A-9C77-BDE4002CFB34}" destId="{3340B82F-8ABC-4AEF-AF08-44D311FD67EC}" srcOrd="0" destOrd="0" presId="urn:microsoft.com/office/officeart/2005/8/layout/vList5"/>
    <dgm:cxn modelId="{CDF2FC77-7A19-4F83-B99D-00B05C9372A9}" srcId="{287EBB64-3A7F-41FB-A438-BA943D97120C}" destId="{959F04DE-EFDA-402A-9C77-BDE4002CFB34}" srcOrd="2" destOrd="0" parTransId="{211741BC-4E06-40E6-9094-1C2B8BE1C4D4}" sibTransId="{D4C68FC4-92CC-4620-B498-D49EEC902AD1}"/>
    <dgm:cxn modelId="{32188F8C-E7D4-4968-A8A4-8C738540D7FF}" srcId="{287EBB64-3A7F-41FB-A438-BA943D97120C}" destId="{59449852-771B-460A-9EA0-429DFBC535DE}" srcOrd="3" destOrd="0" parTransId="{9A35839B-E1D5-4362-87FB-D747698E3C2E}" sibTransId="{2E16BA36-B4C1-46A5-8D5E-246523CAA49E}"/>
    <dgm:cxn modelId="{BE895A9D-73F7-4AE3-B665-DB0EABE75D8C}" srcId="{287EBB64-3A7F-41FB-A438-BA943D97120C}" destId="{96EFA492-FB05-4ABE-8008-6ED3C28EF11E}" srcOrd="0" destOrd="0" parTransId="{41BB496F-C4BD-4977-AD1B-9A893F4DE065}" sibTransId="{9ABCCBF6-1DB2-40C5-819C-255D7F445611}"/>
    <dgm:cxn modelId="{4828F4BD-288D-4A5C-8F56-ADD9F2874181}" type="presOf" srcId="{0F7F16DB-AF76-4690-9D1C-69A2514EB1F1}" destId="{E5513D36-3110-47E4-BEF5-64BCBE7CC1E1}" srcOrd="0" destOrd="0" presId="urn:microsoft.com/office/officeart/2005/8/layout/vList5"/>
    <dgm:cxn modelId="{F438C6E6-A564-4342-B1EC-83980B76F5B1}" srcId="{287EBB64-3A7F-41FB-A438-BA943D97120C}" destId="{0F7F16DB-AF76-4690-9D1C-69A2514EB1F1}" srcOrd="1" destOrd="0" parTransId="{3212284F-8F12-4444-84D5-F2C1A38B6B59}" sibTransId="{7C0DAB8B-6FD2-4588-803F-AE4D67E87BB9}"/>
    <dgm:cxn modelId="{CC0BEBFB-9537-4714-9B7A-77BB76090263}" type="presOf" srcId="{59449852-771B-460A-9EA0-429DFBC535DE}" destId="{F3AC2EFA-172F-4A1B-9A0D-35F31D01D40C}" srcOrd="0" destOrd="0" presId="urn:microsoft.com/office/officeart/2005/8/layout/vList5"/>
    <dgm:cxn modelId="{739277FE-65CE-40C8-9EEA-D110B6B12716}" type="presParOf" srcId="{B0620BB6-7608-4BDA-8B17-535D3AFAB4CF}" destId="{6726C9FC-7EFD-43A5-A4D0-1EC5F88FD110}" srcOrd="0" destOrd="0" presId="urn:microsoft.com/office/officeart/2005/8/layout/vList5"/>
    <dgm:cxn modelId="{524C21F7-1E09-4049-8B1F-DBD8E392EED2}" type="presParOf" srcId="{6726C9FC-7EFD-43A5-A4D0-1EC5F88FD110}" destId="{14C39D41-2776-467C-B1AF-215334C2BC55}" srcOrd="0" destOrd="0" presId="urn:microsoft.com/office/officeart/2005/8/layout/vList5"/>
    <dgm:cxn modelId="{9451C448-7BF8-40D7-AC48-03CF7C06130E}" type="presParOf" srcId="{B0620BB6-7608-4BDA-8B17-535D3AFAB4CF}" destId="{43B16B19-0EDE-4564-84B1-3EB22267ED32}" srcOrd="1" destOrd="0" presId="urn:microsoft.com/office/officeart/2005/8/layout/vList5"/>
    <dgm:cxn modelId="{E4BC28E4-FD95-45BF-8947-9AE9DB12FD84}" type="presParOf" srcId="{B0620BB6-7608-4BDA-8B17-535D3AFAB4CF}" destId="{080C5038-5668-4439-9ED7-B638F6DB3387}" srcOrd="2" destOrd="0" presId="urn:microsoft.com/office/officeart/2005/8/layout/vList5"/>
    <dgm:cxn modelId="{BADF395E-4A6F-42C1-B783-1B7E69F8B052}" type="presParOf" srcId="{080C5038-5668-4439-9ED7-B638F6DB3387}" destId="{E5513D36-3110-47E4-BEF5-64BCBE7CC1E1}" srcOrd="0" destOrd="0" presId="urn:microsoft.com/office/officeart/2005/8/layout/vList5"/>
    <dgm:cxn modelId="{5E957C56-E84E-4D8F-8392-30C487ADACC5}" type="presParOf" srcId="{B0620BB6-7608-4BDA-8B17-535D3AFAB4CF}" destId="{851BD82B-1A74-4A87-883F-2BD83E87A9FD}" srcOrd="3" destOrd="0" presId="urn:microsoft.com/office/officeart/2005/8/layout/vList5"/>
    <dgm:cxn modelId="{CA84E94B-4993-4AC8-A67B-30B9D770F821}" type="presParOf" srcId="{B0620BB6-7608-4BDA-8B17-535D3AFAB4CF}" destId="{926CC4C0-64AA-46C7-AB43-C5E4044E208E}" srcOrd="4" destOrd="0" presId="urn:microsoft.com/office/officeart/2005/8/layout/vList5"/>
    <dgm:cxn modelId="{93881C9B-7459-465A-B0A8-347B697D3F01}" type="presParOf" srcId="{926CC4C0-64AA-46C7-AB43-C5E4044E208E}" destId="{3340B82F-8ABC-4AEF-AF08-44D311FD67EC}" srcOrd="0" destOrd="0" presId="urn:microsoft.com/office/officeart/2005/8/layout/vList5"/>
    <dgm:cxn modelId="{D7C3F1A3-ECC0-4EFE-81BA-98D81279262C}" type="presParOf" srcId="{B0620BB6-7608-4BDA-8B17-535D3AFAB4CF}" destId="{84057C53-20B5-4D74-8DB4-5B4F2D4C1B35}" srcOrd="5" destOrd="0" presId="urn:microsoft.com/office/officeart/2005/8/layout/vList5"/>
    <dgm:cxn modelId="{CCEDAF3C-39CD-4882-AE61-1CC93733EE27}" type="presParOf" srcId="{B0620BB6-7608-4BDA-8B17-535D3AFAB4CF}" destId="{05FCD316-CE95-467F-9A35-14E13239CFC3}" srcOrd="6" destOrd="0" presId="urn:microsoft.com/office/officeart/2005/8/layout/vList5"/>
    <dgm:cxn modelId="{CC68FCC2-21C2-4A2A-A96E-C23C44B22C08}" type="presParOf" srcId="{05FCD316-CE95-467F-9A35-14E13239CFC3}" destId="{F3AC2EFA-172F-4A1B-9A0D-35F31D01D40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D36A3C-1B75-438D-A955-AC68A5EC6AB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A2B3DDB-F2B2-47EF-B3A4-73E402C44540}">
      <dgm:prSet/>
      <dgm:spPr/>
      <dgm:t>
        <a:bodyPr/>
        <a:lstStyle/>
        <a:p>
          <a:r>
            <a:rPr lang="ko-KR" b="0" baseline="0"/>
            <a:t>Analyze the data pattern </a:t>
          </a:r>
          <a:endParaRPr lang="en-US"/>
        </a:p>
      </dgm:t>
    </dgm:pt>
    <dgm:pt modelId="{66353090-C2D5-4156-AE76-78AE965CEE3B}" type="parTrans" cxnId="{FDB0603A-15D4-4EA8-9F3C-ABC117C9A31C}">
      <dgm:prSet/>
      <dgm:spPr/>
      <dgm:t>
        <a:bodyPr/>
        <a:lstStyle/>
        <a:p>
          <a:endParaRPr lang="en-US"/>
        </a:p>
      </dgm:t>
    </dgm:pt>
    <dgm:pt modelId="{653F4AEF-3185-4FD1-A26F-19A3E0741DBA}" type="sibTrans" cxnId="{FDB0603A-15D4-4EA8-9F3C-ABC117C9A31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0219374-788D-4868-8B65-2FD418FCDA20}">
      <dgm:prSet/>
      <dgm:spPr/>
      <dgm:t>
        <a:bodyPr/>
        <a:lstStyle/>
        <a:p>
          <a:r>
            <a:rPr lang="en-US" b="0" baseline="0"/>
            <a:t>P</a:t>
          </a:r>
          <a:r>
            <a:rPr lang="ko-KR" b="0" baseline="0"/>
            <a:t>redict</a:t>
          </a:r>
          <a:r>
            <a:rPr lang="en-US" b="0" baseline="0"/>
            <a:t> the potential default payment of credit card by category</a:t>
          </a:r>
          <a:endParaRPr lang="en-US"/>
        </a:p>
      </dgm:t>
    </dgm:pt>
    <dgm:pt modelId="{8DAA8781-8DDD-4030-89B4-F20A09A9B89C}" type="parTrans" cxnId="{128B67AE-004B-486E-808B-F514D9EF1F66}">
      <dgm:prSet/>
      <dgm:spPr/>
      <dgm:t>
        <a:bodyPr/>
        <a:lstStyle/>
        <a:p>
          <a:endParaRPr lang="en-US"/>
        </a:p>
      </dgm:t>
    </dgm:pt>
    <dgm:pt modelId="{53FDD3CE-7DFF-4E68-A67E-C09F2166A469}" type="sibTrans" cxnId="{128B67AE-004B-486E-808B-F514D9EF1F6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935449F-2F38-4E47-BE78-2827B603EC8F}">
      <dgm:prSet/>
      <dgm:spPr/>
      <dgm:t>
        <a:bodyPr/>
        <a:lstStyle/>
        <a:p>
          <a:r>
            <a:rPr lang="en-US" b="0" baseline="0"/>
            <a:t>Check the statistical significance (p-value) of regression prediction</a:t>
          </a:r>
          <a:endParaRPr lang="en-US"/>
        </a:p>
      </dgm:t>
    </dgm:pt>
    <dgm:pt modelId="{42DC9496-388E-4F0B-8890-34CF93877B5E}" type="parTrans" cxnId="{2B53842A-EA2F-48E0-ABDA-D9C68D00F672}">
      <dgm:prSet/>
      <dgm:spPr/>
      <dgm:t>
        <a:bodyPr/>
        <a:lstStyle/>
        <a:p>
          <a:endParaRPr lang="en-US"/>
        </a:p>
      </dgm:t>
    </dgm:pt>
    <dgm:pt modelId="{8CF73AE0-6AEE-4F1D-98EC-5711AAF4D0B9}" type="sibTrans" cxnId="{2B53842A-EA2F-48E0-ABDA-D9C68D00F67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C79305E-F669-499B-9F9B-FCB2046F29EF}">
      <dgm:prSet/>
      <dgm:spPr/>
      <dgm:t>
        <a:bodyPr/>
        <a:lstStyle/>
        <a:p>
          <a:r>
            <a:rPr lang="en-US" b="0" baseline="0"/>
            <a:t>Test fitness of Machine Learning Methodologies</a:t>
          </a:r>
          <a:endParaRPr lang="en-US"/>
        </a:p>
      </dgm:t>
    </dgm:pt>
    <dgm:pt modelId="{63750E25-6098-4784-BA56-BDAD6EAD26A8}" type="parTrans" cxnId="{3EE066ED-006B-4238-8570-5568515A635A}">
      <dgm:prSet/>
      <dgm:spPr/>
      <dgm:t>
        <a:bodyPr/>
        <a:lstStyle/>
        <a:p>
          <a:endParaRPr lang="en-US"/>
        </a:p>
      </dgm:t>
    </dgm:pt>
    <dgm:pt modelId="{304D671D-885A-4616-9C4C-563EFF5539AD}" type="sibTrans" cxnId="{3EE066ED-006B-4238-8570-5568515A635A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442E387-81B5-43CF-962F-DB38D35FD2A9}" type="pres">
      <dgm:prSet presAssocID="{60D36A3C-1B75-438D-A955-AC68A5EC6AB1}" presName="Name0" presStyleCnt="0">
        <dgm:presLayoutVars>
          <dgm:animLvl val="lvl"/>
          <dgm:resizeHandles val="exact"/>
        </dgm:presLayoutVars>
      </dgm:prSet>
      <dgm:spPr/>
    </dgm:pt>
    <dgm:pt modelId="{0C6B1F53-978E-4294-B0C9-2BE701B0C32D}" type="pres">
      <dgm:prSet presAssocID="{5A2B3DDB-F2B2-47EF-B3A4-73E402C44540}" presName="compositeNode" presStyleCnt="0">
        <dgm:presLayoutVars>
          <dgm:bulletEnabled val="1"/>
        </dgm:presLayoutVars>
      </dgm:prSet>
      <dgm:spPr/>
    </dgm:pt>
    <dgm:pt modelId="{AA28B4F2-35D9-471C-B76B-766F7607A0F7}" type="pres">
      <dgm:prSet presAssocID="{5A2B3DDB-F2B2-47EF-B3A4-73E402C44540}" presName="bgRect" presStyleLbl="alignNode1" presStyleIdx="0" presStyleCnt="4"/>
      <dgm:spPr/>
    </dgm:pt>
    <dgm:pt modelId="{EE8107D9-73BB-47EB-A1D2-2338F67CC26E}" type="pres">
      <dgm:prSet presAssocID="{653F4AEF-3185-4FD1-A26F-19A3E0741DB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95C67F9-6E34-419E-B42E-F33E7296FADD}" type="pres">
      <dgm:prSet presAssocID="{5A2B3DDB-F2B2-47EF-B3A4-73E402C44540}" presName="nodeRect" presStyleLbl="alignNode1" presStyleIdx="0" presStyleCnt="4">
        <dgm:presLayoutVars>
          <dgm:bulletEnabled val="1"/>
        </dgm:presLayoutVars>
      </dgm:prSet>
      <dgm:spPr/>
    </dgm:pt>
    <dgm:pt modelId="{1DA05622-916A-496D-A6B4-31343A9939F7}" type="pres">
      <dgm:prSet presAssocID="{653F4AEF-3185-4FD1-A26F-19A3E0741DBA}" presName="sibTrans" presStyleCnt="0"/>
      <dgm:spPr/>
    </dgm:pt>
    <dgm:pt modelId="{C3EAE974-E211-48EF-A4F4-247C3D08FB22}" type="pres">
      <dgm:prSet presAssocID="{00219374-788D-4868-8B65-2FD418FCDA20}" presName="compositeNode" presStyleCnt="0">
        <dgm:presLayoutVars>
          <dgm:bulletEnabled val="1"/>
        </dgm:presLayoutVars>
      </dgm:prSet>
      <dgm:spPr/>
    </dgm:pt>
    <dgm:pt modelId="{DA21610C-C813-42A4-BC04-8E29986AC769}" type="pres">
      <dgm:prSet presAssocID="{00219374-788D-4868-8B65-2FD418FCDA20}" presName="bgRect" presStyleLbl="alignNode1" presStyleIdx="1" presStyleCnt="4"/>
      <dgm:spPr/>
    </dgm:pt>
    <dgm:pt modelId="{098F89BD-D95E-439B-8E1E-E63952774D7B}" type="pres">
      <dgm:prSet presAssocID="{53FDD3CE-7DFF-4E68-A67E-C09F2166A46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AF32B3F5-B308-43DD-9A70-C86BCB700238}" type="pres">
      <dgm:prSet presAssocID="{00219374-788D-4868-8B65-2FD418FCDA20}" presName="nodeRect" presStyleLbl="alignNode1" presStyleIdx="1" presStyleCnt="4">
        <dgm:presLayoutVars>
          <dgm:bulletEnabled val="1"/>
        </dgm:presLayoutVars>
      </dgm:prSet>
      <dgm:spPr/>
    </dgm:pt>
    <dgm:pt modelId="{3D6DE75B-5189-4D0A-BF90-28B001EBC94E}" type="pres">
      <dgm:prSet presAssocID="{53FDD3CE-7DFF-4E68-A67E-C09F2166A469}" presName="sibTrans" presStyleCnt="0"/>
      <dgm:spPr/>
    </dgm:pt>
    <dgm:pt modelId="{390206D6-4610-4655-B9E1-94CF45F54BC8}" type="pres">
      <dgm:prSet presAssocID="{7935449F-2F38-4E47-BE78-2827B603EC8F}" presName="compositeNode" presStyleCnt="0">
        <dgm:presLayoutVars>
          <dgm:bulletEnabled val="1"/>
        </dgm:presLayoutVars>
      </dgm:prSet>
      <dgm:spPr/>
    </dgm:pt>
    <dgm:pt modelId="{37904B39-7C28-42E2-9E43-19247DF00223}" type="pres">
      <dgm:prSet presAssocID="{7935449F-2F38-4E47-BE78-2827B603EC8F}" presName="bgRect" presStyleLbl="alignNode1" presStyleIdx="2" presStyleCnt="4"/>
      <dgm:spPr/>
    </dgm:pt>
    <dgm:pt modelId="{37CE4A15-54D7-43FA-AD2A-E858464FC408}" type="pres">
      <dgm:prSet presAssocID="{8CF73AE0-6AEE-4F1D-98EC-5711AAF4D0B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0977AE5F-39FF-4230-AA70-3DCB3652EE43}" type="pres">
      <dgm:prSet presAssocID="{7935449F-2F38-4E47-BE78-2827B603EC8F}" presName="nodeRect" presStyleLbl="alignNode1" presStyleIdx="2" presStyleCnt="4">
        <dgm:presLayoutVars>
          <dgm:bulletEnabled val="1"/>
        </dgm:presLayoutVars>
      </dgm:prSet>
      <dgm:spPr/>
    </dgm:pt>
    <dgm:pt modelId="{F0998F2F-D105-4B37-BD09-EE2FB8154F23}" type="pres">
      <dgm:prSet presAssocID="{8CF73AE0-6AEE-4F1D-98EC-5711AAF4D0B9}" presName="sibTrans" presStyleCnt="0"/>
      <dgm:spPr/>
    </dgm:pt>
    <dgm:pt modelId="{9AF29FFB-A1D2-4237-BE0E-DE6EDD6AB900}" type="pres">
      <dgm:prSet presAssocID="{3C79305E-F669-499B-9F9B-FCB2046F29EF}" presName="compositeNode" presStyleCnt="0">
        <dgm:presLayoutVars>
          <dgm:bulletEnabled val="1"/>
        </dgm:presLayoutVars>
      </dgm:prSet>
      <dgm:spPr/>
    </dgm:pt>
    <dgm:pt modelId="{6E836AF0-CDA6-48B4-93E9-FA81136606BA}" type="pres">
      <dgm:prSet presAssocID="{3C79305E-F669-499B-9F9B-FCB2046F29EF}" presName="bgRect" presStyleLbl="alignNode1" presStyleIdx="3" presStyleCnt="4"/>
      <dgm:spPr/>
    </dgm:pt>
    <dgm:pt modelId="{6D8E1344-5A60-472A-8C0A-6CCDB566A6B7}" type="pres">
      <dgm:prSet presAssocID="{304D671D-885A-4616-9C4C-563EFF5539A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EEF32649-1368-43FA-929B-A9814C51E08B}" type="pres">
      <dgm:prSet presAssocID="{3C79305E-F669-499B-9F9B-FCB2046F29E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087AA03-A812-4D02-A084-61CF2B8E38F2}" type="presOf" srcId="{7935449F-2F38-4E47-BE78-2827B603EC8F}" destId="{37904B39-7C28-42E2-9E43-19247DF00223}" srcOrd="0" destOrd="0" presId="urn:microsoft.com/office/officeart/2016/7/layout/LinearBlockProcessNumbered"/>
    <dgm:cxn modelId="{23A49B06-5C1C-415E-B128-4BB5B969B645}" type="presOf" srcId="{304D671D-885A-4616-9C4C-563EFF5539AD}" destId="{6D8E1344-5A60-472A-8C0A-6CCDB566A6B7}" srcOrd="0" destOrd="0" presId="urn:microsoft.com/office/officeart/2016/7/layout/LinearBlockProcessNumbered"/>
    <dgm:cxn modelId="{05E74C26-61AF-4B83-BA39-F5BC54BF5B48}" type="presOf" srcId="{5A2B3DDB-F2B2-47EF-B3A4-73E402C44540}" destId="{195C67F9-6E34-419E-B42E-F33E7296FADD}" srcOrd="1" destOrd="0" presId="urn:microsoft.com/office/officeart/2016/7/layout/LinearBlockProcessNumbered"/>
    <dgm:cxn modelId="{2B53842A-EA2F-48E0-ABDA-D9C68D00F672}" srcId="{60D36A3C-1B75-438D-A955-AC68A5EC6AB1}" destId="{7935449F-2F38-4E47-BE78-2827B603EC8F}" srcOrd="2" destOrd="0" parTransId="{42DC9496-388E-4F0B-8890-34CF93877B5E}" sibTransId="{8CF73AE0-6AEE-4F1D-98EC-5711AAF4D0B9}"/>
    <dgm:cxn modelId="{FDB0603A-15D4-4EA8-9F3C-ABC117C9A31C}" srcId="{60D36A3C-1B75-438D-A955-AC68A5EC6AB1}" destId="{5A2B3DDB-F2B2-47EF-B3A4-73E402C44540}" srcOrd="0" destOrd="0" parTransId="{66353090-C2D5-4156-AE76-78AE965CEE3B}" sibTransId="{653F4AEF-3185-4FD1-A26F-19A3E0741DBA}"/>
    <dgm:cxn modelId="{FB0E0E3C-E0BD-4CBB-9FA0-AA1924540E49}" type="presOf" srcId="{60D36A3C-1B75-438D-A955-AC68A5EC6AB1}" destId="{3442E387-81B5-43CF-962F-DB38D35FD2A9}" srcOrd="0" destOrd="0" presId="urn:microsoft.com/office/officeart/2016/7/layout/LinearBlockProcessNumbered"/>
    <dgm:cxn modelId="{DA0C8B7D-16C1-4D20-AF7C-0792B474A56F}" type="presOf" srcId="{7935449F-2F38-4E47-BE78-2827B603EC8F}" destId="{0977AE5F-39FF-4230-AA70-3DCB3652EE43}" srcOrd="1" destOrd="0" presId="urn:microsoft.com/office/officeart/2016/7/layout/LinearBlockProcessNumbered"/>
    <dgm:cxn modelId="{1A0FFC88-41C7-4350-80C3-63F941EC20B8}" type="presOf" srcId="{00219374-788D-4868-8B65-2FD418FCDA20}" destId="{AF32B3F5-B308-43DD-9A70-C86BCB700238}" srcOrd="1" destOrd="0" presId="urn:microsoft.com/office/officeart/2016/7/layout/LinearBlockProcessNumbered"/>
    <dgm:cxn modelId="{AB98328E-4F0F-4A0E-9E79-C0191BDEAA5F}" type="presOf" srcId="{8CF73AE0-6AEE-4F1D-98EC-5711AAF4D0B9}" destId="{37CE4A15-54D7-43FA-AD2A-E858464FC408}" srcOrd="0" destOrd="0" presId="urn:microsoft.com/office/officeart/2016/7/layout/LinearBlockProcessNumbered"/>
    <dgm:cxn modelId="{128B67AE-004B-486E-808B-F514D9EF1F66}" srcId="{60D36A3C-1B75-438D-A955-AC68A5EC6AB1}" destId="{00219374-788D-4868-8B65-2FD418FCDA20}" srcOrd="1" destOrd="0" parTransId="{8DAA8781-8DDD-4030-89B4-F20A09A9B89C}" sibTransId="{53FDD3CE-7DFF-4E68-A67E-C09F2166A469}"/>
    <dgm:cxn modelId="{B78FC1B9-9303-4D28-9FD7-FCC4EBA45379}" type="presOf" srcId="{5A2B3DDB-F2B2-47EF-B3A4-73E402C44540}" destId="{AA28B4F2-35D9-471C-B76B-766F7607A0F7}" srcOrd="0" destOrd="0" presId="urn:microsoft.com/office/officeart/2016/7/layout/LinearBlockProcessNumbered"/>
    <dgm:cxn modelId="{14E797C1-32A9-4C4C-BD0A-ECA6AE0C2A29}" type="presOf" srcId="{3C79305E-F669-499B-9F9B-FCB2046F29EF}" destId="{6E836AF0-CDA6-48B4-93E9-FA81136606BA}" srcOrd="0" destOrd="0" presId="urn:microsoft.com/office/officeart/2016/7/layout/LinearBlockProcessNumbered"/>
    <dgm:cxn modelId="{48D2EECC-1E25-4C2D-999C-537DD38B618C}" type="presOf" srcId="{653F4AEF-3185-4FD1-A26F-19A3E0741DBA}" destId="{EE8107D9-73BB-47EB-A1D2-2338F67CC26E}" srcOrd="0" destOrd="0" presId="urn:microsoft.com/office/officeart/2016/7/layout/LinearBlockProcessNumbered"/>
    <dgm:cxn modelId="{3EE066ED-006B-4238-8570-5568515A635A}" srcId="{60D36A3C-1B75-438D-A955-AC68A5EC6AB1}" destId="{3C79305E-F669-499B-9F9B-FCB2046F29EF}" srcOrd="3" destOrd="0" parTransId="{63750E25-6098-4784-BA56-BDAD6EAD26A8}" sibTransId="{304D671D-885A-4616-9C4C-563EFF5539AD}"/>
    <dgm:cxn modelId="{98B3F6ED-7BB6-4F1B-B203-6C5EB69CFDFC}" type="presOf" srcId="{00219374-788D-4868-8B65-2FD418FCDA20}" destId="{DA21610C-C813-42A4-BC04-8E29986AC769}" srcOrd="0" destOrd="0" presId="urn:microsoft.com/office/officeart/2016/7/layout/LinearBlockProcessNumbered"/>
    <dgm:cxn modelId="{8AEEDFF0-28C0-4438-85D7-CB2631B06B6C}" type="presOf" srcId="{53FDD3CE-7DFF-4E68-A67E-C09F2166A469}" destId="{098F89BD-D95E-439B-8E1E-E63952774D7B}" srcOrd="0" destOrd="0" presId="urn:microsoft.com/office/officeart/2016/7/layout/LinearBlockProcessNumbered"/>
    <dgm:cxn modelId="{8BEAAAF8-FAFF-4808-9C71-801ADC7C1FC4}" type="presOf" srcId="{3C79305E-F669-499B-9F9B-FCB2046F29EF}" destId="{EEF32649-1368-43FA-929B-A9814C51E08B}" srcOrd="1" destOrd="0" presId="urn:microsoft.com/office/officeart/2016/7/layout/LinearBlockProcessNumbered"/>
    <dgm:cxn modelId="{44035834-EA63-477B-8E54-E6F6D63FD6FC}" type="presParOf" srcId="{3442E387-81B5-43CF-962F-DB38D35FD2A9}" destId="{0C6B1F53-978E-4294-B0C9-2BE701B0C32D}" srcOrd="0" destOrd="0" presId="urn:microsoft.com/office/officeart/2016/7/layout/LinearBlockProcessNumbered"/>
    <dgm:cxn modelId="{C4591D07-BCCD-4224-AF73-DE4042669C72}" type="presParOf" srcId="{0C6B1F53-978E-4294-B0C9-2BE701B0C32D}" destId="{AA28B4F2-35D9-471C-B76B-766F7607A0F7}" srcOrd="0" destOrd="0" presId="urn:microsoft.com/office/officeart/2016/7/layout/LinearBlockProcessNumbered"/>
    <dgm:cxn modelId="{1D3A639A-7B56-4102-A3FE-11D3EA4C5BEF}" type="presParOf" srcId="{0C6B1F53-978E-4294-B0C9-2BE701B0C32D}" destId="{EE8107D9-73BB-47EB-A1D2-2338F67CC26E}" srcOrd="1" destOrd="0" presId="urn:microsoft.com/office/officeart/2016/7/layout/LinearBlockProcessNumbered"/>
    <dgm:cxn modelId="{AD324A58-C30C-4A4E-BFBE-33F4F366D62F}" type="presParOf" srcId="{0C6B1F53-978E-4294-B0C9-2BE701B0C32D}" destId="{195C67F9-6E34-419E-B42E-F33E7296FADD}" srcOrd="2" destOrd="0" presId="urn:microsoft.com/office/officeart/2016/7/layout/LinearBlockProcessNumbered"/>
    <dgm:cxn modelId="{540D9206-2E91-4EEE-A75A-F6DBE12FAEB0}" type="presParOf" srcId="{3442E387-81B5-43CF-962F-DB38D35FD2A9}" destId="{1DA05622-916A-496D-A6B4-31343A9939F7}" srcOrd="1" destOrd="0" presId="urn:microsoft.com/office/officeart/2016/7/layout/LinearBlockProcessNumbered"/>
    <dgm:cxn modelId="{BD089025-FB49-4453-BBB2-4718F587138F}" type="presParOf" srcId="{3442E387-81B5-43CF-962F-DB38D35FD2A9}" destId="{C3EAE974-E211-48EF-A4F4-247C3D08FB22}" srcOrd="2" destOrd="0" presId="urn:microsoft.com/office/officeart/2016/7/layout/LinearBlockProcessNumbered"/>
    <dgm:cxn modelId="{BD3F69BC-ED43-4056-AE84-74388BD1622F}" type="presParOf" srcId="{C3EAE974-E211-48EF-A4F4-247C3D08FB22}" destId="{DA21610C-C813-42A4-BC04-8E29986AC769}" srcOrd="0" destOrd="0" presId="urn:microsoft.com/office/officeart/2016/7/layout/LinearBlockProcessNumbered"/>
    <dgm:cxn modelId="{793EA7E0-F0E3-4F94-939A-2C958847C2F1}" type="presParOf" srcId="{C3EAE974-E211-48EF-A4F4-247C3D08FB22}" destId="{098F89BD-D95E-439B-8E1E-E63952774D7B}" srcOrd="1" destOrd="0" presId="urn:microsoft.com/office/officeart/2016/7/layout/LinearBlockProcessNumbered"/>
    <dgm:cxn modelId="{8400BB53-57E8-4E5D-8E1B-291365998F8B}" type="presParOf" srcId="{C3EAE974-E211-48EF-A4F4-247C3D08FB22}" destId="{AF32B3F5-B308-43DD-9A70-C86BCB700238}" srcOrd="2" destOrd="0" presId="urn:microsoft.com/office/officeart/2016/7/layout/LinearBlockProcessNumbered"/>
    <dgm:cxn modelId="{1493CF0C-FC62-46D7-8E96-091A98565570}" type="presParOf" srcId="{3442E387-81B5-43CF-962F-DB38D35FD2A9}" destId="{3D6DE75B-5189-4D0A-BF90-28B001EBC94E}" srcOrd="3" destOrd="0" presId="urn:microsoft.com/office/officeart/2016/7/layout/LinearBlockProcessNumbered"/>
    <dgm:cxn modelId="{A82ECB64-6D93-4DD6-A1D8-D7DB80CE089B}" type="presParOf" srcId="{3442E387-81B5-43CF-962F-DB38D35FD2A9}" destId="{390206D6-4610-4655-B9E1-94CF45F54BC8}" srcOrd="4" destOrd="0" presId="urn:microsoft.com/office/officeart/2016/7/layout/LinearBlockProcessNumbered"/>
    <dgm:cxn modelId="{58137F3E-DAF0-4C75-BE4D-672C0A0E0849}" type="presParOf" srcId="{390206D6-4610-4655-B9E1-94CF45F54BC8}" destId="{37904B39-7C28-42E2-9E43-19247DF00223}" srcOrd="0" destOrd="0" presId="urn:microsoft.com/office/officeart/2016/7/layout/LinearBlockProcessNumbered"/>
    <dgm:cxn modelId="{FE7C617D-A50B-49D1-9D4A-D1F400855773}" type="presParOf" srcId="{390206D6-4610-4655-B9E1-94CF45F54BC8}" destId="{37CE4A15-54D7-43FA-AD2A-E858464FC408}" srcOrd="1" destOrd="0" presId="urn:microsoft.com/office/officeart/2016/7/layout/LinearBlockProcessNumbered"/>
    <dgm:cxn modelId="{1A3D91B9-C3EF-41A7-9170-D9AE9E033B8E}" type="presParOf" srcId="{390206D6-4610-4655-B9E1-94CF45F54BC8}" destId="{0977AE5F-39FF-4230-AA70-3DCB3652EE43}" srcOrd="2" destOrd="0" presId="urn:microsoft.com/office/officeart/2016/7/layout/LinearBlockProcessNumbered"/>
    <dgm:cxn modelId="{8D7BBA73-5509-4E71-B74E-1444A0139AD1}" type="presParOf" srcId="{3442E387-81B5-43CF-962F-DB38D35FD2A9}" destId="{F0998F2F-D105-4B37-BD09-EE2FB8154F23}" srcOrd="5" destOrd="0" presId="urn:microsoft.com/office/officeart/2016/7/layout/LinearBlockProcessNumbered"/>
    <dgm:cxn modelId="{26F8366B-62DA-45BF-8CAC-0CE4100D64C6}" type="presParOf" srcId="{3442E387-81B5-43CF-962F-DB38D35FD2A9}" destId="{9AF29FFB-A1D2-4237-BE0E-DE6EDD6AB900}" srcOrd="6" destOrd="0" presId="urn:microsoft.com/office/officeart/2016/7/layout/LinearBlockProcessNumbered"/>
    <dgm:cxn modelId="{91D4B8EF-5F95-4C46-AF2B-F48F67F50AD2}" type="presParOf" srcId="{9AF29FFB-A1D2-4237-BE0E-DE6EDD6AB900}" destId="{6E836AF0-CDA6-48B4-93E9-FA81136606BA}" srcOrd="0" destOrd="0" presId="urn:microsoft.com/office/officeart/2016/7/layout/LinearBlockProcessNumbered"/>
    <dgm:cxn modelId="{820DBDE7-1717-4B0F-9220-DFFFF55C96CE}" type="presParOf" srcId="{9AF29FFB-A1D2-4237-BE0E-DE6EDD6AB900}" destId="{6D8E1344-5A60-472A-8C0A-6CCDB566A6B7}" srcOrd="1" destOrd="0" presId="urn:microsoft.com/office/officeart/2016/7/layout/LinearBlockProcessNumbered"/>
    <dgm:cxn modelId="{3A2BD638-1553-4445-95AF-7FAC413090C3}" type="presParOf" srcId="{9AF29FFB-A1D2-4237-BE0E-DE6EDD6AB900}" destId="{EEF32649-1368-43FA-929B-A9814C51E08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4CD354-5BE6-4432-A0D2-9A136E34285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63C03CA-2646-4692-9DEE-5034061293D8}">
      <dgm:prSet/>
      <dgm:spPr/>
      <dgm:t>
        <a:bodyPr/>
        <a:lstStyle/>
        <a:p>
          <a:r>
            <a:rPr lang="en-US"/>
            <a:t>4/11 Mid-term presentation </a:t>
          </a:r>
        </a:p>
      </dgm:t>
    </dgm:pt>
    <dgm:pt modelId="{E3CECE50-E81E-4929-945C-FE6EC8010A59}" type="parTrans" cxnId="{BB08BE50-A96E-48F4-862A-AC8D3D48019B}">
      <dgm:prSet/>
      <dgm:spPr/>
      <dgm:t>
        <a:bodyPr/>
        <a:lstStyle/>
        <a:p>
          <a:endParaRPr lang="en-US"/>
        </a:p>
      </dgm:t>
    </dgm:pt>
    <dgm:pt modelId="{27FFDE49-9EB6-488C-81DD-F0E526AAAE80}" type="sibTrans" cxnId="{BB08BE50-A96E-48F4-862A-AC8D3D48019B}">
      <dgm:prSet/>
      <dgm:spPr/>
      <dgm:t>
        <a:bodyPr/>
        <a:lstStyle/>
        <a:p>
          <a:endParaRPr lang="en-US"/>
        </a:p>
      </dgm:t>
    </dgm:pt>
    <dgm:pt modelId="{F9702D25-8E8F-4A78-BA9B-CA2102F497E0}">
      <dgm:prSet/>
      <dgm:spPr/>
      <dgm:t>
        <a:bodyPr/>
        <a:lstStyle/>
        <a:p>
          <a:r>
            <a:rPr lang="en-US"/>
            <a:t>4/25 Group Meeting – Research Methodology Discussion</a:t>
          </a:r>
        </a:p>
      </dgm:t>
    </dgm:pt>
    <dgm:pt modelId="{1B9DB0E9-7395-4168-BB0A-D4B3E4CD35F1}" type="parTrans" cxnId="{AF5BBD79-CD1A-4A55-A315-C5F838C1F0F4}">
      <dgm:prSet/>
      <dgm:spPr/>
      <dgm:t>
        <a:bodyPr/>
        <a:lstStyle/>
        <a:p>
          <a:endParaRPr lang="en-US"/>
        </a:p>
      </dgm:t>
    </dgm:pt>
    <dgm:pt modelId="{3809E3CE-643D-40C5-A47A-B6682A7E439B}" type="sibTrans" cxnId="{AF5BBD79-CD1A-4A55-A315-C5F838C1F0F4}">
      <dgm:prSet/>
      <dgm:spPr/>
      <dgm:t>
        <a:bodyPr/>
        <a:lstStyle/>
        <a:p>
          <a:endParaRPr lang="en-US"/>
        </a:p>
      </dgm:t>
    </dgm:pt>
    <dgm:pt modelId="{8E7356FD-ED15-48D2-A71A-15E43AF7A309}">
      <dgm:prSet/>
      <dgm:spPr/>
      <dgm:t>
        <a:bodyPr/>
        <a:lstStyle/>
        <a:p>
          <a:r>
            <a:rPr lang="en-US"/>
            <a:t>5/9 Group Meeting – Share Results and Feedback</a:t>
          </a:r>
        </a:p>
      </dgm:t>
    </dgm:pt>
    <dgm:pt modelId="{B4FE85D7-7666-479A-B0CA-E9BC0AA0C7B7}" type="parTrans" cxnId="{BC4812F1-E4E1-48DE-8ED6-FF8A896E473D}">
      <dgm:prSet/>
      <dgm:spPr/>
      <dgm:t>
        <a:bodyPr/>
        <a:lstStyle/>
        <a:p>
          <a:endParaRPr lang="en-US"/>
        </a:p>
      </dgm:t>
    </dgm:pt>
    <dgm:pt modelId="{8227BBAB-B88A-4142-8893-4F51960DEB52}" type="sibTrans" cxnId="{BC4812F1-E4E1-48DE-8ED6-FF8A896E473D}">
      <dgm:prSet/>
      <dgm:spPr/>
      <dgm:t>
        <a:bodyPr/>
        <a:lstStyle/>
        <a:p>
          <a:endParaRPr lang="en-US"/>
        </a:p>
      </dgm:t>
    </dgm:pt>
    <dgm:pt modelId="{D48A3FE7-B786-4D05-8D35-85E77556F1DC}">
      <dgm:prSet/>
      <dgm:spPr/>
      <dgm:t>
        <a:bodyPr/>
        <a:lstStyle/>
        <a:p>
          <a:r>
            <a:rPr lang="en-US"/>
            <a:t>5/16 Group Meeting – Updated Results and Discussion</a:t>
          </a:r>
        </a:p>
      </dgm:t>
    </dgm:pt>
    <dgm:pt modelId="{ACA43975-DD4A-43E3-8BC9-DB0680DC3070}" type="parTrans" cxnId="{D0BF5D8D-E4CC-44C8-8697-660CDA1582CD}">
      <dgm:prSet/>
      <dgm:spPr/>
      <dgm:t>
        <a:bodyPr/>
        <a:lstStyle/>
        <a:p>
          <a:endParaRPr lang="en-US"/>
        </a:p>
      </dgm:t>
    </dgm:pt>
    <dgm:pt modelId="{BD5AFBF2-A82E-476D-A01A-4E60A5955D64}" type="sibTrans" cxnId="{D0BF5D8D-E4CC-44C8-8697-660CDA1582CD}">
      <dgm:prSet/>
      <dgm:spPr/>
      <dgm:t>
        <a:bodyPr/>
        <a:lstStyle/>
        <a:p>
          <a:endParaRPr lang="en-US"/>
        </a:p>
      </dgm:t>
    </dgm:pt>
    <dgm:pt modelId="{F5097590-CAE2-4B03-9A52-9C7A605AF33A}">
      <dgm:prSet/>
      <dgm:spPr/>
      <dgm:t>
        <a:bodyPr/>
        <a:lstStyle/>
        <a:p>
          <a:r>
            <a:rPr lang="en-US"/>
            <a:t>5/23 Group Meeting - Finalize</a:t>
          </a:r>
        </a:p>
      </dgm:t>
    </dgm:pt>
    <dgm:pt modelId="{1C0F7E63-0D14-48BE-8FAE-60D976E5694C}" type="parTrans" cxnId="{BFC6D9E4-66B5-4370-AC73-AD5AF2F8B529}">
      <dgm:prSet/>
      <dgm:spPr/>
      <dgm:t>
        <a:bodyPr/>
        <a:lstStyle/>
        <a:p>
          <a:endParaRPr lang="en-US"/>
        </a:p>
      </dgm:t>
    </dgm:pt>
    <dgm:pt modelId="{3D43DA4F-C753-47CC-80F7-E19DBBA6BE50}" type="sibTrans" cxnId="{BFC6D9E4-66B5-4370-AC73-AD5AF2F8B529}">
      <dgm:prSet/>
      <dgm:spPr/>
      <dgm:t>
        <a:bodyPr/>
        <a:lstStyle/>
        <a:p>
          <a:endParaRPr lang="en-US"/>
        </a:p>
      </dgm:t>
    </dgm:pt>
    <dgm:pt modelId="{264D119A-938A-44C3-9428-426E656C8039}">
      <dgm:prSet/>
      <dgm:spPr/>
      <dgm:t>
        <a:bodyPr/>
        <a:lstStyle/>
        <a:p>
          <a:r>
            <a:rPr lang="en-US"/>
            <a:t>6/6 Final presentation</a:t>
          </a:r>
        </a:p>
      </dgm:t>
    </dgm:pt>
    <dgm:pt modelId="{D548BC1D-C566-490F-8880-1E4B01A1630A}" type="parTrans" cxnId="{AED110F3-3AB4-40EF-B794-7650D09F3752}">
      <dgm:prSet/>
      <dgm:spPr/>
      <dgm:t>
        <a:bodyPr/>
        <a:lstStyle/>
        <a:p>
          <a:endParaRPr lang="en-US"/>
        </a:p>
      </dgm:t>
    </dgm:pt>
    <dgm:pt modelId="{DD2F0261-6107-4289-8AC5-629D7DCCB03B}" type="sibTrans" cxnId="{AED110F3-3AB4-40EF-B794-7650D09F3752}">
      <dgm:prSet/>
      <dgm:spPr/>
      <dgm:t>
        <a:bodyPr/>
        <a:lstStyle/>
        <a:p>
          <a:endParaRPr lang="en-US"/>
        </a:p>
      </dgm:t>
    </dgm:pt>
    <dgm:pt modelId="{7423DC4A-91F4-4D33-B146-EF90D3170F63}" type="pres">
      <dgm:prSet presAssocID="{974CD354-5BE6-4432-A0D2-9A136E342857}" presName="root" presStyleCnt="0">
        <dgm:presLayoutVars>
          <dgm:dir/>
          <dgm:resizeHandles val="exact"/>
        </dgm:presLayoutVars>
      </dgm:prSet>
      <dgm:spPr/>
    </dgm:pt>
    <dgm:pt modelId="{EB9A8572-73AC-4995-8C8D-97D926A7BAFB}" type="pres">
      <dgm:prSet presAssocID="{974CD354-5BE6-4432-A0D2-9A136E342857}" presName="container" presStyleCnt="0">
        <dgm:presLayoutVars>
          <dgm:dir/>
          <dgm:resizeHandles val="exact"/>
        </dgm:presLayoutVars>
      </dgm:prSet>
      <dgm:spPr/>
    </dgm:pt>
    <dgm:pt modelId="{6C3C28A3-1BDF-4121-B5F7-FF1AD981E9C6}" type="pres">
      <dgm:prSet presAssocID="{563C03CA-2646-4692-9DEE-5034061293D8}" presName="compNode" presStyleCnt="0"/>
      <dgm:spPr/>
    </dgm:pt>
    <dgm:pt modelId="{25C44C03-9734-4AD9-9A79-D53CEC9BF5C5}" type="pres">
      <dgm:prSet presAssocID="{563C03CA-2646-4692-9DEE-5034061293D8}" presName="iconBgRect" presStyleLbl="bgShp" presStyleIdx="0" presStyleCnt="6"/>
      <dgm:spPr/>
    </dgm:pt>
    <dgm:pt modelId="{01F044B6-D51A-4E7B-8A82-57E81BE880EE}" type="pres">
      <dgm:prSet presAssocID="{563C03CA-2646-4692-9DEE-5034061293D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E86309B1-B6E1-4EEA-A18E-87959DDF2039}" type="pres">
      <dgm:prSet presAssocID="{563C03CA-2646-4692-9DEE-5034061293D8}" presName="spaceRect" presStyleCnt="0"/>
      <dgm:spPr/>
    </dgm:pt>
    <dgm:pt modelId="{A73C3FB8-34C5-4757-9BF0-92F9A0A7886B}" type="pres">
      <dgm:prSet presAssocID="{563C03CA-2646-4692-9DEE-5034061293D8}" presName="textRect" presStyleLbl="revTx" presStyleIdx="0" presStyleCnt="6">
        <dgm:presLayoutVars>
          <dgm:chMax val="1"/>
          <dgm:chPref val="1"/>
        </dgm:presLayoutVars>
      </dgm:prSet>
      <dgm:spPr/>
    </dgm:pt>
    <dgm:pt modelId="{79B80A2A-DD27-4712-A326-BC92DA0A77A9}" type="pres">
      <dgm:prSet presAssocID="{27FFDE49-9EB6-488C-81DD-F0E526AAAE80}" presName="sibTrans" presStyleLbl="sibTrans2D1" presStyleIdx="0" presStyleCnt="0"/>
      <dgm:spPr/>
    </dgm:pt>
    <dgm:pt modelId="{87E1829C-5BF8-4CD8-B9C2-299EAC691493}" type="pres">
      <dgm:prSet presAssocID="{F9702D25-8E8F-4A78-BA9B-CA2102F497E0}" presName="compNode" presStyleCnt="0"/>
      <dgm:spPr/>
    </dgm:pt>
    <dgm:pt modelId="{D90061A7-7679-4BB7-96DE-82FAE3F620BA}" type="pres">
      <dgm:prSet presAssocID="{F9702D25-8E8F-4A78-BA9B-CA2102F497E0}" presName="iconBgRect" presStyleLbl="bgShp" presStyleIdx="1" presStyleCnt="6"/>
      <dgm:spPr/>
    </dgm:pt>
    <dgm:pt modelId="{95D1406E-66A0-44D3-91AC-A94741E7B01C}" type="pres">
      <dgm:prSet presAssocID="{F9702D25-8E8F-4A78-BA9B-CA2102F497E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73D6CEE-DEAB-424D-9E28-8F131ACA1C08}" type="pres">
      <dgm:prSet presAssocID="{F9702D25-8E8F-4A78-BA9B-CA2102F497E0}" presName="spaceRect" presStyleCnt="0"/>
      <dgm:spPr/>
    </dgm:pt>
    <dgm:pt modelId="{AC8D217F-21A9-4351-B733-352D0E9C1417}" type="pres">
      <dgm:prSet presAssocID="{F9702D25-8E8F-4A78-BA9B-CA2102F497E0}" presName="textRect" presStyleLbl="revTx" presStyleIdx="1" presStyleCnt="6">
        <dgm:presLayoutVars>
          <dgm:chMax val="1"/>
          <dgm:chPref val="1"/>
        </dgm:presLayoutVars>
      </dgm:prSet>
      <dgm:spPr/>
    </dgm:pt>
    <dgm:pt modelId="{9DBAAA15-1A52-435C-B7D6-41CC54F533D7}" type="pres">
      <dgm:prSet presAssocID="{3809E3CE-643D-40C5-A47A-B6682A7E439B}" presName="sibTrans" presStyleLbl="sibTrans2D1" presStyleIdx="0" presStyleCnt="0"/>
      <dgm:spPr/>
    </dgm:pt>
    <dgm:pt modelId="{86B6B8F7-1EA9-4ECB-A22D-45B5D0A1D9F1}" type="pres">
      <dgm:prSet presAssocID="{8E7356FD-ED15-48D2-A71A-15E43AF7A309}" presName="compNode" presStyleCnt="0"/>
      <dgm:spPr/>
    </dgm:pt>
    <dgm:pt modelId="{AD6ECFB6-B382-4BB9-A065-C01A1176462E}" type="pres">
      <dgm:prSet presAssocID="{8E7356FD-ED15-48D2-A71A-15E43AF7A309}" presName="iconBgRect" presStyleLbl="bgShp" presStyleIdx="2" presStyleCnt="6"/>
      <dgm:spPr/>
    </dgm:pt>
    <dgm:pt modelId="{105E3B01-2F8E-4609-9BE9-97CA35596173}" type="pres">
      <dgm:prSet presAssocID="{8E7356FD-ED15-48D2-A71A-15E43AF7A30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49944926-F13B-4F32-942C-F24CE664E9AF}" type="pres">
      <dgm:prSet presAssocID="{8E7356FD-ED15-48D2-A71A-15E43AF7A309}" presName="spaceRect" presStyleCnt="0"/>
      <dgm:spPr/>
    </dgm:pt>
    <dgm:pt modelId="{308FCA1D-EA09-4189-85FC-BC8023F834BE}" type="pres">
      <dgm:prSet presAssocID="{8E7356FD-ED15-48D2-A71A-15E43AF7A309}" presName="textRect" presStyleLbl="revTx" presStyleIdx="2" presStyleCnt="6">
        <dgm:presLayoutVars>
          <dgm:chMax val="1"/>
          <dgm:chPref val="1"/>
        </dgm:presLayoutVars>
      </dgm:prSet>
      <dgm:spPr/>
    </dgm:pt>
    <dgm:pt modelId="{2DE9402A-6010-41C7-94CC-76FB29D492D1}" type="pres">
      <dgm:prSet presAssocID="{8227BBAB-B88A-4142-8893-4F51960DEB52}" presName="sibTrans" presStyleLbl="sibTrans2D1" presStyleIdx="0" presStyleCnt="0"/>
      <dgm:spPr/>
    </dgm:pt>
    <dgm:pt modelId="{6D8E9733-2E4F-46A9-968F-D67618E9C53F}" type="pres">
      <dgm:prSet presAssocID="{D48A3FE7-B786-4D05-8D35-85E77556F1DC}" presName="compNode" presStyleCnt="0"/>
      <dgm:spPr/>
    </dgm:pt>
    <dgm:pt modelId="{A14BE66D-50AD-40F3-9718-51F65F833FC4}" type="pres">
      <dgm:prSet presAssocID="{D48A3FE7-B786-4D05-8D35-85E77556F1DC}" presName="iconBgRect" presStyleLbl="bgShp" presStyleIdx="3" presStyleCnt="6"/>
      <dgm:spPr/>
    </dgm:pt>
    <dgm:pt modelId="{7F835CC3-1CF1-4845-B180-CA0F5023A868}" type="pres">
      <dgm:prSet presAssocID="{D48A3FE7-B786-4D05-8D35-85E77556F1D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601F7BCF-FA6C-4124-BDFC-0920CDF69B75}" type="pres">
      <dgm:prSet presAssocID="{D48A3FE7-B786-4D05-8D35-85E77556F1DC}" presName="spaceRect" presStyleCnt="0"/>
      <dgm:spPr/>
    </dgm:pt>
    <dgm:pt modelId="{86DF1962-C24A-4E3E-84C5-4E9471BB2358}" type="pres">
      <dgm:prSet presAssocID="{D48A3FE7-B786-4D05-8D35-85E77556F1DC}" presName="textRect" presStyleLbl="revTx" presStyleIdx="3" presStyleCnt="6">
        <dgm:presLayoutVars>
          <dgm:chMax val="1"/>
          <dgm:chPref val="1"/>
        </dgm:presLayoutVars>
      </dgm:prSet>
      <dgm:spPr/>
    </dgm:pt>
    <dgm:pt modelId="{51713AAB-A809-4F51-83C9-4BBE4FE0410D}" type="pres">
      <dgm:prSet presAssocID="{BD5AFBF2-A82E-476D-A01A-4E60A5955D64}" presName="sibTrans" presStyleLbl="sibTrans2D1" presStyleIdx="0" presStyleCnt="0"/>
      <dgm:spPr/>
    </dgm:pt>
    <dgm:pt modelId="{B6D8E86A-9A68-4BFA-BE4D-EB9F4441A72B}" type="pres">
      <dgm:prSet presAssocID="{F5097590-CAE2-4B03-9A52-9C7A605AF33A}" presName="compNode" presStyleCnt="0"/>
      <dgm:spPr/>
    </dgm:pt>
    <dgm:pt modelId="{506BC882-5DBC-4D8A-BE88-AD28B6412731}" type="pres">
      <dgm:prSet presAssocID="{F5097590-CAE2-4B03-9A52-9C7A605AF33A}" presName="iconBgRect" presStyleLbl="bgShp" presStyleIdx="4" presStyleCnt="6"/>
      <dgm:spPr/>
    </dgm:pt>
    <dgm:pt modelId="{B97CD648-12DA-4450-8CE4-5DC3370C2A8B}" type="pres">
      <dgm:prSet presAssocID="{F5097590-CAE2-4B03-9A52-9C7A605AF33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FA481D5-058E-4A7C-BB5F-DAD2DFFFE6A4}" type="pres">
      <dgm:prSet presAssocID="{F5097590-CAE2-4B03-9A52-9C7A605AF33A}" presName="spaceRect" presStyleCnt="0"/>
      <dgm:spPr/>
    </dgm:pt>
    <dgm:pt modelId="{4420BF0B-DFB5-4973-8240-4A342931897A}" type="pres">
      <dgm:prSet presAssocID="{F5097590-CAE2-4B03-9A52-9C7A605AF33A}" presName="textRect" presStyleLbl="revTx" presStyleIdx="4" presStyleCnt="6">
        <dgm:presLayoutVars>
          <dgm:chMax val="1"/>
          <dgm:chPref val="1"/>
        </dgm:presLayoutVars>
      </dgm:prSet>
      <dgm:spPr/>
    </dgm:pt>
    <dgm:pt modelId="{52D1087E-FD24-4F62-AC5F-890E685AC52D}" type="pres">
      <dgm:prSet presAssocID="{3D43DA4F-C753-47CC-80F7-E19DBBA6BE50}" presName="sibTrans" presStyleLbl="sibTrans2D1" presStyleIdx="0" presStyleCnt="0"/>
      <dgm:spPr/>
    </dgm:pt>
    <dgm:pt modelId="{C4E4A7AC-264B-488C-8B38-CC8FECF485D2}" type="pres">
      <dgm:prSet presAssocID="{264D119A-938A-44C3-9428-426E656C8039}" presName="compNode" presStyleCnt="0"/>
      <dgm:spPr/>
    </dgm:pt>
    <dgm:pt modelId="{CB25F15A-C804-4A30-BB79-D1675BA66976}" type="pres">
      <dgm:prSet presAssocID="{264D119A-938A-44C3-9428-426E656C8039}" presName="iconBgRect" presStyleLbl="bgShp" presStyleIdx="5" presStyleCnt="6"/>
      <dgm:spPr/>
    </dgm:pt>
    <dgm:pt modelId="{5C442A0B-4DF1-427D-9E88-962B62027A8D}" type="pres">
      <dgm:prSet presAssocID="{264D119A-938A-44C3-9428-426E656C803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DAB1F075-5337-495A-A227-F900980CE659}" type="pres">
      <dgm:prSet presAssocID="{264D119A-938A-44C3-9428-426E656C8039}" presName="spaceRect" presStyleCnt="0"/>
      <dgm:spPr/>
    </dgm:pt>
    <dgm:pt modelId="{72D75055-65DB-47A9-A28F-64F88A65EF74}" type="pres">
      <dgm:prSet presAssocID="{264D119A-938A-44C3-9428-426E656C803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E4A8D0F-006F-4326-83EB-09FC1DDC931E}" type="presOf" srcId="{264D119A-938A-44C3-9428-426E656C8039}" destId="{72D75055-65DB-47A9-A28F-64F88A65EF74}" srcOrd="0" destOrd="0" presId="urn:microsoft.com/office/officeart/2018/2/layout/IconCircleList"/>
    <dgm:cxn modelId="{3CAA8C10-65D7-45EF-8B1C-62DA42F129B6}" type="presOf" srcId="{BD5AFBF2-A82E-476D-A01A-4E60A5955D64}" destId="{51713AAB-A809-4F51-83C9-4BBE4FE0410D}" srcOrd="0" destOrd="0" presId="urn:microsoft.com/office/officeart/2018/2/layout/IconCircleList"/>
    <dgm:cxn modelId="{2B375E15-08BF-49A3-BFE9-E27D581933A6}" type="presOf" srcId="{3809E3CE-643D-40C5-A47A-B6682A7E439B}" destId="{9DBAAA15-1A52-435C-B7D6-41CC54F533D7}" srcOrd="0" destOrd="0" presId="urn:microsoft.com/office/officeart/2018/2/layout/IconCircleList"/>
    <dgm:cxn modelId="{4BAF2E24-3A5C-418E-A4F9-D96EBAEEA161}" type="presOf" srcId="{3D43DA4F-C753-47CC-80F7-E19DBBA6BE50}" destId="{52D1087E-FD24-4F62-AC5F-890E685AC52D}" srcOrd="0" destOrd="0" presId="urn:microsoft.com/office/officeart/2018/2/layout/IconCircleList"/>
    <dgm:cxn modelId="{B3AF2035-0F5B-4244-9915-91F91ABDC0E0}" type="presOf" srcId="{F9702D25-8E8F-4A78-BA9B-CA2102F497E0}" destId="{AC8D217F-21A9-4351-B733-352D0E9C1417}" srcOrd="0" destOrd="0" presId="urn:microsoft.com/office/officeart/2018/2/layout/IconCircleList"/>
    <dgm:cxn modelId="{4BAD1F47-F26B-4F20-8862-6224E0861AD9}" type="presOf" srcId="{F5097590-CAE2-4B03-9A52-9C7A605AF33A}" destId="{4420BF0B-DFB5-4973-8240-4A342931897A}" srcOrd="0" destOrd="0" presId="urn:microsoft.com/office/officeart/2018/2/layout/IconCircleList"/>
    <dgm:cxn modelId="{BB08BE50-A96E-48F4-862A-AC8D3D48019B}" srcId="{974CD354-5BE6-4432-A0D2-9A136E342857}" destId="{563C03CA-2646-4692-9DEE-5034061293D8}" srcOrd="0" destOrd="0" parTransId="{E3CECE50-E81E-4929-945C-FE6EC8010A59}" sibTransId="{27FFDE49-9EB6-488C-81DD-F0E526AAAE80}"/>
    <dgm:cxn modelId="{AF5BBD79-CD1A-4A55-A315-C5F838C1F0F4}" srcId="{974CD354-5BE6-4432-A0D2-9A136E342857}" destId="{F9702D25-8E8F-4A78-BA9B-CA2102F497E0}" srcOrd="1" destOrd="0" parTransId="{1B9DB0E9-7395-4168-BB0A-D4B3E4CD35F1}" sibTransId="{3809E3CE-643D-40C5-A47A-B6682A7E439B}"/>
    <dgm:cxn modelId="{6A5ED47B-0A47-4213-925F-61DD98E4EBD1}" type="presOf" srcId="{563C03CA-2646-4692-9DEE-5034061293D8}" destId="{A73C3FB8-34C5-4757-9BF0-92F9A0A7886B}" srcOrd="0" destOrd="0" presId="urn:microsoft.com/office/officeart/2018/2/layout/IconCircleList"/>
    <dgm:cxn modelId="{D0BF5D8D-E4CC-44C8-8697-660CDA1582CD}" srcId="{974CD354-5BE6-4432-A0D2-9A136E342857}" destId="{D48A3FE7-B786-4D05-8D35-85E77556F1DC}" srcOrd="3" destOrd="0" parTransId="{ACA43975-DD4A-43E3-8BC9-DB0680DC3070}" sibTransId="{BD5AFBF2-A82E-476D-A01A-4E60A5955D64}"/>
    <dgm:cxn modelId="{374259A4-AE9F-4191-8230-B7BCC14DEF04}" type="presOf" srcId="{8E7356FD-ED15-48D2-A71A-15E43AF7A309}" destId="{308FCA1D-EA09-4189-85FC-BC8023F834BE}" srcOrd="0" destOrd="0" presId="urn:microsoft.com/office/officeart/2018/2/layout/IconCircleList"/>
    <dgm:cxn modelId="{5ACA9EA4-2D50-4714-AE4A-E943816221E7}" type="presOf" srcId="{974CD354-5BE6-4432-A0D2-9A136E342857}" destId="{7423DC4A-91F4-4D33-B146-EF90D3170F63}" srcOrd="0" destOrd="0" presId="urn:microsoft.com/office/officeart/2018/2/layout/IconCircleList"/>
    <dgm:cxn modelId="{7C03AEB3-9CFC-4025-9E10-BFFC23DBB644}" type="presOf" srcId="{8227BBAB-B88A-4142-8893-4F51960DEB52}" destId="{2DE9402A-6010-41C7-94CC-76FB29D492D1}" srcOrd="0" destOrd="0" presId="urn:microsoft.com/office/officeart/2018/2/layout/IconCircleList"/>
    <dgm:cxn modelId="{C9972BBC-1AAF-4D5C-9A84-6A09A95EE40A}" type="presOf" srcId="{D48A3FE7-B786-4D05-8D35-85E77556F1DC}" destId="{86DF1962-C24A-4E3E-84C5-4E9471BB2358}" srcOrd="0" destOrd="0" presId="urn:microsoft.com/office/officeart/2018/2/layout/IconCircleList"/>
    <dgm:cxn modelId="{7E8A98D0-30EC-4FD3-8522-29B09410520D}" type="presOf" srcId="{27FFDE49-9EB6-488C-81DD-F0E526AAAE80}" destId="{79B80A2A-DD27-4712-A326-BC92DA0A77A9}" srcOrd="0" destOrd="0" presId="urn:microsoft.com/office/officeart/2018/2/layout/IconCircleList"/>
    <dgm:cxn modelId="{BFC6D9E4-66B5-4370-AC73-AD5AF2F8B529}" srcId="{974CD354-5BE6-4432-A0D2-9A136E342857}" destId="{F5097590-CAE2-4B03-9A52-9C7A605AF33A}" srcOrd="4" destOrd="0" parTransId="{1C0F7E63-0D14-48BE-8FAE-60D976E5694C}" sibTransId="{3D43DA4F-C753-47CC-80F7-E19DBBA6BE50}"/>
    <dgm:cxn modelId="{BC4812F1-E4E1-48DE-8ED6-FF8A896E473D}" srcId="{974CD354-5BE6-4432-A0D2-9A136E342857}" destId="{8E7356FD-ED15-48D2-A71A-15E43AF7A309}" srcOrd="2" destOrd="0" parTransId="{B4FE85D7-7666-479A-B0CA-E9BC0AA0C7B7}" sibTransId="{8227BBAB-B88A-4142-8893-4F51960DEB52}"/>
    <dgm:cxn modelId="{AED110F3-3AB4-40EF-B794-7650D09F3752}" srcId="{974CD354-5BE6-4432-A0D2-9A136E342857}" destId="{264D119A-938A-44C3-9428-426E656C8039}" srcOrd="5" destOrd="0" parTransId="{D548BC1D-C566-490F-8880-1E4B01A1630A}" sibTransId="{DD2F0261-6107-4289-8AC5-629D7DCCB03B}"/>
    <dgm:cxn modelId="{D554ECF5-CB2B-4286-9346-AEE382ACD9CB}" type="presParOf" srcId="{7423DC4A-91F4-4D33-B146-EF90D3170F63}" destId="{EB9A8572-73AC-4995-8C8D-97D926A7BAFB}" srcOrd="0" destOrd="0" presId="urn:microsoft.com/office/officeart/2018/2/layout/IconCircleList"/>
    <dgm:cxn modelId="{456B846F-4634-4DFB-9FA3-45239B67D75D}" type="presParOf" srcId="{EB9A8572-73AC-4995-8C8D-97D926A7BAFB}" destId="{6C3C28A3-1BDF-4121-B5F7-FF1AD981E9C6}" srcOrd="0" destOrd="0" presId="urn:microsoft.com/office/officeart/2018/2/layout/IconCircleList"/>
    <dgm:cxn modelId="{9E640E83-A1C1-4DC3-B306-D9F8049B02C1}" type="presParOf" srcId="{6C3C28A3-1BDF-4121-B5F7-FF1AD981E9C6}" destId="{25C44C03-9734-4AD9-9A79-D53CEC9BF5C5}" srcOrd="0" destOrd="0" presId="urn:microsoft.com/office/officeart/2018/2/layout/IconCircleList"/>
    <dgm:cxn modelId="{60E80B3B-37B0-4AE8-BDAA-B0F48CA3BAE4}" type="presParOf" srcId="{6C3C28A3-1BDF-4121-B5F7-FF1AD981E9C6}" destId="{01F044B6-D51A-4E7B-8A82-57E81BE880EE}" srcOrd="1" destOrd="0" presId="urn:microsoft.com/office/officeart/2018/2/layout/IconCircleList"/>
    <dgm:cxn modelId="{003F98B1-6963-42D9-9CA5-BCF4FC20111F}" type="presParOf" srcId="{6C3C28A3-1BDF-4121-B5F7-FF1AD981E9C6}" destId="{E86309B1-B6E1-4EEA-A18E-87959DDF2039}" srcOrd="2" destOrd="0" presId="urn:microsoft.com/office/officeart/2018/2/layout/IconCircleList"/>
    <dgm:cxn modelId="{4D807A12-EADA-4E8D-AEAF-F48B13974986}" type="presParOf" srcId="{6C3C28A3-1BDF-4121-B5F7-FF1AD981E9C6}" destId="{A73C3FB8-34C5-4757-9BF0-92F9A0A7886B}" srcOrd="3" destOrd="0" presId="urn:microsoft.com/office/officeart/2018/2/layout/IconCircleList"/>
    <dgm:cxn modelId="{63965BD7-1630-4ABC-8B81-06EC91F85887}" type="presParOf" srcId="{EB9A8572-73AC-4995-8C8D-97D926A7BAFB}" destId="{79B80A2A-DD27-4712-A326-BC92DA0A77A9}" srcOrd="1" destOrd="0" presId="urn:microsoft.com/office/officeart/2018/2/layout/IconCircleList"/>
    <dgm:cxn modelId="{1BDADCF4-0B6B-4FF9-82BA-9A4B5A722FFA}" type="presParOf" srcId="{EB9A8572-73AC-4995-8C8D-97D926A7BAFB}" destId="{87E1829C-5BF8-4CD8-B9C2-299EAC691493}" srcOrd="2" destOrd="0" presId="urn:microsoft.com/office/officeart/2018/2/layout/IconCircleList"/>
    <dgm:cxn modelId="{F7AF2FF3-3C3B-4093-95E2-8D1C602CE3BC}" type="presParOf" srcId="{87E1829C-5BF8-4CD8-B9C2-299EAC691493}" destId="{D90061A7-7679-4BB7-96DE-82FAE3F620BA}" srcOrd="0" destOrd="0" presId="urn:microsoft.com/office/officeart/2018/2/layout/IconCircleList"/>
    <dgm:cxn modelId="{FE1BA647-2632-4FF4-8949-099C945C2D30}" type="presParOf" srcId="{87E1829C-5BF8-4CD8-B9C2-299EAC691493}" destId="{95D1406E-66A0-44D3-91AC-A94741E7B01C}" srcOrd="1" destOrd="0" presId="urn:microsoft.com/office/officeart/2018/2/layout/IconCircleList"/>
    <dgm:cxn modelId="{62116525-5F6A-4A22-9219-8F4450933FC0}" type="presParOf" srcId="{87E1829C-5BF8-4CD8-B9C2-299EAC691493}" destId="{273D6CEE-DEAB-424D-9E28-8F131ACA1C08}" srcOrd="2" destOrd="0" presId="urn:microsoft.com/office/officeart/2018/2/layout/IconCircleList"/>
    <dgm:cxn modelId="{6617E7C1-467B-49EA-B013-0465F9B9E86E}" type="presParOf" srcId="{87E1829C-5BF8-4CD8-B9C2-299EAC691493}" destId="{AC8D217F-21A9-4351-B733-352D0E9C1417}" srcOrd="3" destOrd="0" presId="urn:microsoft.com/office/officeart/2018/2/layout/IconCircleList"/>
    <dgm:cxn modelId="{20CC74FD-BB35-4D5E-B797-4872853A3AA7}" type="presParOf" srcId="{EB9A8572-73AC-4995-8C8D-97D926A7BAFB}" destId="{9DBAAA15-1A52-435C-B7D6-41CC54F533D7}" srcOrd="3" destOrd="0" presId="urn:microsoft.com/office/officeart/2018/2/layout/IconCircleList"/>
    <dgm:cxn modelId="{81E0E9CC-6C47-4B4C-BA56-E6EF6003A691}" type="presParOf" srcId="{EB9A8572-73AC-4995-8C8D-97D926A7BAFB}" destId="{86B6B8F7-1EA9-4ECB-A22D-45B5D0A1D9F1}" srcOrd="4" destOrd="0" presId="urn:microsoft.com/office/officeart/2018/2/layout/IconCircleList"/>
    <dgm:cxn modelId="{825D90D0-C957-4CEA-8F4D-BDAA960E088F}" type="presParOf" srcId="{86B6B8F7-1EA9-4ECB-A22D-45B5D0A1D9F1}" destId="{AD6ECFB6-B382-4BB9-A065-C01A1176462E}" srcOrd="0" destOrd="0" presId="urn:microsoft.com/office/officeart/2018/2/layout/IconCircleList"/>
    <dgm:cxn modelId="{76561F16-774C-44AB-B6D3-A8E6C98D6F9B}" type="presParOf" srcId="{86B6B8F7-1EA9-4ECB-A22D-45B5D0A1D9F1}" destId="{105E3B01-2F8E-4609-9BE9-97CA35596173}" srcOrd="1" destOrd="0" presId="urn:microsoft.com/office/officeart/2018/2/layout/IconCircleList"/>
    <dgm:cxn modelId="{61949B5D-3D9D-479E-BA93-E7B01E89142C}" type="presParOf" srcId="{86B6B8F7-1EA9-4ECB-A22D-45B5D0A1D9F1}" destId="{49944926-F13B-4F32-942C-F24CE664E9AF}" srcOrd="2" destOrd="0" presId="urn:microsoft.com/office/officeart/2018/2/layout/IconCircleList"/>
    <dgm:cxn modelId="{10EEAFD4-7183-4F6D-8C64-313FF27C0EC6}" type="presParOf" srcId="{86B6B8F7-1EA9-4ECB-A22D-45B5D0A1D9F1}" destId="{308FCA1D-EA09-4189-85FC-BC8023F834BE}" srcOrd="3" destOrd="0" presId="urn:microsoft.com/office/officeart/2018/2/layout/IconCircleList"/>
    <dgm:cxn modelId="{69713C89-DC29-4A2E-BF3C-8DAD1F48B58F}" type="presParOf" srcId="{EB9A8572-73AC-4995-8C8D-97D926A7BAFB}" destId="{2DE9402A-6010-41C7-94CC-76FB29D492D1}" srcOrd="5" destOrd="0" presId="urn:microsoft.com/office/officeart/2018/2/layout/IconCircleList"/>
    <dgm:cxn modelId="{C62AB29B-FCF7-4414-BD40-4EEA830F1479}" type="presParOf" srcId="{EB9A8572-73AC-4995-8C8D-97D926A7BAFB}" destId="{6D8E9733-2E4F-46A9-968F-D67618E9C53F}" srcOrd="6" destOrd="0" presId="urn:microsoft.com/office/officeart/2018/2/layout/IconCircleList"/>
    <dgm:cxn modelId="{8BE47E7F-E2AF-4A9C-B5A9-54DEBD51C6D5}" type="presParOf" srcId="{6D8E9733-2E4F-46A9-968F-D67618E9C53F}" destId="{A14BE66D-50AD-40F3-9718-51F65F833FC4}" srcOrd="0" destOrd="0" presId="urn:microsoft.com/office/officeart/2018/2/layout/IconCircleList"/>
    <dgm:cxn modelId="{60F54F13-EDB8-46F7-84A6-4D3B40B55996}" type="presParOf" srcId="{6D8E9733-2E4F-46A9-968F-D67618E9C53F}" destId="{7F835CC3-1CF1-4845-B180-CA0F5023A868}" srcOrd="1" destOrd="0" presId="urn:microsoft.com/office/officeart/2018/2/layout/IconCircleList"/>
    <dgm:cxn modelId="{8F81F999-BC61-4A61-82B9-CAF4BE3BB96F}" type="presParOf" srcId="{6D8E9733-2E4F-46A9-968F-D67618E9C53F}" destId="{601F7BCF-FA6C-4124-BDFC-0920CDF69B75}" srcOrd="2" destOrd="0" presId="urn:microsoft.com/office/officeart/2018/2/layout/IconCircleList"/>
    <dgm:cxn modelId="{CBBC4776-C478-43C3-9209-E90BA5B6E064}" type="presParOf" srcId="{6D8E9733-2E4F-46A9-968F-D67618E9C53F}" destId="{86DF1962-C24A-4E3E-84C5-4E9471BB2358}" srcOrd="3" destOrd="0" presId="urn:microsoft.com/office/officeart/2018/2/layout/IconCircleList"/>
    <dgm:cxn modelId="{CD93B959-D5F8-4C43-B33C-97F0EA4EE051}" type="presParOf" srcId="{EB9A8572-73AC-4995-8C8D-97D926A7BAFB}" destId="{51713AAB-A809-4F51-83C9-4BBE4FE0410D}" srcOrd="7" destOrd="0" presId="urn:microsoft.com/office/officeart/2018/2/layout/IconCircleList"/>
    <dgm:cxn modelId="{CE251B9D-ADCC-40B3-9EC8-7D77E8D0A07D}" type="presParOf" srcId="{EB9A8572-73AC-4995-8C8D-97D926A7BAFB}" destId="{B6D8E86A-9A68-4BFA-BE4D-EB9F4441A72B}" srcOrd="8" destOrd="0" presId="urn:microsoft.com/office/officeart/2018/2/layout/IconCircleList"/>
    <dgm:cxn modelId="{71734A7A-32BE-4C16-8E67-DD7524DF7F05}" type="presParOf" srcId="{B6D8E86A-9A68-4BFA-BE4D-EB9F4441A72B}" destId="{506BC882-5DBC-4D8A-BE88-AD28B6412731}" srcOrd="0" destOrd="0" presId="urn:microsoft.com/office/officeart/2018/2/layout/IconCircleList"/>
    <dgm:cxn modelId="{550A76EE-0ABA-4951-8208-88E00634B9AF}" type="presParOf" srcId="{B6D8E86A-9A68-4BFA-BE4D-EB9F4441A72B}" destId="{B97CD648-12DA-4450-8CE4-5DC3370C2A8B}" srcOrd="1" destOrd="0" presId="urn:microsoft.com/office/officeart/2018/2/layout/IconCircleList"/>
    <dgm:cxn modelId="{9BFA6EFF-C83C-4C53-8131-7315C677E8A8}" type="presParOf" srcId="{B6D8E86A-9A68-4BFA-BE4D-EB9F4441A72B}" destId="{EFA481D5-058E-4A7C-BB5F-DAD2DFFFE6A4}" srcOrd="2" destOrd="0" presId="urn:microsoft.com/office/officeart/2018/2/layout/IconCircleList"/>
    <dgm:cxn modelId="{7B1E958D-F90F-47E5-A41F-6050B5AA4037}" type="presParOf" srcId="{B6D8E86A-9A68-4BFA-BE4D-EB9F4441A72B}" destId="{4420BF0B-DFB5-4973-8240-4A342931897A}" srcOrd="3" destOrd="0" presId="urn:microsoft.com/office/officeart/2018/2/layout/IconCircleList"/>
    <dgm:cxn modelId="{DE3C9274-B736-42C3-B3FE-F00A25ADA9BC}" type="presParOf" srcId="{EB9A8572-73AC-4995-8C8D-97D926A7BAFB}" destId="{52D1087E-FD24-4F62-AC5F-890E685AC52D}" srcOrd="9" destOrd="0" presId="urn:microsoft.com/office/officeart/2018/2/layout/IconCircleList"/>
    <dgm:cxn modelId="{5E5C7C5C-A2D7-4748-B171-D00EB7FFB967}" type="presParOf" srcId="{EB9A8572-73AC-4995-8C8D-97D926A7BAFB}" destId="{C4E4A7AC-264B-488C-8B38-CC8FECF485D2}" srcOrd="10" destOrd="0" presId="urn:microsoft.com/office/officeart/2018/2/layout/IconCircleList"/>
    <dgm:cxn modelId="{07034901-DF71-45C3-8F5C-91EB3DB7630F}" type="presParOf" srcId="{C4E4A7AC-264B-488C-8B38-CC8FECF485D2}" destId="{CB25F15A-C804-4A30-BB79-D1675BA66976}" srcOrd="0" destOrd="0" presId="urn:microsoft.com/office/officeart/2018/2/layout/IconCircleList"/>
    <dgm:cxn modelId="{05CE6B6B-AB32-4E9F-9C78-B9FEE364D7E1}" type="presParOf" srcId="{C4E4A7AC-264B-488C-8B38-CC8FECF485D2}" destId="{5C442A0B-4DF1-427D-9E88-962B62027A8D}" srcOrd="1" destOrd="0" presId="urn:microsoft.com/office/officeart/2018/2/layout/IconCircleList"/>
    <dgm:cxn modelId="{B24CCC9A-062C-4BB0-AEA6-B21B01406248}" type="presParOf" srcId="{C4E4A7AC-264B-488C-8B38-CC8FECF485D2}" destId="{DAB1F075-5337-495A-A227-F900980CE659}" srcOrd="2" destOrd="0" presId="urn:microsoft.com/office/officeart/2018/2/layout/IconCircleList"/>
    <dgm:cxn modelId="{BA4CB15A-C90D-4242-BDF1-92E4EDBE59D1}" type="presParOf" srcId="{C4E4A7AC-264B-488C-8B38-CC8FECF485D2}" destId="{72D75055-65DB-47A9-A28F-64F88A65EF7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87BAA-1896-44F7-AB5F-6CD4F7189E98}">
      <dsp:nvSpPr>
        <dsp:cNvPr id="0" name=""/>
        <dsp:cNvSpPr/>
      </dsp:nvSpPr>
      <dsp:spPr>
        <a:xfrm>
          <a:off x="0" y="460785"/>
          <a:ext cx="507682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169AD-2334-4370-A9D9-2125E98DE554}">
      <dsp:nvSpPr>
        <dsp:cNvPr id="0" name=""/>
        <dsp:cNvSpPr/>
      </dsp:nvSpPr>
      <dsp:spPr>
        <a:xfrm>
          <a:off x="253841" y="47505"/>
          <a:ext cx="3553778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Collection</a:t>
          </a:r>
        </a:p>
      </dsp:txBody>
      <dsp:txXfrm>
        <a:off x="294190" y="87854"/>
        <a:ext cx="3473080" cy="745862"/>
      </dsp:txXfrm>
    </dsp:sp>
    <dsp:sp modelId="{52E0DB71-F138-497B-8D23-10818D1B04E9}">
      <dsp:nvSpPr>
        <dsp:cNvPr id="0" name=""/>
        <dsp:cNvSpPr/>
      </dsp:nvSpPr>
      <dsp:spPr>
        <a:xfrm>
          <a:off x="0" y="1730865"/>
          <a:ext cx="507682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5628"/>
              <a:satOff val="4257"/>
              <a:lumOff val="38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AD7FC-0178-4267-83E7-E5FAA6A8AA40}">
      <dsp:nvSpPr>
        <dsp:cNvPr id="0" name=""/>
        <dsp:cNvSpPr/>
      </dsp:nvSpPr>
      <dsp:spPr>
        <a:xfrm>
          <a:off x="253841" y="1317585"/>
          <a:ext cx="3553778" cy="826560"/>
        </a:xfrm>
        <a:prstGeom prst="roundRect">
          <a:avLst/>
        </a:prstGeom>
        <a:solidFill>
          <a:schemeClr val="accent2">
            <a:hueOff val="-265628"/>
            <a:satOff val="4257"/>
            <a:lumOff val="38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Exploring</a:t>
          </a:r>
        </a:p>
      </dsp:txBody>
      <dsp:txXfrm>
        <a:off x="294190" y="1357934"/>
        <a:ext cx="3473080" cy="745862"/>
      </dsp:txXfrm>
    </dsp:sp>
    <dsp:sp modelId="{2F9C7560-B9A8-4A75-B345-F1424DA14319}">
      <dsp:nvSpPr>
        <dsp:cNvPr id="0" name=""/>
        <dsp:cNvSpPr/>
      </dsp:nvSpPr>
      <dsp:spPr>
        <a:xfrm>
          <a:off x="0" y="3000945"/>
          <a:ext cx="507682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1255"/>
              <a:satOff val="8513"/>
              <a:lumOff val="7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73A92-353C-4DED-90E8-AF151FA7D855}">
      <dsp:nvSpPr>
        <dsp:cNvPr id="0" name=""/>
        <dsp:cNvSpPr/>
      </dsp:nvSpPr>
      <dsp:spPr>
        <a:xfrm>
          <a:off x="253841" y="2587665"/>
          <a:ext cx="3553778" cy="826560"/>
        </a:xfrm>
        <a:prstGeom prst="roundRect">
          <a:avLst/>
        </a:prstGeom>
        <a:solidFill>
          <a:schemeClr val="accent2">
            <a:hueOff val="-531255"/>
            <a:satOff val="8513"/>
            <a:lumOff val="77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Cleaning</a:t>
          </a:r>
        </a:p>
      </dsp:txBody>
      <dsp:txXfrm>
        <a:off x="294190" y="2628014"/>
        <a:ext cx="3473080" cy="745862"/>
      </dsp:txXfrm>
    </dsp:sp>
    <dsp:sp modelId="{1F10AD49-C9EE-425B-AB79-E0D660236409}">
      <dsp:nvSpPr>
        <dsp:cNvPr id="0" name=""/>
        <dsp:cNvSpPr/>
      </dsp:nvSpPr>
      <dsp:spPr>
        <a:xfrm>
          <a:off x="0" y="4271025"/>
          <a:ext cx="507682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96883"/>
              <a:satOff val="12770"/>
              <a:lumOff val="1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57368-45B5-47BA-8380-7612DE9A1E4A}">
      <dsp:nvSpPr>
        <dsp:cNvPr id="0" name=""/>
        <dsp:cNvSpPr/>
      </dsp:nvSpPr>
      <dsp:spPr>
        <a:xfrm>
          <a:off x="253841" y="3857745"/>
          <a:ext cx="3553778" cy="826560"/>
        </a:xfrm>
        <a:prstGeom prst="round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Modeling</a:t>
          </a:r>
        </a:p>
      </dsp:txBody>
      <dsp:txXfrm>
        <a:off x="294190" y="3898094"/>
        <a:ext cx="3473080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CBFB8-2EB9-46E1-9F61-24929045379D}">
      <dsp:nvSpPr>
        <dsp:cNvPr id="0" name=""/>
        <dsp:cNvSpPr/>
      </dsp:nvSpPr>
      <dsp:spPr>
        <a:xfrm>
          <a:off x="0" y="0"/>
          <a:ext cx="50768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6622E-6FA5-4757-88B4-E4809C7D7E0A}">
      <dsp:nvSpPr>
        <dsp:cNvPr id="0" name=""/>
        <dsp:cNvSpPr/>
      </dsp:nvSpPr>
      <dsp:spPr>
        <a:xfrm>
          <a:off x="0" y="0"/>
          <a:ext cx="5076826" cy="1256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Collection: </a:t>
          </a:r>
        </a:p>
      </dsp:txBody>
      <dsp:txXfrm>
        <a:off x="0" y="0"/>
        <a:ext cx="5076826" cy="1256032"/>
      </dsp:txXfrm>
    </dsp:sp>
    <dsp:sp modelId="{08FA3024-92E6-4660-B06F-D86DEF31D32C}">
      <dsp:nvSpPr>
        <dsp:cNvPr id="0" name=""/>
        <dsp:cNvSpPr/>
      </dsp:nvSpPr>
      <dsp:spPr>
        <a:xfrm>
          <a:off x="0" y="1256032"/>
          <a:ext cx="5076826" cy="0"/>
        </a:xfrm>
        <a:prstGeom prst="line">
          <a:avLst/>
        </a:prstGeom>
        <a:solidFill>
          <a:schemeClr val="accent2">
            <a:hueOff val="-265628"/>
            <a:satOff val="4257"/>
            <a:lumOff val="3856"/>
            <a:alphaOff val="0"/>
          </a:schemeClr>
        </a:solidFill>
        <a:ln w="12700" cap="flat" cmpd="sng" algn="ctr">
          <a:solidFill>
            <a:schemeClr val="accent2">
              <a:hueOff val="-265628"/>
              <a:satOff val="4257"/>
              <a:lumOff val="38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B1BFF-3A87-48E7-AFCA-1CBC2C92B69C}">
      <dsp:nvSpPr>
        <dsp:cNvPr id="0" name=""/>
        <dsp:cNvSpPr/>
      </dsp:nvSpPr>
      <dsp:spPr>
        <a:xfrm>
          <a:off x="0" y="1256032"/>
          <a:ext cx="5076826" cy="1256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Credit card clients in Taiwan</a:t>
          </a:r>
        </a:p>
      </dsp:txBody>
      <dsp:txXfrm>
        <a:off x="0" y="1256032"/>
        <a:ext cx="5076826" cy="1256032"/>
      </dsp:txXfrm>
    </dsp:sp>
    <dsp:sp modelId="{AB158032-8E8E-4AD6-95A1-64278B6850A4}">
      <dsp:nvSpPr>
        <dsp:cNvPr id="0" name=""/>
        <dsp:cNvSpPr/>
      </dsp:nvSpPr>
      <dsp:spPr>
        <a:xfrm>
          <a:off x="0" y="2512065"/>
          <a:ext cx="5076826" cy="0"/>
        </a:xfrm>
        <a:prstGeom prst="line">
          <a:avLst/>
        </a:prstGeom>
        <a:solidFill>
          <a:schemeClr val="accent2">
            <a:hueOff val="-531255"/>
            <a:satOff val="8513"/>
            <a:lumOff val="7713"/>
            <a:alphaOff val="0"/>
          </a:schemeClr>
        </a:solidFill>
        <a:ln w="12700" cap="flat" cmpd="sng" algn="ctr">
          <a:solidFill>
            <a:schemeClr val="accent2">
              <a:hueOff val="-531255"/>
              <a:satOff val="8513"/>
              <a:lumOff val="7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7B341-35AF-420C-BEF6-45D0DCC51FE1}">
      <dsp:nvSpPr>
        <dsp:cNvPr id="0" name=""/>
        <dsp:cNvSpPr/>
      </dsp:nvSpPr>
      <dsp:spPr>
        <a:xfrm>
          <a:off x="0" y="2512065"/>
          <a:ext cx="5076826" cy="1256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30,000 observations</a:t>
          </a:r>
        </a:p>
      </dsp:txBody>
      <dsp:txXfrm>
        <a:off x="0" y="2512065"/>
        <a:ext cx="5076826" cy="1256032"/>
      </dsp:txXfrm>
    </dsp:sp>
    <dsp:sp modelId="{8DF4D135-A040-4314-9AB4-6683ACE007C5}">
      <dsp:nvSpPr>
        <dsp:cNvPr id="0" name=""/>
        <dsp:cNvSpPr/>
      </dsp:nvSpPr>
      <dsp:spPr>
        <a:xfrm>
          <a:off x="0" y="3768098"/>
          <a:ext cx="5076826" cy="0"/>
        </a:xfrm>
        <a:prstGeom prst="line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accent2">
              <a:hueOff val="-796883"/>
              <a:satOff val="12770"/>
              <a:lumOff val="1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C4985-035C-49B8-8DD5-A6F5F20D1A9E}">
      <dsp:nvSpPr>
        <dsp:cNvPr id="0" name=""/>
        <dsp:cNvSpPr/>
      </dsp:nvSpPr>
      <dsp:spPr>
        <a:xfrm>
          <a:off x="0" y="3768098"/>
          <a:ext cx="5076826" cy="1256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24 features - Multivariate</a:t>
          </a:r>
        </a:p>
      </dsp:txBody>
      <dsp:txXfrm>
        <a:off x="0" y="3768098"/>
        <a:ext cx="5076826" cy="12560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39D41-2776-467C-B1AF-215334C2BC55}">
      <dsp:nvSpPr>
        <dsp:cNvPr id="0" name=""/>
        <dsp:cNvSpPr/>
      </dsp:nvSpPr>
      <dsp:spPr>
        <a:xfrm>
          <a:off x="2476" y="2514"/>
          <a:ext cx="5071872" cy="12094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default.payment.next.month</a:t>
          </a:r>
          <a:endParaRPr lang="en-US" sz="2500" kern="1200" dirty="0"/>
        </a:p>
      </dsp:txBody>
      <dsp:txXfrm>
        <a:off x="61515" y="61553"/>
        <a:ext cx="4953794" cy="1091344"/>
      </dsp:txXfrm>
    </dsp:sp>
    <dsp:sp modelId="{E5513D36-3110-47E4-BEF5-64BCBE7CC1E1}">
      <dsp:nvSpPr>
        <dsp:cNvPr id="0" name=""/>
        <dsp:cNvSpPr/>
      </dsp:nvSpPr>
      <dsp:spPr>
        <a:xfrm>
          <a:off x="304552" y="1795881"/>
          <a:ext cx="4480118" cy="12094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For next month, will the credit card client…</a:t>
          </a:r>
        </a:p>
      </dsp:txBody>
      <dsp:txXfrm>
        <a:off x="363591" y="1854920"/>
        <a:ext cx="4362040" cy="1091344"/>
      </dsp:txXfrm>
    </dsp:sp>
    <dsp:sp modelId="{3340B82F-8ABC-4AEF-AF08-44D311FD67EC}">
      <dsp:nvSpPr>
        <dsp:cNvPr id="0" name=""/>
        <dsp:cNvSpPr/>
      </dsp:nvSpPr>
      <dsp:spPr>
        <a:xfrm>
          <a:off x="424811" y="3261822"/>
          <a:ext cx="1827657" cy="120942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DEFAULT</a:t>
          </a:r>
        </a:p>
      </dsp:txBody>
      <dsp:txXfrm>
        <a:off x="483850" y="3320861"/>
        <a:ext cx="1709579" cy="1091344"/>
      </dsp:txXfrm>
    </dsp:sp>
    <dsp:sp modelId="{F3AC2EFA-172F-4A1B-9A0D-35F31D01D40C}">
      <dsp:nvSpPr>
        <dsp:cNvPr id="0" name=""/>
        <dsp:cNvSpPr/>
      </dsp:nvSpPr>
      <dsp:spPr>
        <a:xfrm>
          <a:off x="2999140" y="3261822"/>
          <a:ext cx="1827657" cy="12094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NOT DEFAULT</a:t>
          </a:r>
        </a:p>
      </dsp:txBody>
      <dsp:txXfrm>
        <a:off x="3058179" y="3320861"/>
        <a:ext cx="1709579" cy="10913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8B4F2-35D9-471C-B76B-766F7607A0F7}">
      <dsp:nvSpPr>
        <dsp:cNvPr id="0" name=""/>
        <dsp:cNvSpPr/>
      </dsp:nvSpPr>
      <dsp:spPr>
        <a:xfrm>
          <a:off x="171" y="403913"/>
          <a:ext cx="2068162" cy="24817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288" tIns="0" rIns="20428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b="0" kern="1200" baseline="0"/>
            <a:t>Analyze the data pattern </a:t>
          </a:r>
          <a:endParaRPr lang="en-US" sz="1400" kern="1200"/>
        </a:p>
      </dsp:txBody>
      <dsp:txXfrm>
        <a:off x="171" y="1396631"/>
        <a:ext cx="2068162" cy="1489076"/>
      </dsp:txXfrm>
    </dsp:sp>
    <dsp:sp modelId="{EE8107D9-73BB-47EB-A1D2-2338F67CC26E}">
      <dsp:nvSpPr>
        <dsp:cNvPr id="0" name=""/>
        <dsp:cNvSpPr/>
      </dsp:nvSpPr>
      <dsp:spPr>
        <a:xfrm>
          <a:off x="171" y="403913"/>
          <a:ext cx="2068162" cy="99271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288" tIns="165100" rIns="204288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01</a:t>
          </a:r>
        </a:p>
      </dsp:txBody>
      <dsp:txXfrm>
        <a:off x="171" y="403913"/>
        <a:ext cx="2068162" cy="992717"/>
      </dsp:txXfrm>
    </dsp:sp>
    <dsp:sp modelId="{DA21610C-C813-42A4-BC04-8E29986AC769}">
      <dsp:nvSpPr>
        <dsp:cNvPr id="0" name=""/>
        <dsp:cNvSpPr/>
      </dsp:nvSpPr>
      <dsp:spPr>
        <a:xfrm>
          <a:off x="2233786" y="403913"/>
          <a:ext cx="2068162" cy="24817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288" tIns="0" rIns="20428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/>
            <a:t>P</a:t>
          </a:r>
          <a:r>
            <a:rPr lang="ko-KR" sz="1400" b="0" kern="1200" baseline="0"/>
            <a:t>redict</a:t>
          </a:r>
          <a:r>
            <a:rPr lang="en-US" sz="1400" b="0" kern="1200" baseline="0"/>
            <a:t> the potential default payment of credit card by category</a:t>
          </a:r>
          <a:endParaRPr lang="en-US" sz="1400" kern="1200"/>
        </a:p>
      </dsp:txBody>
      <dsp:txXfrm>
        <a:off x="2233786" y="1396631"/>
        <a:ext cx="2068162" cy="1489076"/>
      </dsp:txXfrm>
    </dsp:sp>
    <dsp:sp modelId="{098F89BD-D95E-439B-8E1E-E63952774D7B}">
      <dsp:nvSpPr>
        <dsp:cNvPr id="0" name=""/>
        <dsp:cNvSpPr/>
      </dsp:nvSpPr>
      <dsp:spPr>
        <a:xfrm>
          <a:off x="2233786" y="403913"/>
          <a:ext cx="2068162" cy="99271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288" tIns="165100" rIns="204288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02</a:t>
          </a:r>
        </a:p>
      </dsp:txBody>
      <dsp:txXfrm>
        <a:off x="2233786" y="403913"/>
        <a:ext cx="2068162" cy="992717"/>
      </dsp:txXfrm>
    </dsp:sp>
    <dsp:sp modelId="{37904B39-7C28-42E2-9E43-19247DF00223}">
      <dsp:nvSpPr>
        <dsp:cNvPr id="0" name=""/>
        <dsp:cNvSpPr/>
      </dsp:nvSpPr>
      <dsp:spPr>
        <a:xfrm>
          <a:off x="4467401" y="403913"/>
          <a:ext cx="2068162" cy="24817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288" tIns="0" rIns="20428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/>
            <a:t>Check the statistical significance (p-value) of regression prediction</a:t>
          </a:r>
          <a:endParaRPr lang="en-US" sz="1400" kern="1200"/>
        </a:p>
      </dsp:txBody>
      <dsp:txXfrm>
        <a:off x="4467401" y="1396631"/>
        <a:ext cx="2068162" cy="1489076"/>
      </dsp:txXfrm>
    </dsp:sp>
    <dsp:sp modelId="{37CE4A15-54D7-43FA-AD2A-E858464FC408}">
      <dsp:nvSpPr>
        <dsp:cNvPr id="0" name=""/>
        <dsp:cNvSpPr/>
      </dsp:nvSpPr>
      <dsp:spPr>
        <a:xfrm>
          <a:off x="4467401" y="403913"/>
          <a:ext cx="2068162" cy="99271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288" tIns="165100" rIns="204288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03</a:t>
          </a:r>
        </a:p>
      </dsp:txBody>
      <dsp:txXfrm>
        <a:off x="4467401" y="403913"/>
        <a:ext cx="2068162" cy="992717"/>
      </dsp:txXfrm>
    </dsp:sp>
    <dsp:sp modelId="{6E836AF0-CDA6-48B4-93E9-FA81136606BA}">
      <dsp:nvSpPr>
        <dsp:cNvPr id="0" name=""/>
        <dsp:cNvSpPr/>
      </dsp:nvSpPr>
      <dsp:spPr>
        <a:xfrm>
          <a:off x="6701016" y="403913"/>
          <a:ext cx="2068162" cy="24817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288" tIns="0" rIns="20428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/>
            <a:t>Test fitness of Machine Learning Methodologies</a:t>
          </a:r>
          <a:endParaRPr lang="en-US" sz="1400" kern="1200"/>
        </a:p>
      </dsp:txBody>
      <dsp:txXfrm>
        <a:off x="6701016" y="1396631"/>
        <a:ext cx="2068162" cy="1489076"/>
      </dsp:txXfrm>
    </dsp:sp>
    <dsp:sp modelId="{6D8E1344-5A60-472A-8C0A-6CCDB566A6B7}">
      <dsp:nvSpPr>
        <dsp:cNvPr id="0" name=""/>
        <dsp:cNvSpPr/>
      </dsp:nvSpPr>
      <dsp:spPr>
        <a:xfrm>
          <a:off x="6701016" y="403913"/>
          <a:ext cx="2068162" cy="99271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288" tIns="165100" rIns="204288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04</a:t>
          </a:r>
        </a:p>
      </dsp:txBody>
      <dsp:txXfrm>
        <a:off x="6701016" y="403913"/>
        <a:ext cx="2068162" cy="9927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44C03-9734-4AD9-9A79-D53CEC9BF5C5}">
      <dsp:nvSpPr>
        <dsp:cNvPr id="0" name=""/>
        <dsp:cNvSpPr/>
      </dsp:nvSpPr>
      <dsp:spPr>
        <a:xfrm>
          <a:off x="229143" y="644729"/>
          <a:ext cx="720463" cy="7204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044B6-D51A-4E7B-8A82-57E81BE880EE}">
      <dsp:nvSpPr>
        <dsp:cNvPr id="0" name=""/>
        <dsp:cNvSpPr/>
      </dsp:nvSpPr>
      <dsp:spPr>
        <a:xfrm>
          <a:off x="380441" y="796026"/>
          <a:ext cx="417868" cy="4178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C3FB8-34C5-4757-9BF0-92F9A0A7886B}">
      <dsp:nvSpPr>
        <dsp:cNvPr id="0" name=""/>
        <dsp:cNvSpPr/>
      </dsp:nvSpPr>
      <dsp:spPr>
        <a:xfrm>
          <a:off x="1103992" y="644729"/>
          <a:ext cx="1698235" cy="72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4/11 Mid-term presentation </a:t>
          </a:r>
        </a:p>
      </dsp:txBody>
      <dsp:txXfrm>
        <a:off x="1103992" y="644729"/>
        <a:ext cx="1698235" cy="720463"/>
      </dsp:txXfrm>
    </dsp:sp>
    <dsp:sp modelId="{D90061A7-7679-4BB7-96DE-82FAE3F620BA}">
      <dsp:nvSpPr>
        <dsp:cNvPr id="0" name=""/>
        <dsp:cNvSpPr/>
      </dsp:nvSpPr>
      <dsp:spPr>
        <a:xfrm>
          <a:off x="3098132" y="644729"/>
          <a:ext cx="720463" cy="7204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1406E-66A0-44D3-91AC-A94741E7B01C}">
      <dsp:nvSpPr>
        <dsp:cNvPr id="0" name=""/>
        <dsp:cNvSpPr/>
      </dsp:nvSpPr>
      <dsp:spPr>
        <a:xfrm>
          <a:off x="3249430" y="796026"/>
          <a:ext cx="417868" cy="4178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D217F-21A9-4351-B733-352D0E9C1417}">
      <dsp:nvSpPr>
        <dsp:cNvPr id="0" name=""/>
        <dsp:cNvSpPr/>
      </dsp:nvSpPr>
      <dsp:spPr>
        <a:xfrm>
          <a:off x="3972981" y="644729"/>
          <a:ext cx="1698235" cy="72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4/25 Group Meeting – Research Methodology Discussion</a:t>
          </a:r>
        </a:p>
      </dsp:txBody>
      <dsp:txXfrm>
        <a:off x="3972981" y="644729"/>
        <a:ext cx="1698235" cy="720463"/>
      </dsp:txXfrm>
    </dsp:sp>
    <dsp:sp modelId="{AD6ECFB6-B382-4BB9-A065-C01A1176462E}">
      <dsp:nvSpPr>
        <dsp:cNvPr id="0" name=""/>
        <dsp:cNvSpPr/>
      </dsp:nvSpPr>
      <dsp:spPr>
        <a:xfrm>
          <a:off x="5967121" y="644729"/>
          <a:ext cx="720463" cy="7204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E3B01-2F8E-4609-9BE9-97CA35596173}">
      <dsp:nvSpPr>
        <dsp:cNvPr id="0" name=""/>
        <dsp:cNvSpPr/>
      </dsp:nvSpPr>
      <dsp:spPr>
        <a:xfrm>
          <a:off x="6118419" y="796026"/>
          <a:ext cx="417868" cy="4178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FCA1D-EA09-4189-85FC-BC8023F834BE}">
      <dsp:nvSpPr>
        <dsp:cNvPr id="0" name=""/>
        <dsp:cNvSpPr/>
      </dsp:nvSpPr>
      <dsp:spPr>
        <a:xfrm>
          <a:off x="6841970" y="644729"/>
          <a:ext cx="1698235" cy="72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5/9 Group Meeting – Share Results and Feedback</a:t>
          </a:r>
        </a:p>
      </dsp:txBody>
      <dsp:txXfrm>
        <a:off x="6841970" y="644729"/>
        <a:ext cx="1698235" cy="720463"/>
      </dsp:txXfrm>
    </dsp:sp>
    <dsp:sp modelId="{A14BE66D-50AD-40F3-9718-51F65F833FC4}">
      <dsp:nvSpPr>
        <dsp:cNvPr id="0" name=""/>
        <dsp:cNvSpPr/>
      </dsp:nvSpPr>
      <dsp:spPr>
        <a:xfrm>
          <a:off x="229143" y="1924428"/>
          <a:ext cx="720463" cy="7204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35CC3-1CF1-4845-B180-CA0F5023A868}">
      <dsp:nvSpPr>
        <dsp:cNvPr id="0" name=""/>
        <dsp:cNvSpPr/>
      </dsp:nvSpPr>
      <dsp:spPr>
        <a:xfrm>
          <a:off x="380441" y="2075725"/>
          <a:ext cx="417868" cy="4178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F1962-C24A-4E3E-84C5-4E9471BB2358}">
      <dsp:nvSpPr>
        <dsp:cNvPr id="0" name=""/>
        <dsp:cNvSpPr/>
      </dsp:nvSpPr>
      <dsp:spPr>
        <a:xfrm>
          <a:off x="1103992" y="1924428"/>
          <a:ext cx="1698235" cy="72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5/16 Group Meeting – Updated Results and Discussion</a:t>
          </a:r>
        </a:p>
      </dsp:txBody>
      <dsp:txXfrm>
        <a:off x="1103992" y="1924428"/>
        <a:ext cx="1698235" cy="720463"/>
      </dsp:txXfrm>
    </dsp:sp>
    <dsp:sp modelId="{506BC882-5DBC-4D8A-BE88-AD28B6412731}">
      <dsp:nvSpPr>
        <dsp:cNvPr id="0" name=""/>
        <dsp:cNvSpPr/>
      </dsp:nvSpPr>
      <dsp:spPr>
        <a:xfrm>
          <a:off x="3098132" y="1924428"/>
          <a:ext cx="720463" cy="72046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D648-12DA-4450-8CE4-5DC3370C2A8B}">
      <dsp:nvSpPr>
        <dsp:cNvPr id="0" name=""/>
        <dsp:cNvSpPr/>
      </dsp:nvSpPr>
      <dsp:spPr>
        <a:xfrm>
          <a:off x="3249430" y="2075725"/>
          <a:ext cx="417868" cy="4178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0BF0B-DFB5-4973-8240-4A342931897A}">
      <dsp:nvSpPr>
        <dsp:cNvPr id="0" name=""/>
        <dsp:cNvSpPr/>
      </dsp:nvSpPr>
      <dsp:spPr>
        <a:xfrm>
          <a:off x="3972981" y="1924428"/>
          <a:ext cx="1698235" cy="72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5/23 Group Meeting - Finalize</a:t>
          </a:r>
        </a:p>
      </dsp:txBody>
      <dsp:txXfrm>
        <a:off x="3972981" y="1924428"/>
        <a:ext cx="1698235" cy="720463"/>
      </dsp:txXfrm>
    </dsp:sp>
    <dsp:sp modelId="{CB25F15A-C804-4A30-BB79-D1675BA66976}">
      <dsp:nvSpPr>
        <dsp:cNvPr id="0" name=""/>
        <dsp:cNvSpPr/>
      </dsp:nvSpPr>
      <dsp:spPr>
        <a:xfrm>
          <a:off x="5967121" y="1924428"/>
          <a:ext cx="720463" cy="7204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42A0B-4DF1-427D-9E88-962B62027A8D}">
      <dsp:nvSpPr>
        <dsp:cNvPr id="0" name=""/>
        <dsp:cNvSpPr/>
      </dsp:nvSpPr>
      <dsp:spPr>
        <a:xfrm>
          <a:off x="6118419" y="2075725"/>
          <a:ext cx="417868" cy="41786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75055-65DB-47A9-A28F-64F88A65EF74}">
      <dsp:nvSpPr>
        <dsp:cNvPr id="0" name=""/>
        <dsp:cNvSpPr/>
      </dsp:nvSpPr>
      <dsp:spPr>
        <a:xfrm>
          <a:off x="6841970" y="1924428"/>
          <a:ext cx="1698235" cy="720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6/6 Final presentation</a:t>
          </a:r>
        </a:p>
      </dsp:txBody>
      <dsp:txXfrm>
        <a:off x="6841970" y="1924428"/>
        <a:ext cx="1698235" cy="720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884EC-82B1-4079-9913-D31D81F5AD1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D6B8A-B822-48DD-862F-089C0432E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8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" sz="1200" dirty="0">
                <a:solidFill>
                  <a:schemeClr val="dk1"/>
                </a:solidFill>
              </a:rPr>
              <a:t>X12 = amount of bill statement in September, 2005; X13 = amount of bill statement in August, 2005; . . .; X17 = amount of bill statement in April, 2005.</a:t>
            </a:r>
          </a:p>
          <a:p>
            <a:r>
              <a:rPr lang="en-US" altLang="ko" sz="1200" dirty="0">
                <a:solidFill>
                  <a:schemeClr val="dk1"/>
                </a:solidFill>
              </a:rPr>
              <a:t>X18 = amount paid in September, 2005; X19 = amount paid in August, 2005; . . .;X23 = amount paid in April, 200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DD6B8A-B822-48DD-862F-089C0432E4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47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8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24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3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4/10/2023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0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2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580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8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4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4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7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2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7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8C243-1640-1B10-92E9-C52E4C442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" r="5434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28A581D-1BC9-4759-AB42-F7685630E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260035"/>
            <a:ext cx="5959692" cy="3597965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7CE1C1F-C9E2-4C83-BA54-D7BC5D521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406833"/>
            <a:ext cx="5724034" cy="3451167"/>
          </a:xfrm>
          <a:custGeom>
            <a:avLst/>
            <a:gdLst>
              <a:gd name="connsiteX0" fmla="*/ 2808622 w 5724034"/>
              <a:gd name="connsiteY0" fmla="*/ 207 h 3451167"/>
              <a:gd name="connsiteX1" fmla="*/ 4400004 w 5724034"/>
              <a:gd name="connsiteY1" fmla="*/ 607462 h 3451167"/>
              <a:gd name="connsiteX2" fmla="*/ 4745277 w 5724034"/>
              <a:gd name="connsiteY2" fmla="*/ 837612 h 3451167"/>
              <a:gd name="connsiteX3" fmla="*/ 5584627 w 5724034"/>
              <a:gd name="connsiteY3" fmla="*/ 1665805 h 3451167"/>
              <a:gd name="connsiteX4" fmla="*/ 5682689 w 5724034"/>
              <a:gd name="connsiteY4" fmla="*/ 1947596 h 3451167"/>
              <a:gd name="connsiteX5" fmla="*/ 5724034 w 5724034"/>
              <a:gd name="connsiteY5" fmla="*/ 2133764 h 3451167"/>
              <a:gd name="connsiteX6" fmla="*/ 5724034 w 5724034"/>
              <a:gd name="connsiteY6" fmla="*/ 3254784 h 3451167"/>
              <a:gd name="connsiteX7" fmla="*/ 5682668 w 5724034"/>
              <a:gd name="connsiteY7" fmla="*/ 3451167 h 3451167"/>
              <a:gd name="connsiteX8" fmla="*/ 3398 w 5724034"/>
              <a:gd name="connsiteY8" fmla="*/ 3451167 h 3451167"/>
              <a:gd name="connsiteX9" fmla="*/ 0 w 5724034"/>
              <a:gd name="connsiteY9" fmla="*/ 3332475 h 3451167"/>
              <a:gd name="connsiteX10" fmla="*/ 51930 w 5724034"/>
              <a:gd name="connsiteY10" fmla="*/ 2960389 h 3451167"/>
              <a:gd name="connsiteX11" fmla="*/ 562146 w 5724034"/>
              <a:gd name="connsiteY11" fmla="*/ 1816544 h 3451167"/>
              <a:gd name="connsiteX12" fmla="*/ 683754 w 5724034"/>
              <a:gd name="connsiteY12" fmla="*/ 1587775 h 3451167"/>
              <a:gd name="connsiteX13" fmla="*/ 1883792 w 5724034"/>
              <a:gd name="connsiteY13" fmla="*/ 191878 h 3451167"/>
              <a:gd name="connsiteX14" fmla="*/ 2808622 w 5724034"/>
              <a:gd name="connsiteY14" fmla="*/ 207 h 345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7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1C0CFE-AC9D-4032-8A9F-36B1BA171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38" y="3568843"/>
            <a:ext cx="5185263" cy="3289157"/>
          </a:xfrm>
          <a:custGeom>
            <a:avLst/>
            <a:gdLst>
              <a:gd name="connsiteX0" fmla="*/ 2789606 w 5185263"/>
              <a:gd name="connsiteY0" fmla="*/ 547 h 3289157"/>
              <a:gd name="connsiteX1" fmla="*/ 3615203 w 5185263"/>
              <a:gd name="connsiteY1" fmla="*/ 212024 h 3289157"/>
              <a:gd name="connsiteX2" fmla="*/ 4640523 w 5185263"/>
              <a:gd name="connsiteY2" fmla="*/ 1554014 h 3289157"/>
              <a:gd name="connsiteX3" fmla="*/ 4740928 w 5185263"/>
              <a:gd name="connsiteY3" fmla="*/ 1771262 h 3289157"/>
              <a:gd name="connsiteX4" fmla="*/ 5154813 w 5185263"/>
              <a:gd name="connsiteY4" fmla="*/ 2853998 h 3289157"/>
              <a:gd name="connsiteX5" fmla="*/ 5185263 w 5185263"/>
              <a:gd name="connsiteY5" fmla="*/ 3088987 h 3289157"/>
              <a:gd name="connsiteX6" fmla="*/ 5179508 w 5185263"/>
              <a:gd name="connsiteY6" fmla="*/ 3289157 h 3289157"/>
              <a:gd name="connsiteX7" fmla="*/ 106551 w 5185263"/>
              <a:gd name="connsiteY7" fmla="*/ 3289157 h 3289157"/>
              <a:gd name="connsiteX8" fmla="*/ 64243 w 5185263"/>
              <a:gd name="connsiteY8" fmla="*/ 3124220 h 3289157"/>
              <a:gd name="connsiteX9" fmla="*/ 275 w 5185263"/>
              <a:gd name="connsiteY9" fmla="*/ 2548847 h 3289157"/>
              <a:gd name="connsiteX10" fmla="*/ 221692 w 5185263"/>
              <a:gd name="connsiteY10" fmla="*/ 1451188 h 3289157"/>
              <a:gd name="connsiteX11" fmla="*/ 1011126 w 5185263"/>
              <a:gd name="connsiteY11" fmla="*/ 710513 h 3289157"/>
              <a:gd name="connsiteX12" fmla="*/ 1331439 w 5185263"/>
              <a:gd name="connsiteY12" fmla="*/ 508693 h 3289157"/>
              <a:gd name="connsiteX13" fmla="*/ 2789606 w 5185263"/>
              <a:gd name="connsiteY13" fmla="*/ 547 h 328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85263" h="3289157">
                <a:moveTo>
                  <a:pt x="2789606" y="547"/>
                </a:moveTo>
                <a:cubicBezTo>
                  <a:pt x="3064091" y="7389"/>
                  <a:pt x="3335164" y="78419"/>
                  <a:pt x="3615203" y="212024"/>
                </a:cubicBezTo>
                <a:cubicBezTo>
                  <a:pt x="4105311" y="445850"/>
                  <a:pt x="4339344" y="895220"/>
                  <a:pt x="4640523" y="1554014"/>
                </a:cubicBezTo>
                <a:cubicBezTo>
                  <a:pt x="4674166" y="1627622"/>
                  <a:pt x="4708067" y="1700661"/>
                  <a:pt x="4740928" y="1771262"/>
                </a:cubicBezTo>
                <a:cubicBezTo>
                  <a:pt x="4918908" y="2154224"/>
                  <a:pt x="5086959" y="2515945"/>
                  <a:pt x="5154813" y="2853998"/>
                </a:cubicBezTo>
                <a:cubicBezTo>
                  <a:pt x="5171032" y="2934791"/>
                  <a:pt x="5181222" y="3012769"/>
                  <a:pt x="5185263" y="3088987"/>
                </a:cubicBezTo>
                <a:lnTo>
                  <a:pt x="5179508" y="3289157"/>
                </a:lnTo>
                <a:lnTo>
                  <a:pt x="106551" y="3289157"/>
                </a:lnTo>
                <a:lnTo>
                  <a:pt x="64243" y="3124220"/>
                </a:lnTo>
                <a:cubicBezTo>
                  <a:pt x="24356" y="2932449"/>
                  <a:pt x="2942" y="2740198"/>
                  <a:pt x="275" y="2548847"/>
                </a:cubicBezTo>
                <a:cubicBezTo>
                  <a:pt x="-5129" y="2157654"/>
                  <a:pt x="69311" y="1788324"/>
                  <a:pt x="221692" y="1451188"/>
                </a:cubicBezTo>
                <a:cubicBezTo>
                  <a:pt x="375157" y="1111655"/>
                  <a:pt x="586167" y="971279"/>
                  <a:pt x="1011126" y="710513"/>
                </a:cubicBezTo>
                <a:cubicBezTo>
                  <a:pt x="1113643" y="647635"/>
                  <a:pt x="1219676" y="582554"/>
                  <a:pt x="1331439" y="508693"/>
                </a:cubicBezTo>
                <a:cubicBezTo>
                  <a:pt x="1865178" y="156035"/>
                  <a:pt x="2332131" y="-10858"/>
                  <a:pt x="2789606" y="54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A9773-4B32-44AB-0A5F-F62A8C8DF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21" y="3870285"/>
            <a:ext cx="3848430" cy="2186393"/>
          </a:xfrm>
        </p:spPr>
        <p:txBody>
          <a:bodyPr anchor="b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" sz="3100">
                <a:solidFill>
                  <a:schemeClr val="tx1">
                    <a:lumMod val="75000"/>
                    <a:lumOff val="25000"/>
                  </a:schemeClr>
                </a:solidFill>
              </a:rPr>
              <a:t>Mid-term Presentation:</a:t>
            </a:r>
            <a:br>
              <a:rPr lang="en-US" altLang="ko-KR" sz="31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" sz="3100">
                <a:solidFill>
                  <a:schemeClr val="tx1">
                    <a:lumMod val="75000"/>
                    <a:lumOff val="25000"/>
                  </a:schemeClr>
                </a:solidFill>
              </a:rPr>
              <a:t>Credit Card Default Prediction</a:t>
            </a:r>
            <a:endParaRPr lang="ko-KR" altLang="en-US" sz="3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DE76B-3B0F-14C9-E7EE-0FFD950DA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127" y="6056678"/>
            <a:ext cx="3848429" cy="678633"/>
          </a:xfrm>
        </p:spPr>
        <p:txBody>
          <a:bodyPr anchor="t">
            <a:normAutofit/>
          </a:bodyPr>
          <a:lstStyle/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900">
                <a:solidFill>
                  <a:schemeClr val="tx1">
                    <a:lumMod val="75000"/>
                    <a:lumOff val="25000"/>
                  </a:schemeClr>
                </a:solidFill>
              </a:rPr>
              <a:t>Group G: </a:t>
            </a:r>
            <a:endParaRPr lang="en-US" altLang="ko-KR" sz="9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900">
                <a:solidFill>
                  <a:schemeClr val="tx1">
                    <a:lumMod val="75000"/>
                    <a:lumOff val="25000"/>
                  </a:schemeClr>
                </a:solidFill>
              </a:rPr>
              <a:t>Jiyoung You, Anoop Remanan Syamala, Steven Wong, Kenneth Wu</a:t>
            </a:r>
            <a:endParaRPr lang="en-US" altLang="ko-KR" sz="9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7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AA3A6-749F-3DEA-62C4-925BEE09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ko" altLang="ko-KR" dirty="0"/>
              <a:t>[5] Analysis and Prediction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DFA6B-A4FE-B538-B644-8F14F3817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2. Proportions for Marriage status data</a:t>
            </a:r>
            <a:endParaRPr lang="en-US" altLang="ko-KR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" dirty="0" err="1"/>
              <a:t>marriage_counts</a:t>
            </a:r>
            <a:r>
              <a:rPr lang="en-US" altLang="ko" dirty="0"/>
              <a:t> = </a:t>
            </a:r>
            <a:r>
              <a:rPr lang="en-US" altLang="ko" dirty="0" err="1"/>
              <a:t>df</a:t>
            </a:r>
            <a:r>
              <a:rPr lang="en-US" altLang="ko" dirty="0"/>
              <a:t>['MARRIAGE'].</a:t>
            </a:r>
            <a:r>
              <a:rPr lang="en-US" altLang="ko" dirty="0" err="1"/>
              <a:t>value_counts</a:t>
            </a:r>
            <a:r>
              <a:rPr lang="en-US" altLang="ko" dirty="0"/>
              <a:t>()</a:t>
            </a:r>
            <a:endParaRPr lang="en-US" altLang="ko-KR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" dirty="0" err="1"/>
              <a:t>marriage_props</a:t>
            </a:r>
            <a:r>
              <a:rPr lang="en-US" altLang="ko" dirty="0"/>
              <a:t> = </a:t>
            </a:r>
            <a:r>
              <a:rPr lang="en-US" altLang="ko" dirty="0" err="1"/>
              <a:t>marriage_counts</a:t>
            </a:r>
            <a:r>
              <a:rPr lang="en-US" altLang="ko" dirty="0"/>
              <a:t> / </a:t>
            </a:r>
            <a:r>
              <a:rPr lang="en-US" altLang="ko" dirty="0" err="1"/>
              <a:t>len</a:t>
            </a:r>
            <a:r>
              <a:rPr lang="en-US" altLang="ko" dirty="0"/>
              <a:t>(</a:t>
            </a:r>
            <a:r>
              <a:rPr lang="en-US" altLang="ko" dirty="0" err="1"/>
              <a:t>df</a:t>
            </a:r>
            <a:r>
              <a:rPr lang="en-US" altLang="ko" dirty="0"/>
              <a:t>) * 100</a:t>
            </a:r>
            <a:endParaRPr lang="en-US" altLang="ko-KR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" dirty="0" err="1"/>
              <a:t>marriage_counts.plot</a:t>
            </a:r>
            <a:r>
              <a:rPr lang="en-US" altLang="ko" dirty="0"/>
              <a:t>(kind='pie',</a:t>
            </a:r>
            <a:r>
              <a:rPr lang="en-US" altLang="ko" dirty="0" err="1"/>
              <a:t>autopct</a:t>
            </a:r>
            <a:r>
              <a:rPr lang="en-US" altLang="ko" dirty="0"/>
              <a:t>='%0.01f%%', </a:t>
            </a:r>
            <a:r>
              <a:rPr lang="en-US" altLang="ko" dirty="0" err="1"/>
              <a:t>ylabel</a:t>
            </a:r>
            <a:r>
              <a:rPr lang="en-US" altLang="ko" dirty="0"/>
              <a:t>='MARRIAGE')</a:t>
            </a:r>
            <a:endParaRPr lang="en-US" altLang="ko-KR"/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ko-KR"/>
          </a:p>
          <a:p>
            <a:endParaRPr lang="ko-KR" altLang="en-US" dirty="0"/>
          </a:p>
        </p:txBody>
      </p:sp>
      <p:pic>
        <p:nvPicPr>
          <p:cNvPr id="4" name="Google Shape;93;p19">
            <a:extLst>
              <a:ext uri="{FF2B5EF4-FFF2-40B4-BE49-F238E27FC236}">
                <a16:creationId xmlns:a16="http://schemas.microsoft.com/office/drawing/2014/main" id="{38EB4262-B089-673A-9D11-A611F63A5F57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37967" y="2211114"/>
            <a:ext cx="2988679" cy="2435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107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CC1E-F198-EF90-736B-3D104FDB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442913"/>
            <a:ext cx="5197655" cy="1639888"/>
          </a:xfrm>
        </p:spPr>
        <p:txBody>
          <a:bodyPr anchor="b">
            <a:normAutofit/>
          </a:bodyPr>
          <a:lstStyle/>
          <a:p>
            <a:r>
              <a:rPr lang="ko" altLang="ko-KR" dirty="0"/>
              <a:t>[5] Analysis and Prediction</a:t>
            </a:r>
            <a:endParaRPr lang="ko-KR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5C0B55FA-5835-083B-DEEA-35CA5A14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07" y="1562606"/>
            <a:ext cx="3249406" cy="37327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AAE5-2986-9091-A5D8-8BCF46D65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38" y="2312988"/>
            <a:ext cx="5197655" cy="3651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900" dirty="0"/>
              <a:t>3. Prediction for Default Payment next month</a:t>
            </a:r>
          </a:p>
          <a:p>
            <a:pPr>
              <a:lnSpc>
                <a:spcPct val="100000"/>
              </a:lnSpc>
            </a:pPr>
            <a:r>
              <a:rPr lang="en-US" altLang="ko-KR" sz="1900" dirty="0" err="1"/>
              <a:t>default_counts</a:t>
            </a:r>
            <a:r>
              <a:rPr lang="en-US" altLang="ko-KR" sz="1900" dirty="0"/>
              <a:t> = </a:t>
            </a:r>
            <a:r>
              <a:rPr lang="en-US" altLang="ko-KR" sz="1900" dirty="0" err="1"/>
              <a:t>pd.value_counts</a:t>
            </a:r>
            <a:endParaRPr lang="en-US" altLang="ko-KR" sz="1900" dirty="0"/>
          </a:p>
          <a:p>
            <a:pPr>
              <a:lnSpc>
                <a:spcPct val="100000"/>
              </a:lnSpc>
            </a:pPr>
            <a:r>
              <a:rPr lang="en-US" altLang="ko-KR" sz="1900" dirty="0"/>
              <a:t>(</a:t>
            </a:r>
            <a:r>
              <a:rPr lang="en-US" altLang="ko-KR" sz="1900" dirty="0" err="1"/>
              <a:t>df</a:t>
            </a:r>
            <a:r>
              <a:rPr lang="en-US" altLang="ko-KR" sz="1900" dirty="0"/>
              <a:t>['</a:t>
            </a:r>
            <a:r>
              <a:rPr lang="en-US" altLang="ko-KR" sz="1900" dirty="0" err="1"/>
              <a:t>default.payment.next.month</a:t>
            </a:r>
            <a:r>
              <a:rPr lang="en-US" altLang="ko-KR" sz="1900" dirty="0"/>
              <a:t>'])</a:t>
            </a:r>
            <a:br>
              <a:rPr lang="en-US" altLang="ko-KR" sz="1900" dirty="0"/>
            </a:br>
            <a:r>
              <a:rPr lang="en-US" altLang="ko-KR" sz="1900" dirty="0" err="1"/>
              <a:t>default_percentages</a:t>
            </a:r>
            <a:r>
              <a:rPr lang="en-US" altLang="ko-KR" sz="1900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1900" dirty="0"/>
              <a:t>= </a:t>
            </a:r>
            <a:r>
              <a:rPr lang="en-US" altLang="ko-KR" sz="1900" dirty="0" err="1"/>
              <a:t>default_counts</a:t>
            </a:r>
            <a:r>
              <a:rPr lang="en-US" altLang="ko-KR" sz="1900" dirty="0"/>
              <a:t> / </a:t>
            </a:r>
            <a:r>
              <a:rPr lang="en-US" altLang="ko-KR" sz="1900" dirty="0" err="1"/>
              <a:t>len</a:t>
            </a:r>
            <a:r>
              <a:rPr lang="en-US" altLang="ko-KR" sz="1900" dirty="0"/>
              <a:t>(</a:t>
            </a:r>
            <a:r>
              <a:rPr lang="en-US" altLang="ko-KR" sz="1900" dirty="0" err="1"/>
              <a:t>df</a:t>
            </a:r>
            <a:r>
              <a:rPr lang="en-US" altLang="ko-KR" sz="1900" dirty="0"/>
              <a:t>) * 100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900" dirty="0"/>
              <a:t>We can infer from this that </a:t>
            </a:r>
            <a:r>
              <a:rPr lang="en-US" altLang="ko-KR" sz="1900" b="1" dirty="0"/>
              <a:t>22.12%</a:t>
            </a:r>
            <a:r>
              <a:rPr lang="en-US" altLang="ko-KR" sz="1900" dirty="0"/>
              <a:t> of people default every month which can set as the </a:t>
            </a:r>
            <a:r>
              <a:rPr lang="en-US" altLang="ko-KR" sz="1900" b="1" dirty="0"/>
              <a:t>base line </a:t>
            </a:r>
            <a:r>
              <a:rPr lang="en-US" altLang="ko-KR" sz="1900" dirty="0"/>
              <a:t>during the</a:t>
            </a:r>
            <a:br>
              <a:rPr lang="en-US" altLang="ko-KR" sz="1900" dirty="0"/>
            </a:br>
            <a:r>
              <a:rPr lang="en-US" altLang="ko-KR" sz="1900" b="1" dirty="0"/>
              <a:t>data modeling stage</a:t>
            </a:r>
          </a:p>
          <a:p>
            <a:pPr>
              <a:lnSpc>
                <a:spcPct val="100000"/>
              </a:lnSpc>
            </a:pP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30020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2B22-3D18-9CD7-311A-D4CD267D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[5] Analysis and Prediction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D43D-87AC-DF39-21F9-06B83F74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/>
              <a:t>4. Proportions by Gender data</a:t>
            </a:r>
          </a:p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/>
              <a:t>Calculate</a:t>
            </a:r>
            <a:r>
              <a:rPr lang="ko-KR" altLang="en-US" dirty="0"/>
              <a:t> </a:t>
            </a:r>
            <a:r>
              <a:rPr lang="en-US" altLang="ko-KR" dirty="0"/>
              <a:t>expected default by group</a:t>
            </a:r>
          </a:p>
          <a:p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DC293-42CA-BCA6-D111-84E381F01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736" y="2312276"/>
            <a:ext cx="3267075" cy="4133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107AD-E41C-9A5B-C6BC-84F6F5AC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485292"/>
            <a:ext cx="57531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1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4C86-98EC-6A64-FE1B-B5A023B4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[5] Analysis and Prediction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40FB-DF2D-4564-9F59-7A2B1E05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6. p-value test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p-value less than 0.05 indicates that we can reject the null hypothesis and men are more likely to default than women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794A1-8678-A74B-1607-0C67D4324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870" y="3646170"/>
            <a:ext cx="5887150" cy="3021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91B28B-4513-B01B-365F-7596FB84B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747" y="3788092"/>
            <a:ext cx="3725059" cy="27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8113-ACAC-F03C-3019-318A20C9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[5] Analysis and Prediction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C7386-DD95-A003-91C1-14BF86DA6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/>
              <a:t>7. Random Forest Classifier</a:t>
            </a:r>
            <a:endParaRPr lang="en-US" altLang="ko-KR" dirty="0"/>
          </a:p>
        </p:txBody>
      </p:sp>
      <p:pic>
        <p:nvPicPr>
          <p:cNvPr id="4" name="Google Shape;100;p20">
            <a:extLst>
              <a:ext uri="{FF2B5EF4-FFF2-40B4-BE49-F238E27FC236}">
                <a16:creationId xmlns:a16="http://schemas.microsoft.com/office/drawing/2014/main" id="{5B337534-D253-B78E-2B51-65F60DD5E7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77890" y="2902425"/>
            <a:ext cx="4951699" cy="33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28C7F7-7400-C0D1-62E7-9E25DE65934C}"/>
              </a:ext>
            </a:extLst>
          </p:cNvPr>
          <p:cNvSpPr txBox="1"/>
          <p:nvPr/>
        </p:nvSpPr>
        <p:spPr>
          <a:xfrm>
            <a:off x="7511519" y="3182796"/>
            <a:ext cx="3306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Building a set of decision trees on randomly sampled subsets of the training data and features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Then, aggregating the individual predictions of each tree to make a final prediction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115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7BCF-10BA-34CD-152F-D068B2A3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[5] Analysis and Prediction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8F4B-5658-57F2-2BBB-556D0134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/>
              <a:t>8. Distribution plot: </a:t>
            </a:r>
            <a:r>
              <a:rPr lang="en-US" altLang="ko" dirty="0" err="1"/>
              <a:t>sns.distplot</a:t>
            </a:r>
            <a:r>
              <a:rPr lang="en-US" altLang="ko" dirty="0"/>
              <a:t>()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Google Shape;107;p21">
            <a:extLst>
              <a:ext uri="{FF2B5EF4-FFF2-40B4-BE49-F238E27FC236}">
                <a16:creationId xmlns:a16="http://schemas.microsoft.com/office/drawing/2014/main" id="{4C1F6713-CEE7-2862-1ABE-4D0CAB97EE2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9775" y="3098702"/>
            <a:ext cx="4086225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8;p21">
            <a:extLst>
              <a:ext uri="{FF2B5EF4-FFF2-40B4-BE49-F238E27FC236}">
                <a16:creationId xmlns:a16="http://schemas.microsoft.com/office/drawing/2014/main" id="{A76D3901-BD11-BB88-2DCB-975BF4B565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973" y="3806380"/>
            <a:ext cx="153352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9;p21">
            <a:extLst>
              <a:ext uri="{FF2B5EF4-FFF2-40B4-BE49-F238E27FC236}">
                <a16:creationId xmlns:a16="http://schemas.microsoft.com/office/drawing/2014/main" id="{587D5148-6CEE-97D2-443E-457392A1BD9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4885" y="3906380"/>
            <a:ext cx="1504950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87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E373-908C-9A37-AB1A-07FADE3F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[5] Analysis and Prediction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122C-A9A4-0CC4-E502-74BC2BEC5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6712483" cy="3651504"/>
          </a:xfrm>
        </p:spPr>
        <p:txBody>
          <a:bodyPr/>
          <a:lstStyle/>
          <a:p>
            <a:r>
              <a:rPr lang="en-US" altLang="ko-KR" dirty="0"/>
              <a:t>9. Visualizing the distribution:  </a:t>
            </a:r>
            <a:r>
              <a:rPr lang="en-US" altLang="ko-KR" dirty="0" err="1"/>
              <a:t>fig.gca</a:t>
            </a:r>
            <a:r>
              <a:rPr lang="en-US" altLang="ko-KR" dirty="0"/>
              <a:t>()</a:t>
            </a:r>
          </a:p>
          <a:p>
            <a:pPr marL="342900" indent="-342900">
              <a:buFontTx/>
              <a:buChar char="-"/>
            </a:pP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B1789-900E-B439-B94C-F6618671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253" y="2943153"/>
            <a:ext cx="4522676" cy="35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59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9E05-95D7-D94B-CA00-B76D1E91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[5] Analysis and Prediction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3B65-FE2C-E8BE-6D97-11A02CD26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10. Fitting a Ridge regression model to a training dataset. </a:t>
            </a:r>
            <a:endParaRPr lang="en-US" altLang="ko-KR" dirty="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" dirty="0"/>
              <a:t>Linear regression that uses L2 regularization to prevent overfitting and improve the generalization performance of the model.</a:t>
            </a:r>
            <a:endParaRPr lang="en-US" altLang="ko-KR" dirty="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" dirty="0"/>
              <a:t>Compare Logistics Regression with Ridge Classifier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Google Shape;116;p22">
            <a:extLst>
              <a:ext uri="{FF2B5EF4-FFF2-40B4-BE49-F238E27FC236}">
                <a16:creationId xmlns:a16="http://schemas.microsoft.com/office/drawing/2014/main" id="{93786ACB-12C8-E13B-4206-4B45528F422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15239" y="4319192"/>
            <a:ext cx="5074451" cy="19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7;p22">
            <a:extLst>
              <a:ext uri="{FF2B5EF4-FFF2-40B4-BE49-F238E27FC236}">
                <a16:creationId xmlns:a16="http://schemas.microsoft.com/office/drawing/2014/main" id="{05E6F683-6D72-E363-2307-10C5BCD123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337" y="4198630"/>
            <a:ext cx="2648500" cy="221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651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F060-966A-5318-D36F-1771A538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[5] Analysis and Prediction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6E82-DA2F-43C5-38BD-988C131F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312276"/>
            <a:ext cx="5219700" cy="3651504"/>
          </a:xfrm>
        </p:spPr>
        <p:txBody>
          <a:bodyPr/>
          <a:lstStyle/>
          <a:p>
            <a:r>
              <a:rPr lang="en-US" altLang="ko-KR" dirty="0"/>
              <a:t>11. Group the data by the combination of the default payment status: </a:t>
            </a:r>
            <a:r>
              <a:rPr lang="en-US" altLang="ko-KR" dirty="0" err="1"/>
              <a:t>groupby</a:t>
            </a:r>
            <a:r>
              <a:rPr lang="en-US" altLang="ko-KR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 visual comparison of defaulting rates across different demographic variables, providing insights into potential patterns or factors that may influence a customer's likelihood to default.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  <a:latin typeface="Arial" panose="020B0604020202020204" pitchFamily="34" charset="0"/>
              </a:rPr>
              <a:t>From this we can infer than the age group from 25 to 35 are less likely to default, with 21 to 25 with</a:t>
            </a:r>
            <a:br>
              <a:rPr lang="en-US" altLang="ko-KR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the most likely default group probably because most of them could be students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0C633-D65F-DF1F-B449-91A966DBD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312276"/>
            <a:ext cx="3089910" cy="2285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2E7115-CA1E-93CA-C687-F85ADA6F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00171"/>
            <a:ext cx="5900737" cy="199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99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B63F-2F63-92BE-FD18-652FB95F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[5] Analysis and Prediction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8C7B-C1D0-D515-42A9-66FEFEA9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12. Check past 6 months bill affect the payment default next month</a:t>
            </a:r>
          </a:p>
          <a:p>
            <a:r>
              <a:rPr lang="en-US" altLang="ko-KR" dirty="0"/>
              <a:t>Subplots() and scatter() – scatter plot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3CA250-591B-434C-1B19-661F6BD13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0" y="3267456"/>
            <a:ext cx="5654039" cy="33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1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0A36CE68-CB3C-4699-9422-3073853CB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46391" y="822971"/>
            <a:ext cx="5372376" cy="509056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F356DA69-4637-40FE-A14B-5213BBB58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35541" y="584218"/>
            <a:ext cx="5693134" cy="548019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364D709A-6610-48B7-9F98-AFA02ECBA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313" y="895082"/>
            <a:ext cx="5029020" cy="487679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7D7252-6DC4-6DC9-819F-C537B8BAD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937" y="1796995"/>
            <a:ext cx="4269851" cy="113221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ko" sz="2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 Target</a:t>
            </a:r>
            <a:endParaRPr lang="en-US" altLang="ko-KR" sz="28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5B3184-1601-0691-675F-DD3E01DCA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" t="-2242" r="-1142" b="2242"/>
          <a:stretch/>
        </p:blipFill>
        <p:spPr>
          <a:xfrm>
            <a:off x="1040446" y="2146368"/>
            <a:ext cx="4343400" cy="2443772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5546CB18-C9BE-3394-7029-7A556E056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3937" y="3088465"/>
            <a:ext cx="4269851" cy="1897003"/>
          </a:xfrm>
        </p:spPr>
        <p:txBody>
          <a:bodyPr vert="horz" lIns="109728" tIns="109728" rIns="109728" bIns="91440" rtlCol="0">
            <a:normAutofit/>
          </a:bodyPr>
          <a:lstStyle/>
          <a:p>
            <a:pPr lvl="0" indent="-342900" algn="ctr">
              <a:lnSpc>
                <a:spcPct val="140000"/>
              </a:lnSpc>
              <a:spcAft>
                <a:spcPts val="0"/>
              </a:spcAft>
              <a:buSzPts val="1800"/>
              <a:buFont typeface="Corbel" panose="020B0503020204020204" pitchFamily="34" charset="0"/>
              <a:buAutoNum type="arabicPeriod"/>
            </a:pPr>
            <a:r>
              <a:rPr lang="en-US" altLang="ko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Problem: Credit Card Default Prediction</a:t>
            </a:r>
            <a:endParaRPr lang="en-US" altLang="ko-KR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indent="-342900" algn="ctr">
              <a:lnSpc>
                <a:spcPct val="140000"/>
              </a:lnSpc>
              <a:spcAft>
                <a:spcPts val="0"/>
              </a:spcAft>
              <a:buSzPts val="1800"/>
              <a:buFont typeface="Corbel" panose="020B0503020204020204" pitchFamily="34" charset="0"/>
              <a:buAutoNum type="arabicPeriod"/>
            </a:pPr>
            <a:r>
              <a:rPr lang="en-US" altLang="ko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Field: Business</a:t>
            </a:r>
            <a:endParaRPr lang="en-US" altLang="ko-KR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indent="-342900" algn="ctr">
              <a:lnSpc>
                <a:spcPct val="140000"/>
              </a:lnSpc>
              <a:spcAft>
                <a:spcPts val="0"/>
              </a:spcAft>
              <a:buSzPts val="1800"/>
              <a:buFont typeface="Corbel" panose="020B0503020204020204" pitchFamily="34" charset="0"/>
              <a:buAutoNum type="arabicPeriod"/>
            </a:pPr>
            <a:endParaRPr lang="en-US" altLang="ko-KR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40000"/>
              </a:lnSpc>
            </a:pPr>
            <a:endParaRPr lang="en-US" altLang="ko-KR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40000"/>
              </a:lnSpc>
            </a:pPr>
            <a:endParaRPr lang="en-US" altLang="ko-KR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155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53C8A-68F9-10D5-F8F6-C283ED8C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r>
              <a:rPr lang="ko" altLang="ko-KR" sz="3200" dirty="0"/>
              <a:t>[5] Analysis and Prediction</a:t>
            </a:r>
            <a:endParaRPr lang="ko-KR" alt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B8391-BDCF-B0BE-B049-0145B7A7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85" y="1489265"/>
            <a:ext cx="5770939" cy="43570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5F6C-C159-CA38-B1C4-D91A7437D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900" dirty="0"/>
              <a:t>13. Pair plot  of  'AGE', 'EDUCATION', and 'MARRIAGE’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900" dirty="0"/>
              <a:t>Exploring the relationships between these variables and how they may relate to the likelihood of defaulting on a payment in the next month.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65704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E0A3-8220-6742-AA34-BDB89B38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sz="3600" dirty="0"/>
              <a:t>[5] Analysis and Prediction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E3849-D342-7F79-EED4-59DC73A0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14. Confusion Matrix for Binary Classification Model: </a:t>
            </a:r>
          </a:p>
          <a:p>
            <a:r>
              <a:rPr lang="fr-FR" altLang="ko-KR" dirty="0" err="1"/>
              <a:t>confusion_matrix</a:t>
            </a:r>
            <a:r>
              <a:rPr lang="fr-FR" altLang="ko-KR" dirty="0"/>
              <a:t> = </a:t>
            </a:r>
            <a:r>
              <a:rPr lang="fr-FR" altLang="ko-KR" dirty="0" err="1"/>
              <a:t>confusion_matrix</a:t>
            </a:r>
            <a:r>
              <a:rPr lang="fr-FR" altLang="ko-KR" dirty="0"/>
              <a:t>(</a:t>
            </a:r>
            <a:r>
              <a:rPr lang="fr-FR" altLang="ko-KR" dirty="0" err="1"/>
              <a:t>test_pred</a:t>
            </a:r>
            <a:r>
              <a:rPr lang="fr-FR" altLang="ko-KR" dirty="0"/>
              <a:t>, </a:t>
            </a:r>
            <a:r>
              <a:rPr lang="fr-FR" altLang="ko-KR" dirty="0" err="1"/>
              <a:t>y_test</a:t>
            </a:r>
            <a:r>
              <a:rPr lang="fr-FR" altLang="ko-KR" dirty="0"/>
              <a:t>)</a:t>
            </a:r>
            <a:endParaRPr lang="en-US" altLang="ko-KR" dirty="0"/>
          </a:p>
          <a:p>
            <a:r>
              <a:rPr lang="en-US" altLang="ko-KR" dirty="0" err="1"/>
              <a:t>fpr</a:t>
            </a:r>
            <a:r>
              <a:rPr lang="en-US" altLang="ko-KR" dirty="0"/>
              <a:t>, </a:t>
            </a:r>
            <a:r>
              <a:rPr lang="en-US" altLang="ko-KR" dirty="0" err="1"/>
              <a:t>tpr</a:t>
            </a:r>
            <a:r>
              <a:rPr lang="en-US" altLang="ko-KR" dirty="0"/>
              <a:t>, thresholds = </a:t>
            </a:r>
            <a:r>
              <a:rPr lang="en-US" altLang="ko-KR" dirty="0" err="1"/>
              <a:t>roc_curve</a:t>
            </a:r>
            <a:r>
              <a:rPr lang="en-US" altLang="ko-KR" dirty="0"/>
              <a:t>(</a:t>
            </a:r>
            <a:r>
              <a:rPr lang="en-US" altLang="ko-KR" dirty="0" err="1"/>
              <a:t>test_pred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)</a:t>
            </a:r>
          </a:p>
          <a:p>
            <a:pPr algn="ctr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031E7-85B1-B1E8-0ABE-B4C200F6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3685336"/>
            <a:ext cx="7945683" cy="300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4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171E3D-377A-E014-F8A3-2FAB8563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ko" altLang="ko-KR"/>
              <a:t>[5] Analysis and Prediction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03F18-8A2A-6486-57D4-816A20AA7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15. Future works</a:t>
            </a:r>
            <a:endParaRPr lang="en-US" altLang="ko-KR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The dataset is highly imbalanced so we need to do either random over sampling or under sampling</a:t>
            </a:r>
            <a:endParaRPr lang="en-US" altLang="ko-KR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Feature Engineering.</a:t>
            </a:r>
            <a:endParaRPr lang="en-US" altLang="ko-KR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Cross validation and Hyperparameter tuning</a:t>
            </a:r>
            <a:endParaRPr lang="en-US" altLang="ko-KR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Other ML models such as KNN, </a:t>
            </a:r>
            <a:r>
              <a:rPr lang="en-US" altLang="ko-KR" dirty="0" err="1"/>
              <a:t>Adaboost</a:t>
            </a:r>
            <a:r>
              <a:rPr lang="en-US" altLang="ko-KR" dirty="0"/>
              <a:t>, </a:t>
            </a:r>
            <a:r>
              <a:rPr lang="en-US" altLang="ko-KR" dirty="0" err="1"/>
              <a:t>Xgboost</a:t>
            </a:r>
            <a:r>
              <a:rPr lang="en-US" altLang="ko-KR" dirty="0"/>
              <a:t>, DT, SVM, Neural networks</a:t>
            </a:r>
            <a:endParaRPr lang="en-US" altLang="ko-KR"/>
          </a:p>
          <a:p>
            <a:pPr>
              <a:lnSpc>
                <a:spcPct val="10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02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560A5-87E7-8EFD-90FC-5990AEA5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ko" altLang="ko-KR" dirty="0"/>
              <a:t>[6] Expected Result</a:t>
            </a:r>
            <a:endParaRPr lang="ko-KR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3E6DE8-2073-B7E8-D068-4EC844850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962355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8832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E2B79-40C1-16B7-3DE0-40B13416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ko" altLang="ko-KR" dirty="0"/>
              <a:t>[7] Schedule</a:t>
            </a:r>
            <a:endParaRPr lang="ko-KR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EDFACB-65CF-E528-524A-9594B35C8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259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073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E591B-8C17-6218-7B29-E6F5599BF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07" r="6907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B030C-1260-F63D-2565-C51015FB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6"/>
            <a:ext cx="3689406" cy="1944371"/>
          </a:xfrm>
        </p:spPr>
        <p:txBody>
          <a:bodyPr anchor="b">
            <a:normAutofit/>
          </a:bodyPr>
          <a:lstStyle/>
          <a:p>
            <a:r>
              <a:rPr lang="ko" altLang="ko-KR" dirty="0"/>
              <a:t>[8] Teamwork Assignments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3D46-0BA2-D156-0C85-278ADBE25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335" y="3220279"/>
            <a:ext cx="4136666" cy="25921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ko-KR" sz="1600" dirty="0"/>
              <a:t>Data Modeling: Anoop, Kenneth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ko-KR" sz="1600" dirty="0"/>
              <a:t>Data Exploring: Steven, Ji Young 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ko-KR" sz="1600" dirty="0"/>
              <a:t>Data Collecting: Anoop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ko-KR" sz="1600" dirty="0"/>
              <a:t>Analysis Methodology: Kenneth, Steven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ko-KR" sz="1600" dirty="0"/>
              <a:t>Project Management: Ji Young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4618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8DD2-B659-C204-8117-C5F41757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[9] Pre-completed Item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6F913-3362-B6DE-85AE-0361F34A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/>
              <a:t>Data Collection</a:t>
            </a:r>
          </a:p>
          <a:p>
            <a:pPr marL="457200" indent="-457200">
              <a:buAutoNum type="arabicPeriod"/>
            </a:pPr>
            <a:r>
              <a:rPr lang="en-US" altLang="ko-KR" dirty="0"/>
              <a:t>Data Analysis</a:t>
            </a:r>
          </a:p>
          <a:p>
            <a:pPr marL="457200" indent="-457200">
              <a:buAutoNum type="arabicPeriod"/>
            </a:pPr>
            <a:r>
              <a:rPr lang="en-US" altLang="ko-KR" dirty="0"/>
              <a:t>Random Forest Classifier</a:t>
            </a:r>
          </a:p>
          <a:p>
            <a:pPr marL="457200" indent="-457200">
              <a:buFont typeface="Corbel" panose="020B0503020204020204" pitchFamily="34" charset="0"/>
              <a:buAutoNum type="arabicPeriod"/>
            </a:pPr>
            <a:r>
              <a:rPr lang="en-US" altLang="ko" dirty="0"/>
              <a:t>Compare Logistics Regression with Ridge Classifier</a:t>
            </a:r>
          </a:p>
          <a:p>
            <a:pPr marL="457200" indent="-457200">
              <a:buFont typeface="Corbel" panose="020B0503020204020204" pitchFamily="34" charset="0"/>
              <a:buAutoNum type="arabicPeriod"/>
            </a:pPr>
            <a:r>
              <a:rPr lang="en-US" altLang="ko-KR" dirty="0"/>
              <a:t>Data Visualization</a:t>
            </a:r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93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B7BFF7F1-6F71-BBE6-1AD2-E1B759CC2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4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13379F-7E54-E2E6-D807-4446CF53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 altLang="ko-KR"/>
              <a:t>Approach</a:t>
            </a:r>
            <a:endParaRPr lang="ko-KR" alt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42D119-80CF-EAAE-0021-41D0BE190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641306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41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53B33D-DFFC-D480-6EB5-45A426C0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[2] Dataset</a:t>
            </a:r>
            <a:endParaRPr lang="ko-KR" alt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59EB35-3E15-9CB0-74B6-C3821C14A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139046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35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F026D2-12CF-7FD1-B2E2-26749D2E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altLang="ko" b="1"/>
              <a:t>Attribute Information: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629D-B485-6F35-B498-ED66E7A42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 marL="457200" lvl="0" indent="-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altLang="ko" sz="1600" dirty="0"/>
              <a:t>a binary variable, default </a:t>
            </a:r>
          </a:p>
          <a:p>
            <a:pPr marL="457200" lvl="0" indent="-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altLang="ko" sz="1600" dirty="0"/>
              <a:t>X2: Gender (1 = male; 2 = female).</a:t>
            </a:r>
          </a:p>
          <a:p>
            <a:pPr marL="457200" lvl="0" indent="-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altLang="ko" sz="1600" dirty="0"/>
              <a:t>X3: Education (1 = graduate school; 2 = university; 3 = high school; 4 = others).</a:t>
            </a:r>
          </a:p>
          <a:p>
            <a:pPr marL="457200" lvl="0" indent="-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altLang="ko" sz="1600" dirty="0"/>
              <a:t>X4: Marital status (1 = married; 2 = single; 3 = others).</a:t>
            </a:r>
          </a:p>
          <a:p>
            <a:pPr marL="457200" lvl="0" indent="-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altLang="ko" sz="1600" dirty="0"/>
              <a:t>X5: Age (year).</a:t>
            </a:r>
          </a:p>
          <a:p>
            <a:pPr marL="457200" lvl="0" indent="-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altLang="ko" sz="1600" dirty="0"/>
              <a:t>X6 - X11: History of past payment. </a:t>
            </a:r>
          </a:p>
          <a:p>
            <a:pPr marL="457200" lvl="0" indent="-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altLang="ko" sz="1600" dirty="0"/>
              <a:t>X12-X17: Amount of bill statement (NT dollar). </a:t>
            </a:r>
          </a:p>
          <a:p>
            <a:pPr marL="457200" lvl="0" indent="-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altLang="ko" sz="1600" dirty="0"/>
              <a:t>X18-X23: Amount of previous payment (NT dollar).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637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1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45" name="Group 33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0E273E-3186-8AD9-7FA9-573779B0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 altLang="ko-KR"/>
              <a:t>Target Variable</a:t>
            </a:r>
            <a:endParaRPr lang="ko-KR" altLang="en-US" dirty="0"/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490EAEF7-59AC-0D46-0A21-BBE84D7AA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324180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47E35FA-A56A-D076-8502-9C5354DA51D9}"/>
              </a:ext>
            </a:extLst>
          </p:cNvPr>
          <p:cNvSpPr txBox="1"/>
          <p:nvPr/>
        </p:nvSpPr>
        <p:spPr>
          <a:xfrm>
            <a:off x="8457785" y="4649269"/>
            <a:ext cx="51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9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E6013-9635-786E-CEAD-0A467312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ko" altLang="ko-KR" dirty="0"/>
              <a:t>[3] Packages and Tools</a:t>
            </a:r>
            <a:endParaRPr lang="ko-KR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7" name="Freeform: Shape 21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23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BE06D-7265-1686-DF26-3483CF168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 lnSpcReduction="10000"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700" dirty="0"/>
              <a:t>1.sklearn.preprocessing </a:t>
            </a:r>
            <a:endParaRPr lang="en-US" altLang="ko-KR" sz="1700" dirty="0"/>
          </a:p>
          <a:p>
            <a:pPr marL="457200" lvl="0" indent="-3429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 altLang="ko" sz="1700" dirty="0" err="1"/>
              <a:t>PolynomialFeatures</a:t>
            </a:r>
            <a:r>
              <a:rPr lang="en-US" altLang="ko" sz="1700" dirty="0"/>
              <a:t> for regression prediction</a:t>
            </a:r>
            <a:endParaRPr lang="en-US" altLang="ko-KR" sz="1700" dirty="0"/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" sz="1700" dirty="0"/>
              <a:t>2. </a:t>
            </a:r>
            <a:r>
              <a:rPr lang="en-US" altLang="ko" sz="1700" dirty="0" err="1"/>
              <a:t>sklearn.metrics</a:t>
            </a:r>
            <a:r>
              <a:rPr lang="en-US" altLang="ko" sz="1700" dirty="0"/>
              <a:t> </a:t>
            </a:r>
            <a:endParaRPr lang="en-US" altLang="ko-KR" sz="1700" dirty="0"/>
          </a:p>
          <a:p>
            <a:pPr marL="457200" lvl="0" indent="-3429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 altLang="ko" sz="1700" dirty="0"/>
              <a:t>Mean Squared Error</a:t>
            </a:r>
            <a:endParaRPr lang="en-US" altLang="ko-KR" sz="1700" dirty="0"/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altLang="ko" sz="1700" dirty="0"/>
              <a:t>R2 score</a:t>
            </a:r>
            <a:endParaRPr lang="en-US" altLang="ko-KR" sz="1700" dirty="0"/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" sz="1700" dirty="0"/>
              <a:t>3. </a:t>
            </a:r>
            <a:r>
              <a:rPr lang="en-US" altLang="ko" sz="1700" dirty="0" err="1"/>
              <a:t>matplotlib.pyplot</a:t>
            </a:r>
            <a:r>
              <a:rPr lang="en-US" altLang="ko" sz="1700" dirty="0"/>
              <a:t>  for graph</a:t>
            </a: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1700" dirty="0"/>
              <a:t>4. Random Forest Classifier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ko" sz="1700" dirty="0"/>
              <a:t>5. Logistics Regression vs. Ridge Classifier 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en-US" altLang="ko" sz="1700" dirty="0"/>
              <a:t>fit score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ko-KR" sz="1700" dirty="0"/>
              <a:t>6. from </a:t>
            </a:r>
            <a:r>
              <a:rPr lang="en-US" altLang="ko-KR" sz="1700" dirty="0" err="1"/>
              <a:t>scipy.stats</a:t>
            </a:r>
            <a:r>
              <a:rPr lang="en-US" altLang="ko-KR" sz="1700" dirty="0"/>
              <a:t> import </a:t>
            </a:r>
            <a:r>
              <a:rPr lang="en-US" altLang="ko-KR" sz="1700" dirty="0" err="1"/>
              <a:t>binom_test</a:t>
            </a:r>
            <a:r>
              <a:rPr lang="en-US" altLang="ko-KR" sz="1700" dirty="0"/>
              <a:t> 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en-US" altLang="ko-KR" sz="1700" dirty="0"/>
              <a:t>p-value test</a:t>
            </a:r>
          </a:p>
        </p:txBody>
      </p:sp>
    </p:spTree>
    <p:extLst>
      <p:ext uri="{BB962C8B-B14F-4D97-AF65-F5344CB8AC3E}">
        <p14:creationId xmlns:p14="http://schemas.microsoft.com/office/powerpoint/2010/main" val="338628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8C31D-FBC1-BADE-9AC9-9A43FD69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anchor="ctr">
            <a:normAutofit/>
          </a:bodyPr>
          <a:lstStyle/>
          <a:p>
            <a:r>
              <a:rPr lang="ko" altLang="ko-KR" dirty="0"/>
              <a:t>[4] System Structure and Modules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72F87-DEC8-4EB2-38C3-1CC98768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834" y="1105306"/>
            <a:ext cx="4982452" cy="4337435"/>
          </a:xfrm>
        </p:spPr>
        <p:txBody>
          <a:bodyPr anchor="ctr">
            <a:normAutofit/>
          </a:bodyPr>
          <a:lstStyle/>
          <a:p>
            <a:pPr marL="457200" lvl="0" indent="-325755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altLang="ko" dirty="0"/>
              <a:t>Exploratory Data Analysis</a:t>
            </a:r>
          </a:p>
          <a:p>
            <a:pPr marL="474345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ko" dirty="0"/>
              <a:t>Check the shape of the dataset</a:t>
            </a:r>
          </a:p>
          <a:p>
            <a:pPr marL="474345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ko" dirty="0"/>
              <a:t>Check for missing values or outliers</a:t>
            </a:r>
          </a:p>
          <a:p>
            <a:pPr marL="474345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ko" dirty="0"/>
              <a:t>Verify the data types for each column</a:t>
            </a:r>
          </a:p>
          <a:p>
            <a:pPr marL="474345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ko" dirty="0"/>
              <a:t>Explore the relationship between our categorical variables: </a:t>
            </a:r>
            <a:r>
              <a:rPr lang="en-US" altLang="ko" dirty="0" err="1"/>
              <a:t>limit_bal</a:t>
            </a:r>
            <a:r>
              <a:rPr lang="en-US" altLang="ko" dirty="0"/>
              <a:t>, sex, education, marriage, and age</a:t>
            </a:r>
            <a:endParaRPr lang="en-US" altLang="ko-KR" dirty="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dirty="0"/>
              <a:t>2. Modules</a:t>
            </a:r>
            <a:r>
              <a:rPr lang="en-US" altLang="ko-KR"/>
              <a:t>: more details in </a:t>
            </a:r>
            <a:r>
              <a:rPr lang="en-US" altLang="ko-KR" dirty="0"/>
              <a:t>next section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42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5E9D-88BA-6E11-73F3-F5063DE2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dirty="0"/>
              <a:t>[5] Analysis and Prediction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C79D-2168-B7FF-0022-10632039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" dirty="0"/>
              <a:t>Data Cleaning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 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11B9D-C4DB-820D-9FB4-2ED46883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29" y="3345519"/>
            <a:ext cx="8647942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1255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1054</Words>
  <Application>Microsoft Office PowerPoint</Application>
  <PresentationFormat>Widescreen</PresentationFormat>
  <Paragraphs>133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Meiryo</vt:lpstr>
      <vt:lpstr>Microsoft GothicNeo</vt:lpstr>
      <vt:lpstr>맑은 고딕</vt:lpstr>
      <vt:lpstr>Arial</vt:lpstr>
      <vt:lpstr>Corbel</vt:lpstr>
      <vt:lpstr>SketchLinesVTI</vt:lpstr>
      <vt:lpstr>Mid-term Presentation: Credit Card Default Prediction</vt:lpstr>
      <vt:lpstr>[1] Target</vt:lpstr>
      <vt:lpstr>Approach</vt:lpstr>
      <vt:lpstr>[2] Dataset</vt:lpstr>
      <vt:lpstr>Attribute Information:</vt:lpstr>
      <vt:lpstr>Target Variable</vt:lpstr>
      <vt:lpstr>[3] Packages and Tools</vt:lpstr>
      <vt:lpstr>[4] System Structure and Modules</vt:lpstr>
      <vt:lpstr>[5] Analysis and Prediction</vt:lpstr>
      <vt:lpstr>[5] Analysis and Prediction</vt:lpstr>
      <vt:lpstr>[5] Analysis and Prediction</vt:lpstr>
      <vt:lpstr>[5] Analysis and Prediction</vt:lpstr>
      <vt:lpstr>[5] Analysis and Prediction</vt:lpstr>
      <vt:lpstr>[5] Analysis and Prediction</vt:lpstr>
      <vt:lpstr>[5] Analysis and Prediction</vt:lpstr>
      <vt:lpstr>[5] Analysis and Prediction</vt:lpstr>
      <vt:lpstr>[5] Analysis and Prediction</vt:lpstr>
      <vt:lpstr>[5] Analysis and Prediction</vt:lpstr>
      <vt:lpstr>[5] Analysis and Prediction</vt:lpstr>
      <vt:lpstr>[5] Analysis and Prediction</vt:lpstr>
      <vt:lpstr>[5] Analysis and Prediction</vt:lpstr>
      <vt:lpstr>[5] Analysis and Prediction</vt:lpstr>
      <vt:lpstr>[6] Expected Result</vt:lpstr>
      <vt:lpstr>[7] Schedule</vt:lpstr>
      <vt:lpstr>[8] Teamwork Assignments</vt:lpstr>
      <vt:lpstr>[9] Pre-completed Item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Presentation: Credit Card Default Prediction</dc:title>
  <dc:creator>You Ji Young</dc:creator>
  <cp:lastModifiedBy>You Ji Young</cp:lastModifiedBy>
  <cp:revision>3</cp:revision>
  <dcterms:created xsi:type="dcterms:W3CDTF">2023-04-09T13:29:22Z</dcterms:created>
  <dcterms:modified xsi:type="dcterms:W3CDTF">2023-04-10T13:00:36Z</dcterms:modified>
</cp:coreProperties>
</file>