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BD09EAC-1E15-49EC-B363-2EE631AF3828}" type="datetimeFigureOut">
              <a:rPr lang="en-US" smtClean="0"/>
              <a:t>7/5/2020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A882BD5-FE72-46A9-AD01-BEAB1B4DFAAF}"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644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09EAC-1E15-49EC-B363-2EE631AF3828}"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82BD5-FE72-46A9-AD01-BEAB1B4DFAAF}" type="slidenum">
              <a:rPr lang="en-US" smtClean="0"/>
              <a:t>‹#›</a:t>
            </a:fld>
            <a:endParaRPr lang="en-US"/>
          </a:p>
        </p:txBody>
      </p:sp>
    </p:spTree>
    <p:extLst>
      <p:ext uri="{BB962C8B-B14F-4D97-AF65-F5344CB8AC3E}">
        <p14:creationId xmlns:p14="http://schemas.microsoft.com/office/powerpoint/2010/main" val="2091259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09EAC-1E15-49EC-B363-2EE631AF3828}"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82BD5-FE72-46A9-AD01-BEAB1B4DFAAF}" type="slidenum">
              <a:rPr lang="en-US" smtClean="0"/>
              <a:t>‹#›</a:t>
            </a:fld>
            <a:endParaRPr lang="en-US"/>
          </a:p>
        </p:txBody>
      </p:sp>
    </p:spTree>
    <p:extLst>
      <p:ext uri="{BB962C8B-B14F-4D97-AF65-F5344CB8AC3E}">
        <p14:creationId xmlns:p14="http://schemas.microsoft.com/office/powerpoint/2010/main" val="32330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09EAC-1E15-49EC-B363-2EE631AF3828}"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82BD5-FE72-46A9-AD01-BEAB1B4DFAAF}" type="slidenum">
              <a:rPr lang="en-US" smtClean="0"/>
              <a:t>‹#›</a:t>
            </a:fld>
            <a:endParaRPr lang="en-US"/>
          </a:p>
        </p:txBody>
      </p:sp>
    </p:spTree>
    <p:extLst>
      <p:ext uri="{BB962C8B-B14F-4D97-AF65-F5344CB8AC3E}">
        <p14:creationId xmlns:p14="http://schemas.microsoft.com/office/powerpoint/2010/main" val="198567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BD09EAC-1E15-49EC-B363-2EE631AF3828}" type="datetimeFigureOut">
              <a:rPr lang="en-US" smtClean="0"/>
              <a:t>7/5/2020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A882BD5-FE72-46A9-AD01-BEAB1B4DFAAF}"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281607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09EAC-1E15-49EC-B363-2EE631AF3828}" type="datetimeFigureOut">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82BD5-FE72-46A9-AD01-BEAB1B4DFAAF}" type="slidenum">
              <a:rPr lang="en-US" smtClean="0"/>
              <a:t>‹#›</a:t>
            </a:fld>
            <a:endParaRPr lang="en-US"/>
          </a:p>
        </p:txBody>
      </p:sp>
    </p:spTree>
    <p:extLst>
      <p:ext uri="{BB962C8B-B14F-4D97-AF65-F5344CB8AC3E}">
        <p14:creationId xmlns:p14="http://schemas.microsoft.com/office/powerpoint/2010/main" val="45970228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D09EAC-1E15-49EC-B363-2EE631AF3828}" type="datetimeFigureOut">
              <a:rPr lang="en-US" smtClean="0"/>
              <a:t>7/5/2020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882BD5-FE72-46A9-AD01-BEAB1B4DFAAF}" type="slidenum">
              <a:rPr lang="en-US" smtClean="0"/>
              <a:t>‹#›</a:t>
            </a:fld>
            <a:endParaRPr lang="en-US"/>
          </a:p>
        </p:txBody>
      </p:sp>
    </p:spTree>
    <p:extLst>
      <p:ext uri="{BB962C8B-B14F-4D97-AF65-F5344CB8AC3E}">
        <p14:creationId xmlns:p14="http://schemas.microsoft.com/office/powerpoint/2010/main" val="216101101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D09EAC-1E15-49EC-B363-2EE631AF3828}" type="datetimeFigureOut">
              <a:rPr lang="en-US" smtClean="0"/>
              <a:t>7/5/2020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882BD5-FE72-46A9-AD01-BEAB1B4DFAAF}" type="slidenum">
              <a:rPr lang="en-US" smtClean="0"/>
              <a:t>‹#›</a:t>
            </a:fld>
            <a:endParaRPr lang="en-US"/>
          </a:p>
        </p:txBody>
      </p:sp>
    </p:spTree>
    <p:extLst>
      <p:ext uri="{BB962C8B-B14F-4D97-AF65-F5344CB8AC3E}">
        <p14:creationId xmlns:p14="http://schemas.microsoft.com/office/powerpoint/2010/main" val="74925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09EAC-1E15-49EC-B363-2EE631AF3828}" type="datetimeFigureOut">
              <a:rPr lang="en-US" smtClean="0"/>
              <a:t>7/5/2020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882BD5-FE72-46A9-AD01-BEAB1B4DFAAF}" type="slidenum">
              <a:rPr lang="en-US" smtClean="0"/>
              <a:t>‹#›</a:t>
            </a:fld>
            <a:endParaRPr lang="en-US"/>
          </a:p>
        </p:txBody>
      </p:sp>
    </p:spTree>
    <p:extLst>
      <p:ext uri="{BB962C8B-B14F-4D97-AF65-F5344CB8AC3E}">
        <p14:creationId xmlns:p14="http://schemas.microsoft.com/office/powerpoint/2010/main" val="128599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DBD09EAC-1E15-49EC-B363-2EE631AF3828}" type="datetimeFigureOut">
              <a:rPr lang="en-US" smtClean="0"/>
              <a:t>7/5/2020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AA882BD5-FE72-46A9-AD01-BEAB1B4DFAAF}"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34112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DBD09EAC-1E15-49EC-B363-2EE631AF3828}" type="datetimeFigureOut">
              <a:rPr lang="en-US" smtClean="0"/>
              <a:t>7/5/2020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AA882BD5-FE72-46A9-AD01-BEAB1B4DFAAF}" type="slidenum">
              <a:rPr lang="en-US" smtClean="0"/>
              <a:t>‹#›</a:t>
            </a:fld>
            <a:endParaRPr lang="en-US"/>
          </a:p>
        </p:txBody>
      </p:sp>
    </p:spTree>
    <p:extLst>
      <p:ext uri="{BB962C8B-B14F-4D97-AF65-F5344CB8AC3E}">
        <p14:creationId xmlns:p14="http://schemas.microsoft.com/office/powerpoint/2010/main" val="296072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BD09EAC-1E15-49EC-B363-2EE631AF3828}" type="datetimeFigureOut">
              <a:rPr lang="en-US" smtClean="0"/>
              <a:t>7/5/2020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882BD5-FE72-46A9-AD01-BEAB1B4DFAAF}"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313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8671-B950-49B2-82B1-B5B355666EA6}"/>
              </a:ext>
            </a:extLst>
          </p:cNvPr>
          <p:cNvSpPr>
            <a:spLocks noGrp="1"/>
          </p:cNvSpPr>
          <p:nvPr>
            <p:ph type="ctrTitle"/>
          </p:nvPr>
        </p:nvSpPr>
        <p:spPr/>
        <p:txBody>
          <a:bodyPr/>
          <a:lstStyle/>
          <a:p>
            <a:r>
              <a:rPr lang="en-US" dirty="0"/>
              <a:t>Capstone project</a:t>
            </a:r>
          </a:p>
        </p:txBody>
      </p:sp>
      <p:sp>
        <p:nvSpPr>
          <p:cNvPr id="3" name="Subtitle 2">
            <a:extLst>
              <a:ext uri="{FF2B5EF4-FFF2-40B4-BE49-F238E27FC236}">
                <a16:creationId xmlns:a16="http://schemas.microsoft.com/office/drawing/2014/main" id="{6F9B47D2-298D-4EB1-86E7-DF4E4BA531B5}"/>
              </a:ext>
            </a:extLst>
          </p:cNvPr>
          <p:cNvSpPr>
            <a:spLocks noGrp="1"/>
          </p:cNvSpPr>
          <p:nvPr>
            <p:ph type="subTitle" idx="1"/>
          </p:nvPr>
        </p:nvSpPr>
        <p:spPr/>
        <p:txBody>
          <a:bodyPr/>
          <a:lstStyle/>
          <a:p>
            <a:r>
              <a:rPr lang="en-US" dirty="0"/>
              <a:t>The battle of Neighborhoods</a:t>
            </a:r>
          </a:p>
        </p:txBody>
      </p:sp>
    </p:spTree>
    <p:extLst>
      <p:ext uri="{BB962C8B-B14F-4D97-AF65-F5344CB8AC3E}">
        <p14:creationId xmlns:p14="http://schemas.microsoft.com/office/powerpoint/2010/main" val="549346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34FF-3390-4FCB-AEE5-8068D3789D3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413097E-B6C7-44BD-8BF5-C4E2F1D18253}"/>
              </a:ext>
            </a:extLst>
          </p:cNvPr>
          <p:cNvSpPr>
            <a:spLocks noGrp="1"/>
          </p:cNvSpPr>
          <p:nvPr>
            <p:ph idx="1"/>
          </p:nvPr>
        </p:nvSpPr>
        <p:spPr/>
        <p:txBody>
          <a:bodyPr/>
          <a:lstStyle/>
          <a:p>
            <a:r>
              <a:rPr lang="en-US" dirty="0"/>
              <a:t>In this Capstone project, using k-means cluster algorithm I separated the neighborhood into 10(Ten) different clusters and for 103 different latitude and longitude from dataset, which have very-similar neighborhoods around them. Using the charts above results presented to a particular neighborhood based on average house prices and school rating have been made.</a:t>
            </a:r>
          </a:p>
          <a:p>
            <a:endParaRPr lang="en-US" dirty="0"/>
          </a:p>
        </p:txBody>
      </p:sp>
    </p:spTree>
    <p:extLst>
      <p:ext uri="{BB962C8B-B14F-4D97-AF65-F5344CB8AC3E}">
        <p14:creationId xmlns:p14="http://schemas.microsoft.com/office/powerpoint/2010/main" val="24977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1CB0-9170-4890-B247-16DF823ADB78}"/>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855F9B8C-0F4D-42B2-A9BD-3C1F4018C8B9}"/>
              </a:ext>
            </a:extLst>
          </p:cNvPr>
          <p:cNvSpPr>
            <a:spLocks noGrp="1"/>
          </p:cNvSpPr>
          <p:nvPr>
            <p:ph idx="1"/>
          </p:nvPr>
        </p:nvSpPr>
        <p:spPr/>
        <p:txBody>
          <a:bodyPr/>
          <a:lstStyle/>
          <a:p>
            <a:r>
              <a:rPr lang="en-US" dirty="0"/>
              <a:t>This Capstone project can be continued for making it more precise in terms to find best house in Scarborough. Best means on the basis of all required things (daily needs or things we need to live a better life) around and also in terms of cost effective.</a:t>
            </a:r>
          </a:p>
          <a:p>
            <a:endParaRPr lang="en-US" dirty="0"/>
          </a:p>
        </p:txBody>
      </p:sp>
    </p:spTree>
    <p:extLst>
      <p:ext uri="{BB962C8B-B14F-4D97-AF65-F5344CB8AC3E}">
        <p14:creationId xmlns:p14="http://schemas.microsoft.com/office/powerpoint/2010/main" val="354928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4F0E45-A812-4896-A930-675F4AEA9428}"/>
              </a:ext>
            </a:extLst>
          </p:cNvPr>
          <p:cNvSpPr>
            <a:spLocks noGrp="1"/>
          </p:cNvSpPr>
          <p:nvPr>
            <p:ph idx="1"/>
          </p:nvPr>
        </p:nvSpPr>
        <p:spPr>
          <a:xfrm>
            <a:off x="838200" y="543339"/>
            <a:ext cx="10515600" cy="5633624"/>
          </a:xfrm>
        </p:spPr>
        <p:txBody>
          <a:bodyPr>
            <a:normAutofit/>
          </a:bodyPr>
          <a:lstStyle/>
          <a:p>
            <a:pPr marL="0" indent="0">
              <a:buNone/>
            </a:pPr>
            <a:r>
              <a:rPr lang="en-US" sz="3500" dirty="0">
                <a:solidFill>
                  <a:srgbClr val="FF0000"/>
                </a:solidFill>
              </a:rPr>
              <a:t>Libraries used:</a:t>
            </a:r>
          </a:p>
          <a:p>
            <a:pPr marL="0" indent="0">
              <a:buNone/>
            </a:pPr>
            <a:endParaRPr lang="en-US" dirty="0"/>
          </a:p>
          <a:p>
            <a:r>
              <a:rPr lang="en-US" i="1" dirty="0"/>
              <a:t>Pandas: For creating and manipulating </a:t>
            </a:r>
            <a:r>
              <a:rPr lang="en-US" i="1" dirty="0" err="1"/>
              <a:t>dataframes</a:t>
            </a:r>
            <a:r>
              <a:rPr lang="en-US" i="1" dirty="0"/>
              <a:t>.</a:t>
            </a:r>
            <a:endParaRPr lang="en-US" dirty="0"/>
          </a:p>
          <a:p>
            <a:r>
              <a:rPr lang="en-US" i="1" dirty="0"/>
              <a:t>Folium: Python visualization library would be used to visualize the neighborhoods cluster distribution of using interactive leaflet map.</a:t>
            </a:r>
            <a:endParaRPr lang="en-US" dirty="0"/>
          </a:p>
          <a:p>
            <a:r>
              <a:rPr lang="en-US" i="1" dirty="0"/>
              <a:t>Scikit Learn: For importing k-means clustering.</a:t>
            </a:r>
            <a:endParaRPr lang="en-US" dirty="0"/>
          </a:p>
          <a:p>
            <a:r>
              <a:rPr lang="en-US" i="1" dirty="0"/>
              <a:t>JSON: Library to handle JSON files.</a:t>
            </a:r>
            <a:endParaRPr lang="en-US" dirty="0"/>
          </a:p>
          <a:p>
            <a:r>
              <a:rPr lang="en-US" i="1" dirty="0"/>
              <a:t>XML: To separate data from presentation and XML stores data in plain text format.</a:t>
            </a:r>
            <a:endParaRPr lang="en-US" dirty="0"/>
          </a:p>
          <a:p>
            <a:r>
              <a:rPr lang="en-US" i="1" dirty="0"/>
              <a:t>Geocoder: To retrieve Location Data.</a:t>
            </a:r>
            <a:endParaRPr lang="en-US" dirty="0"/>
          </a:p>
          <a:p>
            <a:r>
              <a:rPr lang="en-US" i="1" dirty="0"/>
              <a:t>Beautiful Soup and Requests: To scrap and library to handle http requests.</a:t>
            </a:r>
            <a:endParaRPr lang="en-US" dirty="0"/>
          </a:p>
          <a:p>
            <a:r>
              <a:rPr lang="en-US" i="1" dirty="0"/>
              <a:t>Matplotlib: Python Plotting Module.</a:t>
            </a:r>
            <a:endParaRPr lang="en-US" dirty="0"/>
          </a:p>
          <a:p>
            <a:pPr marL="0" indent="0">
              <a:buNone/>
            </a:pPr>
            <a:endParaRPr lang="en-US" dirty="0"/>
          </a:p>
        </p:txBody>
      </p:sp>
    </p:spTree>
    <p:extLst>
      <p:ext uri="{BB962C8B-B14F-4D97-AF65-F5344CB8AC3E}">
        <p14:creationId xmlns:p14="http://schemas.microsoft.com/office/powerpoint/2010/main" val="3090172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9376-B355-4910-9E1A-7A6F534A3E52}"/>
              </a:ext>
            </a:extLst>
          </p:cNvPr>
          <p:cNvSpPr>
            <a:spLocks noGrp="1"/>
          </p:cNvSpPr>
          <p:nvPr>
            <p:ph type="title"/>
          </p:nvPr>
        </p:nvSpPr>
        <p:spPr/>
        <p:txBody>
          <a:bodyPr/>
          <a:lstStyle/>
          <a:p>
            <a:r>
              <a:rPr lang="en-US" dirty="0"/>
              <a:t>                            </a:t>
            </a:r>
            <a:r>
              <a:rPr lang="en-US" dirty="0">
                <a:solidFill>
                  <a:srgbClr val="FF0000"/>
                </a:solidFill>
              </a:rPr>
              <a:t>Thank you!</a:t>
            </a:r>
          </a:p>
        </p:txBody>
      </p:sp>
    </p:spTree>
    <p:extLst>
      <p:ext uri="{BB962C8B-B14F-4D97-AF65-F5344CB8AC3E}">
        <p14:creationId xmlns:p14="http://schemas.microsoft.com/office/powerpoint/2010/main" val="243375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C0CA-4A40-42E0-823C-0E1ED1C89C63}"/>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36E274AA-E58E-449B-8C0E-6B12D29BA9A9}"/>
              </a:ext>
            </a:extLst>
          </p:cNvPr>
          <p:cNvSpPr>
            <a:spLocks noGrp="1"/>
          </p:cNvSpPr>
          <p:nvPr>
            <p:ph idx="1"/>
          </p:nvPr>
        </p:nvSpPr>
        <p:spPr/>
        <p:txBody>
          <a:bodyPr>
            <a:normAutofit lnSpcReduction="10000"/>
          </a:bodyPr>
          <a:lstStyle/>
          <a:p>
            <a:r>
              <a:rPr lang="en-GB" dirty="0"/>
              <a:t>The main purpose of this project is to help people identify better neighbourhoods out of all neighbourhoods listed in Toronto, Canada</a:t>
            </a:r>
          </a:p>
          <a:p>
            <a:r>
              <a:rPr lang="en-GB" dirty="0"/>
              <a:t>This Project aim to create an analysis of features for a people migrating to Scarborough to search a best neighbourhood as a comparative analysis between neighbourhoods.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r>
              <a:rPr lang="en-GB" dirty="0"/>
              <a:t>It will help people to get awareness of the area and neighbourhood before moving to a new city, state, country or place for their work or to start a new fresh life.</a:t>
            </a:r>
          </a:p>
          <a:p>
            <a:endParaRPr lang="en-US" dirty="0"/>
          </a:p>
        </p:txBody>
      </p:sp>
    </p:spTree>
    <p:extLst>
      <p:ext uri="{BB962C8B-B14F-4D97-AF65-F5344CB8AC3E}">
        <p14:creationId xmlns:p14="http://schemas.microsoft.com/office/powerpoint/2010/main" val="49443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78D1-4D7A-4010-9113-3A29C86357BF}"/>
              </a:ext>
            </a:extLst>
          </p:cNvPr>
          <p:cNvSpPr>
            <a:spLocks noGrp="1"/>
          </p:cNvSpPr>
          <p:nvPr>
            <p:ph type="title"/>
          </p:nvPr>
        </p:nvSpPr>
        <p:spPr/>
        <p:txBody>
          <a:bodyPr/>
          <a:lstStyle/>
          <a:p>
            <a:r>
              <a:rPr lang="en-US" b="1" dirty="0"/>
              <a:t>Problems solved</a:t>
            </a:r>
          </a:p>
        </p:txBody>
      </p:sp>
      <p:sp>
        <p:nvSpPr>
          <p:cNvPr id="3" name="Content Placeholder 2">
            <a:extLst>
              <a:ext uri="{FF2B5EF4-FFF2-40B4-BE49-F238E27FC236}">
                <a16:creationId xmlns:a16="http://schemas.microsoft.com/office/drawing/2014/main" id="{377B01BE-0C29-4C6C-BF60-AE0D2065F217}"/>
              </a:ext>
            </a:extLst>
          </p:cNvPr>
          <p:cNvSpPr>
            <a:spLocks noGrp="1"/>
          </p:cNvSpPr>
          <p:nvPr>
            <p:ph idx="1"/>
          </p:nvPr>
        </p:nvSpPr>
        <p:spPr/>
        <p:txBody>
          <a:bodyPr/>
          <a:lstStyle/>
          <a:p>
            <a:r>
              <a:rPr lang="en-GB" dirty="0"/>
              <a:t>a) Sorted list of house in terms of housing prices in a ascending or descending order b) Sorted list of schools in terms of location, fees, rating and reviews</a:t>
            </a:r>
          </a:p>
          <a:p>
            <a:endParaRPr lang="en-GB" dirty="0"/>
          </a:p>
          <a:p>
            <a:r>
              <a:rPr lang="en-GB" dirty="0"/>
              <a:t>The Location: Scarborough is a popular destination for new immigrants in Canada to reside. As a result, it is one of the most diverse and multicultural areas in the Greater Toronto Area, being home to various religious groups and places of worship.</a:t>
            </a:r>
            <a:endParaRPr lang="en-US" dirty="0"/>
          </a:p>
        </p:txBody>
      </p:sp>
    </p:spTree>
    <p:extLst>
      <p:ext uri="{BB962C8B-B14F-4D97-AF65-F5344CB8AC3E}">
        <p14:creationId xmlns:p14="http://schemas.microsoft.com/office/powerpoint/2010/main" val="3153468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C6CED-1B2D-4A15-95F1-CD37C85EAB9A}"/>
              </a:ext>
            </a:extLst>
          </p:cNvPr>
          <p:cNvSpPr>
            <a:spLocks noGrp="1"/>
          </p:cNvSpPr>
          <p:nvPr>
            <p:ph idx="1"/>
          </p:nvPr>
        </p:nvSpPr>
        <p:spPr>
          <a:xfrm>
            <a:off x="838199" y="424070"/>
            <a:ext cx="10810461" cy="5752893"/>
          </a:xfrm>
        </p:spPr>
        <p:txBody>
          <a:bodyPr>
            <a:normAutofit/>
          </a:bodyPr>
          <a:lstStyle/>
          <a:p>
            <a:r>
              <a:rPr lang="en-GB" sz="3200" dirty="0">
                <a:solidFill>
                  <a:srgbClr val="FF0000"/>
                </a:solidFill>
              </a:rPr>
              <a:t>Data Section</a:t>
            </a:r>
            <a:r>
              <a:rPr lang="en-GB" dirty="0"/>
              <a:t>:</a:t>
            </a:r>
          </a:p>
          <a:p>
            <a:r>
              <a:rPr lang="en-GB" dirty="0"/>
              <a:t>FourSquare  API: This project would use Four-square API as its prime data gathering source as it has a database of millions of places, especially their places API which provides the ability to perform location search, location sharing and details about a business.</a:t>
            </a:r>
          </a:p>
          <a:p>
            <a:r>
              <a:rPr lang="en-GB" dirty="0"/>
              <a:t>Workflow: Using credentials of Foursquare API features of near-by places of the neighbourhoods would be mined. Due to http request limitations the number of places per neighbourhood parameter would reasonably be set to 100 and the radius parameter would be set to 500.</a:t>
            </a:r>
          </a:p>
          <a:p>
            <a:r>
              <a:rPr lang="en-GB" dirty="0"/>
              <a:t>Clustering Approach: o compare the similarities of two cities, we decided to explore neighbourhoods, segment them, and group them into clusters to find similar neighbourhoods in a big city like New York and Toronto. To be able to do that, we need to cluster data which is a form of unsupervised machine learning: k-means clustering algorithm</a:t>
            </a:r>
          </a:p>
          <a:p>
            <a:endParaRPr lang="en-US" dirty="0"/>
          </a:p>
        </p:txBody>
      </p:sp>
    </p:spTree>
    <p:extLst>
      <p:ext uri="{BB962C8B-B14F-4D97-AF65-F5344CB8AC3E}">
        <p14:creationId xmlns:p14="http://schemas.microsoft.com/office/powerpoint/2010/main" val="255300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2317-8FC9-491A-A8FB-90056FF96808}"/>
              </a:ext>
            </a:extLst>
          </p:cNvPr>
          <p:cNvSpPr>
            <a:spLocks noGrp="1"/>
          </p:cNvSpPr>
          <p:nvPr>
            <p:ph type="title"/>
          </p:nvPr>
        </p:nvSpPr>
        <p:spPr>
          <a:xfrm>
            <a:off x="838200" y="159027"/>
            <a:ext cx="10730948" cy="522010"/>
          </a:xfrm>
        </p:spPr>
        <p:txBody>
          <a:bodyPr>
            <a:normAutofit fontScale="90000"/>
          </a:bodyPr>
          <a:lstStyle/>
          <a:p>
            <a:r>
              <a:rPr lang="en-US" dirty="0"/>
              <a:t>Map</a:t>
            </a:r>
          </a:p>
        </p:txBody>
      </p:sp>
      <p:pic>
        <p:nvPicPr>
          <p:cNvPr id="4" name="Content Placeholder 3">
            <a:extLst>
              <a:ext uri="{FF2B5EF4-FFF2-40B4-BE49-F238E27FC236}">
                <a16:creationId xmlns:a16="http://schemas.microsoft.com/office/drawing/2014/main" id="{60EB73E2-D533-4BB2-8A31-FF0A889E2751}"/>
              </a:ext>
            </a:extLst>
          </p:cNvPr>
          <p:cNvPicPr>
            <a:picLocks noGrp="1" noChangeAspect="1"/>
          </p:cNvPicPr>
          <p:nvPr>
            <p:ph idx="1"/>
          </p:nvPr>
        </p:nvPicPr>
        <p:blipFill>
          <a:blip r:embed="rId2"/>
          <a:stretch>
            <a:fillRect/>
          </a:stretch>
        </p:blipFill>
        <p:spPr>
          <a:xfrm>
            <a:off x="933450" y="954088"/>
            <a:ext cx="10325100" cy="5143500"/>
          </a:xfrm>
          <a:prstGeom prst="rect">
            <a:avLst/>
          </a:prstGeom>
        </p:spPr>
      </p:pic>
    </p:spTree>
    <p:extLst>
      <p:ext uri="{BB962C8B-B14F-4D97-AF65-F5344CB8AC3E}">
        <p14:creationId xmlns:p14="http://schemas.microsoft.com/office/powerpoint/2010/main" val="163904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966B8-D368-42CD-B6DD-E89BE6DF92D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4E05B73-7304-4466-B13A-EE6198585CCB}"/>
              </a:ext>
            </a:extLst>
          </p:cNvPr>
          <p:cNvSpPr>
            <a:spLocks noGrp="1"/>
          </p:cNvSpPr>
          <p:nvPr>
            <p:ph idx="1"/>
          </p:nvPr>
        </p:nvSpPr>
        <p:spPr/>
        <p:txBody>
          <a:bodyPr/>
          <a:lstStyle/>
          <a:p>
            <a:r>
              <a:rPr lang="en-US" dirty="0"/>
              <a:t>K means clustering</a:t>
            </a:r>
          </a:p>
          <a:p>
            <a:endParaRPr lang="en-US" dirty="0"/>
          </a:p>
          <a:p>
            <a:pPr marL="0" indent="0">
              <a:buNone/>
            </a:pPr>
            <a:endParaRPr lang="en-US" dirty="0"/>
          </a:p>
        </p:txBody>
      </p:sp>
      <p:pic>
        <p:nvPicPr>
          <p:cNvPr id="4" name="Picture 3">
            <a:extLst>
              <a:ext uri="{FF2B5EF4-FFF2-40B4-BE49-F238E27FC236}">
                <a16:creationId xmlns:a16="http://schemas.microsoft.com/office/drawing/2014/main" id="{857F7D94-D6E0-441E-8262-AD5C91139E58}"/>
              </a:ext>
            </a:extLst>
          </p:cNvPr>
          <p:cNvPicPr/>
          <p:nvPr/>
        </p:nvPicPr>
        <p:blipFill>
          <a:blip r:embed="rId2"/>
          <a:srcRect/>
          <a:stretch>
            <a:fillRect/>
          </a:stretch>
        </p:blipFill>
        <p:spPr bwMode="auto">
          <a:xfrm>
            <a:off x="1217612" y="2478157"/>
            <a:ext cx="9052823" cy="3698806"/>
          </a:xfrm>
          <a:prstGeom prst="rect">
            <a:avLst/>
          </a:prstGeom>
          <a:noFill/>
          <a:ln w="9525">
            <a:noFill/>
            <a:miter lim="800000"/>
            <a:headEnd/>
            <a:tailEnd/>
          </a:ln>
        </p:spPr>
      </p:pic>
    </p:spTree>
    <p:extLst>
      <p:ext uri="{BB962C8B-B14F-4D97-AF65-F5344CB8AC3E}">
        <p14:creationId xmlns:p14="http://schemas.microsoft.com/office/powerpoint/2010/main" val="1284804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C7C8-22DA-42E3-8391-F94DD7AC7F2F}"/>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68023F15-C214-45ED-B1E7-5E1D2C078917}"/>
              </a:ext>
            </a:extLst>
          </p:cNvPr>
          <p:cNvPicPr>
            <a:picLocks noGrp="1"/>
          </p:cNvPicPr>
          <p:nvPr>
            <p:ph idx="1"/>
          </p:nvPr>
        </p:nvPicPr>
        <p:blipFill>
          <a:blip r:embed="rId2"/>
          <a:srcRect/>
          <a:stretch>
            <a:fillRect/>
          </a:stretch>
        </p:blipFill>
        <p:spPr bwMode="auto">
          <a:xfrm>
            <a:off x="1161506" y="1560582"/>
            <a:ext cx="7695630" cy="4351338"/>
          </a:xfrm>
          <a:prstGeom prst="rect">
            <a:avLst/>
          </a:prstGeom>
          <a:noFill/>
          <a:ln w="9525">
            <a:noFill/>
            <a:miter lim="800000"/>
            <a:headEnd/>
            <a:tailEnd/>
          </a:ln>
        </p:spPr>
      </p:pic>
    </p:spTree>
    <p:extLst>
      <p:ext uri="{BB962C8B-B14F-4D97-AF65-F5344CB8AC3E}">
        <p14:creationId xmlns:p14="http://schemas.microsoft.com/office/powerpoint/2010/main" val="114865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5F8D-6654-41B0-9CCA-DBE8F721D410}"/>
              </a:ext>
            </a:extLst>
          </p:cNvPr>
          <p:cNvSpPr>
            <a:spLocks noGrp="1"/>
          </p:cNvSpPr>
          <p:nvPr>
            <p:ph type="title"/>
          </p:nvPr>
        </p:nvSpPr>
        <p:spPr/>
        <p:txBody>
          <a:bodyPr/>
          <a:lstStyle/>
          <a:p>
            <a:r>
              <a:rPr lang="en-US" dirty="0"/>
              <a:t>Housing prices in terms of clusters</a:t>
            </a:r>
          </a:p>
        </p:txBody>
      </p:sp>
      <p:pic>
        <p:nvPicPr>
          <p:cNvPr id="4" name="Content Placeholder 3">
            <a:extLst>
              <a:ext uri="{FF2B5EF4-FFF2-40B4-BE49-F238E27FC236}">
                <a16:creationId xmlns:a16="http://schemas.microsoft.com/office/drawing/2014/main" id="{CBFFAE65-0A98-44AD-AFB7-497C6902E577}"/>
              </a:ext>
            </a:extLst>
          </p:cNvPr>
          <p:cNvPicPr>
            <a:picLocks noGrp="1"/>
          </p:cNvPicPr>
          <p:nvPr>
            <p:ph idx="1"/>
          </p:nvPr>
        </p:nvPicPr>
        <p:blipFill>
          <a:blip r:embed="rId2"/>
          <a:srcRect/>
          <a:stretch>
            <a:fillRect/>
          </a:stretch>
        </p:blipFill>
        <p:spPr bwMode="auto">
          <a:xfrm>
            <a:off x="1620999" y="1534077"/>
            <a:ext cx="5133375" cy="4351338"/>
          </a:xfrm>
          <a:prstGeom prst="rect">
            <a:avLst/>
          </a:prstGeom>
          <a:noFill/>
          <a:ln w="9525">
            <a:noFill/>
            <a:miter lim="800000"/>
            <a:headEnd/>
            <a:tailEnd/>
          </a:ln>
        </p:spPr>
      </p:pic>
    </p:spTree>
    <p:extLst>
      <p:ext uri="{BB962C8B-B14F-4D97-AF65-F5344CB8AC3E}">
        <p14:creationId xmlns:p14="http://schemas.microsoft.com/office/powerpoint/2010/main" val="71226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6425-EA4D-4E29-8567-89DB239CF15C}"/>
              </a:ext>
            </a:extLst>
          </p:cNvPr>
          <p:cNvSpPr>
            <a:spLocks noGrp="1"/>
          </p:cNvSpPr>
          <p:nvPr>
            <p:ph type="title"/>
          </p:nvPr>
        </p:nvSpPr>
        <p:spPr/>
        <p:txBody>
          <a:bodyPr/>
          <a:lstStyle/>
          <a:p>
            <a:r>
              <a:rPr lang="en-US" dirty="0"/>
              <a:t>School ratings in terms of clusters</a:t>
            </a:r>
          </a:p>
        </p:txBody>
      </p:sp>
      <p:pic>
        <p:nvPicPr>
          <p:cNvPr id="4" name="Content Placeholder 3">
            <a:extLst>
              <a:ext uri="{FF2B5EF4-FFF2-40B4-BE49-F238E27FC236}">
                <a16:creationId xmlns:a16="http://schemas.microsoft.com/office/drawing/2014/main" id="{19F98C4F-7548-4151-983B-E5A716D48B08}"/>
              </a:ext>
            </a:extLst>
          </p:cNvPr>
          <p:cNvPicPr>
            <a:picLocks noGrp="1"/>
          </p:cNvPicPr>
          <p:nvPr>
            <p:ph idx="1"/>
          </p:nvPr>
        </p:nvPicPr>
        <p:blipFill>
          <a:blip r:embed="rId2"/>
          <a:srcRect/>
          <a:stretch>
            <a:fillRect/>
          </a:stretch>
        </p:blipFill>
        <p:spPr bwMode="auto">
          <a:xfrm>
            <a:off x="2241969" y="1690688"/>
            <a:ext cx="6663492" cy="4351338"/>
          </a:xfrm>
          <a:prstGeom prst="rect">
            <a:avLst/>
          </a:prstGeom>
          <a:noFill/>
          <a:ln w="9525">
            <a:noFill/>
            <a:miter lim="800000"/>
            <a:headEnd/>
            <a:tailEnd/>
          </a:ln>
        </p:spPr>
      </p:pic>
    </p:spTree>
    <p:extLst>
      <p:ext uri="{BB962C8B-B14F-4D97-AF65-F5344CB8AC3E}">
        <p14:creationId xmlns:p14="http://schemas.microsoft.com/office/powerpoint/2010/main" val="301364349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14</TotalTime>
  <Words>603</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Impact</vt:lpstr>
      <vt:lpstr>Badge</vt:lpstr>
      <vt:lpstr>Capstone project</vt:lpstr>
      <vt:lpstr>Introduction</vt:lpstr>
      <vt:lpstr>Problems solved</vt:lpstr>
      <vt:lpstr>PowerPoint Presentation</vt:lpstr>
      <vt:lpstr>Map</vt:lpstr>
      <vt:lpstr>Methodology</vt:lpstr>
      <vt:lpstr>Results</vt:lpstr>
      <vt:lpstr>Housing prices in terms of clusters</vt:lpstr>
      <vt:lpstr>School ratings in terms of clusters</vt:lpstr>
      <vt:lpstr>Conclusion</vt:lpstr>
      <vt:lpstr>Future works</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ANOOP RS</dc:creator>
  <cp:lastModifiedBy>ANOOP RS</cp:lastModifiedBy>
  <cp:revision>2</cp:revision>
  <dcterms:created xsi:type="dcterms:W3CDTF">2020-07-05T06:30:16Z</dcterms:created>
  <dcterms:modified xsi:type="dcterms:W3CDTF">2020-07-05T06:44:54Z</dcterms:modified>
</cp:coreProperties>
</file>