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63" r:id="rId2"/>
    <p:sldId id="283" r:id="rId3"/>
    <p:sldId id="380" r:id="rId4"/>
    <p:sldId id="284" r:id="rId5"/>
    <p:sldId id="285" r:id="rId6"/>
    <p:sldId id="286" r:id="rId7"/>
    <p:sldId id="289" r:id="rId8"/>
    <p:sldId id="287" r:id="rId9"/>
    <p:sldId id="288" r:id="rId10"/>
    <p:sldId id="290" r:id="rId11"/>
    <p:sldId id="292" r:id="rId12"/>
    <p:sldId id="564" r:id="rId13"/>
    <p:sldId id="293" r:id="rId14"/>
    <p:sldId id="282" r:id="rId15"/>
  </p:sldIdLst>
  <p:sldSz cx="9144000" cy="6858000" type="screen4x3"/>
  <p:notesSz cx="6935788" cy="92329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5714" autoAdjust="0"/>
  </p:normalViewPr>
  <p:slideViewPr>
    <p:cSldViewPr>
      <p:cViewPr varScale="1">
        <p:scale>
          <a:sx n="118" d="100"/>
          <a:sy n="118" d="100"/>
        </p:scale>
        <p:origin x="13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D3CBC876-F6B5-A94C-AE64-DD913622A7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D7CFE26-1238-F54D-8EC0-A9C3B615C2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8C38059A-4D06-4B4C-A8E0-C3C117FD975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159749" name="Rectangle 5">
            <a:extLst>
              <a:ext uri="{FF2B5EF4-FFF2-40B4-BE49-F238E27FC236}">
                <a16:creationId xmlns:a16="http://schemas.microsoft.com/office/drawing/2014/main" id="{6BAFA639-10FB-A441-9146-8F66581928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25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F8906A92-D9F4-E34C-8690-D385AEC70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21A86C5-7A88-C649-89A3-728CE9D7D3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72FC4DC-3279-E745-9D03-946621A8A8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11CA2308-64E5-A441-B8D0-7B96AA8160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9CF6B074-D2A7-384C-919D-EE8CD8BBB9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4675"/>
            <a:ext cx="5084762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BEAA46F9-ECCC-B04F-8828-DB845FF74E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835803F7-6CD0-2645-8147-0F53BEF4A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725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F2362ED6-8B83-294E-B34B-0F0DAA42A7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9446-50D6-4A45-B209-64F8016B3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2D451-C60A-644D-824B-03046A92E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D925-48E2-824D-9082-EE7B6703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3689-1406-BB49-BD88-94640027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83389-43E8-C745-A873-20D383EF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53DB0-8C68-C34E-A0E6-0688291A0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21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70F3-70B7-0C40-8341-571E1B83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8DE08-429C-A64F-BB59-09C9A515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C8CE-9308-CB47-B711-768B6E28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2556-4BD3-194D-9632-89516D1E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44FC-8952-194E-99CF-3DB3EBC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9DA40-B25E-2743-A261-3481F5079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90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D6E51-469D-D040-BD78-DE3CF12D4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45620-5F94-0E47-8D20-CB08569F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8093-25B6-734B-A57C-F7173AA0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DE24-3A74-0C4A-B46E-03F8D4B2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E405-EA36-2846-A301-9EBE7887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F0042-0931-EE41-A17B-261F27A98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09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5271-5F0D-9942-A9B1-154E40CC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CE12-DF4B-4948-A274-7E52AF51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A73D-5685-1141-80FE-7C0E036B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754F-EBBA-7D4C-B279-9B31685B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64133-9B02-BE40-85B4-D3688881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3C76-2A93-0C45-BC4B-989F469C83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55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3AE5-9A1A-1043-8CAB-6F0EC62F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C1BA-25B5-3845-AFA1-D911B2C2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B4DA-5449-3A4D-9C37-49A0E02D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8D62-F730-B64B-9C36-AE0B0FCB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C12D-5A2B-924B-AF06-6B2D7E32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B27A5-2CAF-8E41-B454-40D3592EC6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6C46-1FA8-4B44-873C-B77DADF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A843-613B-594B-A0F5-7FB02226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B9F94-8A48-3643-947A-73048ECAA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481-F67B-254E-9D7E-1F63EA6A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B8BCA-107F-A946-9DE8-71A429BE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1E8B-EA4F-434F-8BAE-F7FB4F20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BA2DC-FAF6-2B4A-B986-A16D9B351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65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10C0-EC9B-CA49-BF44-E6786A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BEBAF-E942-6945-98CB-E5DF1E93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BA6E9-9F0C-1645-9573-AB85032E7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36F9B-27D2-C24D-AD10-4B7B8BC4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2B64D-9DFF-F54A-A716-8796E5373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7A371-DE19-D544-B5FF-CF78B15C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AEBF8-A163-0147-BD0B-ACF04C39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FD542-8F87-7743-BE5F-7F1C3285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4CDCF-6858-4B40-815C-EE0803179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95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D3A2-DDA8-C340-A43C-96E67ADE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5EF75-82B3-3E4F-A51D-68266356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A385B-56D5-B54F-B36C-2A151402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E505-47E9-AD44-835C-CA2A77E3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3C68-86FC-AA4A-81EA-7C1B2EC87C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9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E5B8E-D9B8-4741-855F-E2EFB151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4F568-9E58-6942-82AE-4C797C94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CF3D2-D877-AA4E-950F-E989E487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A6918-0CAD-BF42-9088-F3742190B0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26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B7D6-D30C-5B40-BF96-89A95A7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66A6-6AD3-5B43-A7C6-17B3B4EA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5F4FB-2415-B64A-A266-534F5E816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6F54-99DD-844F-8128-5C773DD1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38649-B286-A54B-B0E7-8321434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960D2-FB2F-684B-AC80-3CD7B766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82EF2-A71B-C648-99BE-D4896C68C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91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F90E-BEC8-3943-9D66-01AB5086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D925B-BE9E-CF40-AC2A-EEF935ACB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1A4E-5334-A240-A4E1-07C18B8C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476A-BA93-474D-B13A-226286F8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3667-4B57-2649-83FA-9A329CEF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E106-C281-F24C-956E-0947EAA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8FC8-A8EA-604A-ADCC-1B449CDDA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1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FB060FB-1278-0C49-ABFE-0D3B8A863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AF7EA0-7310-9149-9E31-7D3A4620E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66FBB23-3957-0F42-9951-16E75CADF8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A8AC3C-B22F-C345-BD74-CF7B386F9C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F99A17E-7277-3B46-BE03-84F3628916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8361B4-9256-164B-8566-2D16B1B81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18B72DBB-E778-F948-A3CB-72CC577B4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344067" name="Group 3">
            <a:extLst>
              <a:ext uri="{FF2B5EF4-FFF2-40B4-BE49-F238E27FC236}">
                <a16:creationId xmlns:a16="http://schemas.microsoft.com/office/drawing/2014/main" id="{57AD1A43-033B-0748-8914-165FE900CEC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44068" name="Group 4">
              <a:extLst>
                <a:ext uri="{FF2B5EF4-FFF2-40B4-BE49-F238E27FC236}">
                  <a16:creationId xmlns:a16="http://schemas.microsoft.com/office/drawing/2014/main" id="{A2644BC1-3D7F-564A-ADB3-D167641ED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44069" name="Group 5">
                <a:extLst>
                  <a:ext uri="{FF2B5EF4-FFF2-40B4-BE49-F238E27FC236}">
                    <a16:creationId xmlns:a16="http://schemas.microsoft.com/office/drawing/2014/main" id="{5C3B4A15-A57C-6B40-AD64-599385280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44070" name="Rectangle 6">
                  <a:extLst>
                    <a:ext uri="{FF2B5EF4-FFF2-40B4-BE49-F238E27FC236}">
                      <a16:creationId xmlns:a16="http://schemas.microsoft.com/office/drawing/2014/main" id="{2B77E82D-F178-F245-B24D-C058065D6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71" name="Rectangle 7">
                  <a:extLst>
                    <a:ext uri="{FF2B5EF4-FFF2-40B4-BE49-F238E27FC236}">
                      <a16:creationId xmlns:a16="http://schemas.microsoft.com/office/drawing/2014/main" id="{F4C2C07C-01B8-E348-BCCB-879885D0F3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72" name="Group 8">
                <a:extLst>
                  <a:ext uri="{FF2B5EF4-FFF2-40B4-BE49-F238E27FC236}">
                    <a16:creationId xmlns:a16="http://schemas.microsoft.com/office/drawing/2014/main" id="{491CD70D-4231-0A4E-B4C2-1BDCD6CF3F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44073" name="Rectangle 9">
                  <a:extLst>
                    <a:ext uri="{FF2B5EF4-FFF2-40B4-BE49-F238E27FC236}">
                      <a16:creationId xmlns:a16="http://schemas.microsoft.com/office/drawing/2014/main" id="{D5AA6522-D3DC-8547-B269-215824EE6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74" name="Rectangle 10">
                  <a:extLst>
                    <a:ext uri="{FF2B5EF4-FFF2-40B4-BE49-F238E27FC236}">
                      <a16:creationId xmlns:a16="http://schemas.microsoft.com/office/drawing/2014/main" id="{59163630-E3B8-604C-A5FE-8714ED2E1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75" name="Group 11">
                <a:extLst>
                  <a:ext uri="{FF2B5EF4-FFF2-40B4-BE49-F238E27FC236}">
                    <a16:creationId xmlns:a16="http://schemas.microsoft.com/office/drawing/2014/main" id="{6338E8BB-0FB3-224C-8029-B0FFF4A001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44076" name="Rectangle 12">
                  <a:extLst>
                    <a:ext uri="{FF2B5EF4-FFF2-40B4-BE49-F238E27FC236}">
                      <a16:creationId xmlns:a16="http://schemas.microsoft.com/office/drawing/2014/main" id="{084E581D-2762-4C44-99AB-A42830877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77" name="Rectangle 13">
                  <a:extLst>
                    <a:ext uri="{FF2B5EF4-FFF2-40B4-BE49-F238E27FC236}">
                      <a16:creationId xmlns:a16="http://schemas.microsoft.com/office/drawing/2014/main" id="{767F8C27-6970-1F4E-8E0B-38AE2C70B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78" name="Group 14">
                <a:extLst>
                  <a:ext uri="{FF2B5EF4-FFF2-40B4-BE49-F238E27FC236}">
                    <a16:creationId xmlns:a16="http://schemas.microsoft.com/office/drawing/2014/main" id="{BE26F2A7-0BEF-E246-9B60-1FE2995638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44079" name="Rectangle 15">
                  <a:extLst>
                    <a:ext uri="{FF2B5EF4-FFF2-40B4-BE49-F238E27FC236}">
                      <a16:creationId xmlns:a16="http://schemas.microsoft.com/office/drawing/2014/main" id="{F12FA3D9-9986-1143-AB2E-2348EF6575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80" name="Rectangle 16">
                  <a:extLst>
                    <a:ext uri="{FF2B5EF4-FFF2-40B4-BE49-F238E27FC236}">
                      <a16:creationId xmlns:a16="http://schemas.microsoft.com/office/drawing/2014/main" id="{0605C199-E253-3340-9498-AB7C8C0CE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81" name="Group 17">
                <a:extLst>
                  <a:ext uri="{FF2B5EF4-FFF2-40B4-BE49-F238E27FC236}">
                    <a16:creationId xmlns:a16="http://schemas.microsoft.com/office/drawing/2014/main" id="{00D98751-77B0-D042-94C7-D869E12E67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44082" name="Rectangle 18">
                  <a:extLst>
                    <a:ext uri="{FF2B5EF4-FFF2-40B4-BE49-F238E27FC236}">
                      <a16:creationId xmlns:a16="http://schemas.microsoft.com/office/drawing/2014/main" id="{7C41689C-6312-0447-B5A7-06F01BC0B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83" name="Rectangle 19">
                  <a:extLst>
                    <a:ext uri="{FF2B5EF4-FFF2-40B4-BE49-F238E27FC236}">
                      <a16:creationId xmlns:a16="http://schemas.microsoft.com/office/drawing/2014/main" id="{0FAF19D0-F30D-AE41-AD15-55722B01B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84" name="Group 20">
                <a:extLst>
                  <a:ext uri="{FF2B5EF4-FFF2-40B4-BE49-F238E27FC236}">
                    <a16:creationId xmlns:a16="http://schemas.microsoft.com/office/drawing/2014/main" id="{19FA0F5E-CCE9-EB4B-ACBD-C35E76F96A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44085" name="Rectangle 21">
                  <a:extLst>
                    <a:ext uri="{FF2B5EF4-FFF2-40B4-BE49-F238E27FC236}">
                      <a16:creationId xmlns:a16="http://schemas.microsoft.com/office/drawing/2014/main" id="{7A70398C-E967-264D-97DF-2401B15E21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wiwok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kantok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ok-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nnat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oloat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at-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86" name="Rectangle 22">
                  <a:extLst>
                    <a:ext uri="{FF2B5EF4-FFF2-40B4-BE49-F238E27FC236}">
                      <a16:creationId xmlns:a16="http://schemas.microsoft.com/office/drawing/2014/main" id="{E10BF1A9-B720-2B4E-825E-9D075B2D0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87" name="Group 23">
                <a:extLst>
                  <a:ext uri="{FF2B5EF4-FFF2-40B4-BE49-F238E27FC236}">
                    <a16:creationId xmlns:a16="http://schemas.microsoft.com/office/drawing/2014/main" id="{C15E7801-8C91-0846-9F6A-1B74BC6111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44088" name="Rectangle 24">
                  <a:extLst>
                    <a:ext uri="{FF2B5EF4-FFF2-40B4-BE49-F238E27FC236}">
                      <a16:creationId xmlns:a16="http://schemas.microsoft.com/office/drawing/2014/main" id="{57074863-C479-B74D-910C-E6535AB0E4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89" name="Rectangle 25">
                  <a:extLst>
                    <a:ext uri="{FF2B5EF4-FFF2-40B4-BE49-F238E27FC236}">
                      <a16:creationId xmlns:a16="http://schemas.microsoft.com/office/drawing/2014/main" id="{99060963-5E05-F341-A33D-8171500AB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90" name="Group 26">
                <a:extLst>
                  <a:ext uri="{FF2B5EF4-FFF2-40B4-BE49-F238E27FC236}">
                    <a16:creationId xmlns:a16="http://schemas.microsoft.com/office/drawing/2014/main" id="{0F5F0421-B8FD-984E-ACCA-F540B022B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44091" name="Rectangle 27">
                  <a:extLst>
                    <a:ext uri="{FF2B5EF4-FFF2-40B4-BE49-F238E27FC236}">
                      <a16:creationId xmlns:a16="http://schemas.microsoft.com/office/drawing/2014/main" id="{483E52FF-8BBF-D940-9838-72C57E1C4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92" name="Rectangle 28">
                  <a:extLst>
                    <a:ext uri="{FF2B5EF4-FFF2-40B4-BE49-F238E27FC236}">
                      <a16:creationId xmlns:a16="http://schemas.microsoft.com/office/drawing/2014/main" id="{F80ADA22-C03F-0B40-A924-3DB89D26B3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93" name="Group 29">
                <a:extLst>
                  <a:ext uri="{FF2B5EF4-FFF2-40B4-BE49-F238E27FC236}">
                    <a16:creationId xmlns:a16="http://schemas.microsoft.com/office/drawing/2014/main" id="{72FE5698-FDE9-8046-A2B6-CBC2E8C138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44094" name="Rectangle 30">
                  <a:extLst>
                    <a:ext uri="{FF2B5EF4-FFF2-40B4-BE49-F238E27FC236}">
                      <a16:creationId xmlns:a16="http://schemas.microsoft.com/office/drawing/2014/main" id="{477CD531-9C97-F448-85F8-D527C6AE6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wiwok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jjat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cat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95" name="Rectangle 31">
                  <a:extLst>
                    <a:ext uri="{FF2B5EF4-FFF2-40B4-BE49-F238E27FC236}">
                      <a16:creationId xmlns:a16="http://schemas.microsoft.com/office/drawing/2014/main" id="{E1A908C6-23DA-D344-B45C-72E7C50CA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96" name="Group 32">
                <a:extLst>
                  <a:ext uri="{FF2B5EF4-FFF2-40B4-BE49-F238E27FC236}">
                    <a16:creationId xmlns:a16="http://schemas.microsoft.com/office/drawing/2014/main" id="{7389AE2F-682F-AA4F-A867-1F0C8E7FD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44097" name="Rectangle 33">
                  <a:extLst>
                    <a:ext uri="{FF2B5EF4-FFF2-40B4-BE49-F238E27FC236}">
                      <a16:creationId xmlns:a16="http://schemas.microsoft.com/office/drawing/2014/main" id="{F5A03B24-D848-5E4B-AC65-6EABF2F18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098" name="Rectangle 34">
                  <a:extLst>
                    <a:ext uri="{FF2B5EF4-FFF2-40B4-BE49-F238E27FC236}">
                      <a16:creationId xmlns:a16="http://schemas.microsoft.com/office/drawing/2014/main" id="{061B915B-5F1F-A548-BB46-CF3036F8B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099" name="Group 35">
                <a:extLst>
                  <a:ext uri="{FF2B5EF4-FFF2-40B4-BE49-F238E27FC236}">
                    <a16:creationId xmlns:a16="http://schemas.microsoft.com/office/drawing/2014/main" id="{CB0D9A4A-E1EA-344F-9B89-462024F86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44100" name="Rectangle 36">
                  <a:extLst>
                    <a:ext uri="{FF2B5EF4-FFF2-40B4-BE49-F238E27FC236}">
                      <a16:creationId xmlns:a16="http://schemas.microsoft.com/office/drawing/2014/main" id="{1BC83349-4A20-8F4D-8815-A01939251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101" name="Rectangle 37">
                  <a:extLst>
                    <a:ext uri="{FF2B5EF4-FFF2-40B4-BE49-F238E27FC236}">
                      <a16:creationId xmlns:a16="http://schemas.microsoft.com/office/drawing/2014/main" id="{97E007D3-2463-E74D-88A7-D023520CF3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4102" name="Group 38">
                <a:extLst>
                  <a:ext uri="{FF2B5EF4-FFF2-40B4-BE49-F238E27FC236}">
                    <a16:creationId xmlns:a16="http://schemas.microsoft.com/office/drawing/2014/main" id="{D38AD9B9-4808-084D-9D4B-5324FDABD2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44103" name="Rectangle 39">
                  <a:extLst>
                    <a:ext uri="{FF2B5EF4-FFF2-40B4-BE49-F238E27FC236}">
                      <a16:creationId xmlns:a16="http://schemas.microsoft.com/office/drawing/2014/main" id="{865DDB31-464F-664F-8EB8-CCB2A63D2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4104" name="Rectangle 40">
                  <a:extLst>
                    <a:ext uri="{FF2B5EF4-FFF2-40B4-BE49-F238E27FC236}">
                      <a16:creationId xmlns:a16="http://schemas.microsoft.com/office/drawing/2014/main" id="{E790F549-2D0C-034D-A1B6-7AC1D6074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44105" name="Rectangle 41">
              <a:extLst>
                <a:ext uri="{FF2B5EF4-FFF2-40B4-BE49-F238E27FC236}">
                  <a16:creationId xmlns:a16="http://schemas.microsoft.com/office/drawing/2014/main" id="{F195E45C-CFE9-824F-8133-DAE618DDB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44106" name="Text Box 42">
            <a:extLst>
              <a:ext uri="{FF2B5EF4-FFF2-40B4-BE49-F238E27FC236}">
                <a16:creationId xmlns:a16="http://schemas.microsoft.com/office/drawing/2014/main" id="{EB3092D2-4FEE-B840-AEF6-C95A1B88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54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farok crrrok hihok yorok clok kantok ok-yurp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3" name="Rectangle 67">
            <a:extLst>
              <a:ext uri="{FF2B5EF4-FFF2-40B4-BE49-F238E27FC236}">
                <a16:creationId xmlns:a16="http://schemas.microsoft.com/office/drawing/2014/main" id="{3E882026-28C6-B241-9401-ED54EF4D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04" name="Rectangle 68">
            <a:extLst>
              <a:ext uri="{FF2B5EF4-FFF2-40B4-BE49-F238E27FC236}">
                <a16:creationId xmlns:a16="http://schemas.microsoft.com/office/drawing/2014/main" id="{F0198878-0830-BC49-9242-1AD2D4EE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Rectangle 57">
            <a:extLst>
              <a:ext uri="{FF2B5EF4-FFF2-40B4-BE49-F238E27FC236}">
                <a16:creationId xmlns:a16="http://schemas.microsoft.com/office/drawing/2014/main" id="{17F74158-A7D0-4440-A50E-0B25BD11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066800"/>
            <a:ext cx="458788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Rectangle 56">
            <a:extLst>
              <a:ext uri="{FF2B5EF4-FFF2-40B4-BE49-F238E27FC236}">
                <a16:creationId xmlns:a16="http://schemas.microsoft.com/office/drawing/2014/main" id="{101EAD61-FF40-EB41-8A03-121E8E5F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14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681700C-BD16-AB48-8915-065BB49A3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39939" name="Group 3">
            <a:extLst>
              <a:ext uri="{FF2B5EF4-FFF2-40B4-BE49-F238E27FC236}">
                <a16:creationId xmlns:a16="http://schemas.microsoft.com/office/drawing/2014/main" id="{DA75ECDF-D932-A94A-A597-15A03BDF3DC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9940" name="Group 4">
              <a:extLst>
                <a:ext uri="{FF2B5EF4-FFF2-40B4-BE49-F238E27FC236}">
                  <a16:creationId xmlns:a16="http://schemas.microsoft.com/office/drawing/2014/main" id="{11F70D1A-8DEA-5441-A630-18AD4E436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9941" name="Group 5">
                <a:extLst>
                  <a:ext uri="{FF2B5EF4-FFF2-40B4-BE49-F238E27FC236}">
                    <a16:creationId xmlns:a16="http://schemas.microsoft.com/office/drawing/2014/main" id="{0C1079F1-4D8A-F448-8F1A-2B03FEDD9E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9942" name="Rectangle 6">
                  <a:extLst>
                    <a:ext uri="{FF2B5EF4-FFF2-40B4-BE49-F238E27FC236}">
                      <a16:creationId xmlns:a16="http://schemas.microsoft.com/office/drawing/2014/main" id="{6D984578-DD37-F84F-9C29-2D191C5829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43" name="Rectangle 7">
                  <a:extLst>
                    <a:ext uri="{FF2B5EF4-FFF2-40B4-BE49-F238E27FC236}">
                      <a16:creationId xmlns:a16="http://schemas.microsoft.com/office/drawing/2014/main" id="{C88B91E3-EEE9-144D-B9FB-BA66AFEA9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44" name="Group 8">
                <a:extLst>
                  <a:ext uri="{FF2B5EF4-FFF2-40B4-BE49-F238E27FC236}">
                    <a16:creationId xmlns:a16="http://schemas.microsoft.com/office/drawing/2014/main" id="{BA5C1255-7BE7-7045-BF6E-4131A1FD92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9945" name="Rectangle 9">
                  <a:extLst>
                    <a:ext uri="{FF2B5EF4-FFF2-40B4-BE49-F238E27FC236}">
                      <a16:creationId xmlns:a16="http://schemas.microsoft.com/office/drawing/2014/main" id="{9FE26A28-CC95-3843-B19F-934A3F3CA4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46" name="Rectangle 10">
                  <a:extLst>
                    <a:ext uri="{FF2B5EF4-FFF2-40B4-BE49-F238E27FC236}">
                      <a16:creationId xmlns:a16="http://schemas.microsoft.com/office/drawing/2014/main" id="{FE34F1B0-14FB-2749-BB22-BE7C05E1A5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47" name="Group 11">
                <a:extLst>
                  <a:ext uri="{FF2B5EF4-FFF2-40B4-BE49-F238E27FC236}">
                    <a16:creationId xmlns:a16="http://schemas.microsoft.com/office/drawing/2014/main" id="{482C66B4-9B25-3440-AA66-808D054D51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9948" name="Rectangle 12">
                  <a:extLst>
                    <a:ext uri="{FF2B5EF4-FFF2-40B4-BE49-F238E27FC236}">
                      <a16:creationId xmlns:a16="http://schemas.microsoft.com/office/drawing/2014/main" id="{90CC28A9-1B83-C24C-901A-731E6D037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49" name="Rectangle 13">
                  <a:extLst>
                    <a:ext uri="{FF2B5EF4-FFF2-40B4-BE49-F238E27FC236}">
                      <a16:creationId xmlns:a16="http://schemas.microsoft.com/office/drawing/2014/main" id="{21CA8036-7474-9644-A8B7-B0D290E4FB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50" name="Group 14">
                <a:extLst>
                  <a:ext uri="{FF2B5EF4-FFF2-40B4-BE49-F238E27FC236}">
                    <a16:creationId xmlns:a16="http://schemas.microsoft.com/office/drawing/2014/main" id="{9C50C448-B8F0-1940-9F26-0C3B0CB6E2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9951" name="Rectangle 15">
                  <a:extLst>
                    <a:ext uri="{FF2B5EF4-FFF2-40B4-BE49-F238E27FC236}">
                      <a16:creationId xmlns:a16="http://schemas.microsoft.com/office/drawing/2014/main" id="{3530CD4B-F8D8-0143-8AF0-82FB3390C6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52" name="Rectangle 16">
                  <a:extLst>
                    <a:ext uri="{FF2B5EF4-FFF2-40B4-BE49-F238E27FC236}">
                      <a16:creationId xmlns:a16="http://schemas.microsoft.com/office/drawing/2014/main" id="{32057AC0-A447-6847-8D91-DE828A2AC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53" name="Group 17">
                <a:extLst>
                  <a:ext uri="{FF2B5EF4-FFF2-40B4-BE49-F238E27FC236}">
                    <a16:creationId xmlns:a16="http://schemas.microsoft.com/office/drawing/2014/main" id="{7E79B947-8486-FF46-85D4-31E1E708E3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9954" name="Rectangle 18">
                  <a:extLst>
                    <a:ext uri="{FF2B5EF4-FFF2-40B4-BE49-F238E27FC236}">
                      <a16:creationId xmlns:a16="http://schemas.microsoft.com/office/drawing/2014/main" id="{020CF254-0A72-224E-8F16-EC86D540B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55" name="Rectangle 19">
                  <a:extLst>
                    <a:ext uri="{FF2B5EF4-FFF2-40B4-BE49-F238E27FC236}">
                      <a16:creationId xmlns:a16="http://schemas.microsoft.com/office/drawing/2014/main" id="{63033748-50AB-1049-9A49-7047F5D409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56" name="Group 20">
                <a:extLst>
                  <a:ext uri="{FF2B5EF4-FFF2-40B4-BE49-F238E27FC236}">
                    <a16:creationId xmlns:a16="http://schemas.microsoft.com/office/drawing/2014/main" id="{B77E991B-D817-FA4B-9B17-F46D864128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9957" name="Rectangle 21">
                  <a:extLst>
                    <a:ext uri="{FF2B5EF4-FFF2-40B4-BE49-F238E27FC236}">
                      <a16:creationId xmlns:a16="http://schemas.microsoft.com/office/drawing/2014/main" id="{2D91609B-8315-4345-9C9E-62E59A2F53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58" name="Rectangle 22">
                  <a:extLst>
                    <a:ext uri="{FF2B5EF4-FFF2-40B4-BE49-F238E27FC236}">
                      <a16:creationId xmlns:a16="http://schemas.microsoft.com/office/drawing/2014/main" id="{158C10D2-C61E-D44F-9318-730E64D01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59" name="Group 23">
                <a:extLst>
                  <a:ext uri="{FF2B5EF4-FFF2-40B4-BE49-F238E27FC236}">
                    <a16:creationId xmlns:a16="http://schemas.microsoft.com/office/drawing/2014/main" id="{9BD322E0-98D1-F843-A2E4-5B9C829E9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9960" name="Rectangle 24">
                  <a:extLst>
                    <a:ext uri="{FF2B5EF4-FFF2-40B4-BE49-F238E27FC236}">
                      <a16:creationId xmlns:a16="http://schemas.microsoft.com/office/drawing/2014/main" id="{ECDB943F-B7A2-6F47-B7D3-0577EC33CC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61" name="Rectangle 25">
                  <a:extLst>
                    <a:ext uri="{FF2B5EF4-FFF2-40B4-BE49-F238E27FC236}">
                      <a16:creationId xmlns:a16="http://schemas.microsoft.com/office/drawing/2014/main" id="{A81B9B26-1ABD-1B4D-A8AD-086D758BD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62" name="Group 26">
                <a:extLst>
                  <a:ext uri="{FF2B5EF4-FFF2-40B4-BE49-F238E27FC236}">
                    <a16:creationId xmlns:a16="http://schemas.microsoft.com/office/drawing/2014/main" id="{180440E6-1A4F-904D-AF8A-44453AB06F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9963" name="Rectangle 27">
                  <a:extLst>
                    <a:ext uri="{FF2B5EF4-FFF2-40B4-BE49-F238E27FC236}">
                      <a16:creationId xmlns:a16="http://schemas.microsoft.com/office/drawing/2014/main" id="{E250B1CA-E214-D642-9135-2BAA9DF20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64" name="Rectangle 28">
                  <a:extLst>
                    <a:ext uri="{FF2B5EF4-FFF2-40B4-BE49-F238E27FC236}">
                      <a16:creationId xmlns:a16="http://schemas.microsoft.com/office/drawing/2014/main" id="{47127F54-BDDF-0249-B97E-D3167F922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65" name="Group 29">
                <a:extLst>
                  <a:ext uri="{FF2B5EF4-FFF2-40B4-BE49-F238E27FC236}">
                    <a16:creationId xmlns:a16="http://schemas.microsoft.com/office/drawing/2014/main" id="{9197400E-4A6A-0643-8E9B-EAB9A44E92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9966" name="Rectangle 30">
                  <a:extLst>
                    <a:ext uri="{FF2B5EF4-FFF2-40B4-BE49-F238E27FC236}">
                      <a16:creationId xmlns:a16="http://schemas.microsoft.com/office/drawing/2014/main" id="{484C66F7-8B58-9E4B-B242-DFCAC3AD8E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67" name="Rectangle 31">
                  <a:extLst>
                    <a:ext uri="{FF2B5EF4-FFF2-40B4-BE49-F238E27FC236}">
                      <a16:creationId xmlns:a16="http://schemas.microsoft.com/office/drawing/2014/main" id="{CDFD0AA2-16F8-6042-B1EA-623B23DE3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68" name="Group 32">
                <a:extLst>
                  <a:ext uri="{FF2B5EF4-FFF2-40B4-BE49-F238E27FC236}">
                    <a16:creationId xmlns:a16="http://schemas.microsoft.com/office/drawing/2014/main" id="{2C79F20F-6832-5A4F-AFA8-0CB197D33F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9969" name="Rectangle 33">
                  <a:extLst>
                    <a:ext uri="{FF2B5EF4-FFF2-40B4-BE49-F238E27FC236}">
                      <a16:creationId xmlns:a16="http://schemas.microsoft.com/office/drawing/2014/main" id="{3F0313FB-BBD8-0440-BEEF-AA18E30C60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70" name="Rectangle 34">
                  <a:extLst>
                    <a:ext uri="{FF2B5EF4-FFF2-40B4-BE49-F238E27FC236}">
                      <a16:creationId xmlns:a16="http://schemas.microsoft.com/office/drawing/2014/main" id="{AFE07D6B-360A-BF46-B6DD-640070D72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71" name="Group 35">
                <a:extLst>
                  <a:ext uri="{FF2B5EF4-FFF2-40B4-BE49-F238E27FC236}">
                    <a16:creationId xmlns:a16="http://schemas.microsoft.com/office/drawing/2014/main" id="{0909B2C4-616C-D64A-82AC-930A026CB1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9972" name="Rectangle 36">
                  <a:extLst>
                    <a:ext uri="{FF2B5EF4-FFF2-40B4-BE49-F238E27FC236}">
                      <a16:creationId xmlns:a16="http://schemas.microsoft.com/office/drawing/2014/main" id="{581BA16C-D3D6-3C4D-BB93-861FEF638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73" name="Rectangle 37">
                  <a:extLst>
                    <a:ext uri="{FF2B5EF4-FFF2-40B4-BE49-F238E27FC236}">
                      <a16:creationId xmlns:a16="http://schemas.microsoft.com/office/drawing/2014/main" id="{46758ADA-7207-904A-B8A9-655A0267A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74" name="Group 38">
                <a:extLst>
                  <a:ext uri="{FF2B5EF4-FFF2-40B4-BE49-F238E27FC236}">
                    <a16:creationId xmlns:a16="http://schemas.microsoft.com/office/drawing/2014/main" id="{B72CAD5C-B7AB-D946-859D-0D7C97FA5F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9975" name="Rectangle 39">
                  <a:extLst>
                    <a:ext uri="{FF2B5EF4-FFF2-40B4-BE49-F238E27FC236}">
                      <a16:creationId xmlns:a16="http://schemas.microsoft.com/office/drawing/2014/main" id="{5E2A121F-7E72-0041-8B12-F778D5C8D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976" name="Rectangle 40">
                  <a:extLst>
                    <a:ext uri="{FF2B5EF4-FFF2-40B4-BE49-F238E27FC236}">
                      <a16:creationId xmlns:a16="http://schemas.microsoft.com/office/drawing/2014/main" id="{BEC1B2D3-6B4A-0C48-BA1C-A345A4263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9977" name="Rectangle 41">
              <a:extLst>
                <a:ext uri="{FF2B5EF4-FFF2-40B4-BE49-F238E27FC236}">
                  <a16:creationId xmlns:a16="http://schemas.microsoft.com/office/drawing/2014/main" id="{1CE1C3E5-9360-B147-8936-0D0E19DC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78" name="Text Box 42">
            <a:extLst>
              <a:ext uri="{FF2B5EF4-FFF2-40B4-BE49-F238E27FC236}">
                <a16:creationId xmlns:a16="http://schemas.microsoft.com/office/drawing/2014/main" id="{F042FCD0-AE7A-8E44-8081-6CF119B0F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662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farok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crrrok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hihok yorok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clok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kantok ok-yurp</a:t>
            </a:r>
          </a:p>
        </p:txBody>
      </p:sp>
      <p:sp>
        <p:nvSpPr>
          <p:cNvPr id="39979" name="Line 43">
            <a:extLst>
              <a:ext uri="{FF2B5EF4-FFF2-40B4-BE49-F238E27FC236}">
                <a16:creationId xmlns:a16="http://schemas.microsoft.com/office/drawing/2014/main" id="{A3BC236E-A781-BD48-A06B-ED9F2625F6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Line 44">
            <a:extLst>
              <a:ext uri="{FF2B5EF4-FFF2-40B4-BE49-F238E27FC236}">
                <a16:creationId xmlns:a16="http://schemas.microsoft.com/office/drawing/2014/main" id="{0E9FDA57-38B5-534A-940A-A25C7276AE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Line 45">
            <a:extLst>
              <a:ext uri="{FF2B5EF4-FFF2-40B4-BE49-F238E27FC236}">
                <a16:creationId xmlns:a16="http://schemas.microsoft.com/office/drawing/2014/main" id="{B4047E98-7334-6B46-A202-D7B641ED03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Line 46">
            <a:extLst>
              <a:ext uri="{FF2B5EF4-FFF2-40B4-BE49-F238E27FC236}">
                <a16:creationId xmlns:a16="http://schemas.microsoft.com/office/drawing/2014/main" id="{B2226F05-A7A2-B543-8297-28D1B3492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Line 47">
            <a:extLst>
              <a:ext uri="{FF2B5EF4-FFF2-40B4-BE49-F238E27FC236}">
                <a16:creationId xmlns:a16="http://schemas.microsoft.com/office/drawing/2014/main" id="{3B153F49-32E7-FF47-8239-D5043F0DA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Line 48">
            <a:extLst>
              <a:ext uri="{FF2B5EF4-FFF2-40B4-BE49-F238E27FC236}">
                <a16:creationId xmlns:a16="http://schemas.microsoft.com/office/drawing/2014/main" id="{D6CFA1F1-154C-F049-B47E-64C84161D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Line 49">
            <a:extLst>
              <a:ext uri="{FF2B5EF4-FFF2-40B4-BE49-F238E27FC236}">
                <a16:creationId xmlns:a16="http://schemas.microsoft.com/office/drawing/2014/main" id="{0E415DA8-BFAC-764D-B500-AA1FBA33C7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Line 50">
            <a:extLst>
              <a:ext uri="{FF2B5EF4-FFF2-40B4-BE49-F238E27FC236}">
                <a16:creationId xmlns:a16="http://schemas.microsoft.com/office/drawing/2014/main" id="{1CC1EE3D-E59A-9A4D-B867-C2A8655B7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Line 51">
            <a:extLst>
              <a:ext uri="{FF2B5EF4-FFF2-40B4-BE49-F238E27FC236}">
                <a16:creationId xmlns:a16="http://schemas.microsoft.com/office/drawing/2014/main" id="{EA6F2725-88CF-1640-A373-EA1FD6C2B4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1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Line 52">
            <a:extLst>
              <a:ext uri="{FF2B5EF4-FFF2-40B4-BE49-F238E27FC236}">
                <a16:creationId xmlns:a16="http://schemas.microsoft.com/office/drawing/2014/main" id="{9E3A0558-7A66-8F4A-A727-6E479AE1CC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Line 53">
            <a:extLst>
              <a:ext uri="{FF2B5EF4-FFF2-40B4-BE49-F238E27FC236}">
                <a16:creationId xmlns:a16="http://schemas.microsoft.com/office/drawing/2014/main" id="{F69A98E0-069D-2A43-A104-13A152B70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419600"/>
            <a:ext cx="914400" cy="3048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Text Box 54">
            <a:extLst>
              <a:ext uri="{FF2B5EF4-FFF2-40B4-BE49-F238E27FC236}">
                <a16:creationId xmlns:a16="http://schemas.microsoft.com/office/drawing/2014/main" id="{14C6F4C2-0DB1-AD46-8786-FF45696F3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267200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process of</a:t>
            </a:r>
          </a:p>
          <a:p>
            <a:pPr algn="l"/>
            <a:r>
              <a:rPr lang="en-US" altLang="en-US"/>
              <a:t>elimination</a:t>
            </a:r>
          </a:p>
        </p:txBody>
      </p:sp>
      <p:sp>
        <p:nvSpPr>
          <p:cNvPr id="39991" name="Line 55">
            <a:extLst>
              <a:ext uri="{FF2B5EF4-FFF2-40B4-BE49-F238E27FC236}">
                <a16:creationId xmlns:a16="http://schemas.microsoft.com/office/drawing/2014/main" id="{8190981C-9DF9-AD4B-B5A4-4AC5917AA2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4" name="Line 58">
            <a:extLst>
              <a:ext uri="{FF2B5EF4-FFF2-40B4-BE49-F238E27FC236}">
                <a16:creationId xmlns:a16="http://schemas.microsoft.com/office/drawing/2014/main" id="{7991D38B-EDA0-0F47-B4D4-C21F5A84E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5" name="Line 59">
            <a:extLst>
              <a:ext uri="{FF2B5EF4-FFF2-40B4-BE49-F238E27FC236}">
                <a16:creationId xmlns:a16="http://schemas.microsoft.com/office/drawing/2014/main" id="{3DFF217D-CAC2-9A47-9E1E-071DD1DA3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Line 60">
            <a:extLst>
              <a:ext uri="{FF2B5EF4-FFF2-40B4-BE49-F238E27FC236}">
                <a16:creationId xmlns:a16="http://schemas.microsoft.com/office/drawing/2014/main" id="{47C19EB9-C397-9E46-B2CB-1A70AC73E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7" name="Line 61">
            <a:extLst>
              <a:ext uri="{FF2B5EF4-FFF2-40B4-BE49-F238E27FC236}">
                <a16:creationId xmlns:a16="http://schemas.microsoft.com/office/drawing/2014/main" id="{892B0BF8-169C-4545-9B2C-7ED2CBFB3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Line 62">
            <a:extLst>
              <a:ext uri="{FF2B5EF4-FFF2-40B4-BE49-F238E27FC236}">
                <a16:creationId xmlns:a16="http://schemas.microsoft.com/office/drawing/2014/main" id="{2E21FC02-F6D0-AC49-916E-112308BB6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94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9" name="Line 63">
            <a:extLst>
              <a:ext uri="{FF2B5EF4-FFF2-40B4-BE49-F238E27FC236}">
                <a16:creationId xmlns:a16="http://schemas.microsoft.com/office/drawing/2014/main" id="{7E846A84-D1B1-1946-87CA-FF1EEC644D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0" name="Line 64">
            <a:extLst>
              <a:ext uri="{FF2B5EF4-FFF2-40B4-BE49-F238E27FC236}">
                <a16:creationId xmlns:a16="http://schemas.microsoft.com/office/drawing/2014/main" id="{224649C0-6497-E045-8AA5-715C398F84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Line 65">
            <a:extLst>
              <a:ext uri="{FF2B5EF4-FFF2-40B4-BE49-F238E27FC236}">
                <a16:creationId xmlns:a16="http://schemas.microsoft.com/office/drawing/2014/main" id="{3C624DD9-43C2-DA4F-B66A-55D91C1281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Line 66">
            <a:extLst>
              <a:ext uri="{FF2B5EF4-FFF2-40B4-BE49-F238E27FC236}">
                <a16:creationId xmlns:a16="http://schemas.microsoft.com/office/drawing/2014/main" id="{3EC93B31-BE93-604E-8CDD-0926DBB30C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6" name="Rectangle 72">
            <a:extLst>
              <a:ext uri="{FF2B5EF4-FFF2-40B4-BE49-F238E27FC236}">
                <a16:creationId xmlns:a16="http://schemas.microsoft.com/office/drawing/2014/main" id="{8C4C62E0-2EE7-F644-84D4-3D3058608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1447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7" name="Rectangle 73">
            <a:extLst>
              <a:ext uri="{FF2B5EF4-FFF2-40B4-BE49-F238E27FC236}">
                <a16:creationId xmlns:a16="http://schemas.microsoft.com/office/drawing/2014/main" id="{859DFBB1-50FF-7E4F-B5A7-951721B98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5" name="Rectangle 71">
            <a:extLst>
              <a:ext uri="{FF2B5EF4-FFF2-40B4-BE49-F238E27FC236}">
                <a16:creationId xmlns:a16="http://schemas.microsoft.com/office/drawing/2014/main" id="{6471648B-D582-544B-B7CA-D14CEC46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4889500"/>
            <a:ext cx="50006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4" name="Rectangle 70">
            <a:extLst>
              <a:ext uri="{FF2B5EF4-FFF2-40B4-BE49-F238E27FC236}">
                <a16:creationId xmlns:a16="http://schemas.microsoft.com/office/drawing/2014/main" id="{AA482503-6F9C-8344-B37A-441999D24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066800"/>
            <a:ext cx="50006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3" name="Rectangle 69">
            <a:extLst>
              <a:ext uri="{FF2B5EF4-FFF2-40B4-BE49-F238E27FC236}">
                <a16:creationId xmlns:a16="http://schemas.microsoft.com/office/drawing/2014/main" id="{70AAADDE-AFF7-704C-972E-998572B7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891088"/>
            <a:ext cx="820737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2E2E979-9916-D841-B336-934E495D0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86B8A4CF-8CDE-BC4E-9DCE-5A4F45A8AC3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41988" name="Group 4">
              <a:extLst>
                <a:ext uri="{FF2B5EF4-FFF2-40B4-BE49-F238E27FC236}">
                  <a16:creationId xmlns:a16="http://schemas.microsoft.com/office/drawing/2014/main" id="{4EEB99B9-A5F7-0147-AFDF-58CF708D2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41989" name="Group 5">
                <a:extLst>
                  <a:ext uri="{FF2B5EF4-FFF2-40B4-BE49-F238E27FC236}">
                    <a16:creationId xmlns:a16="http://schemas.microsoft.com/office/drawing/2014/main" id="{891C1955-776B-B942-B688-C71B8AE257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41990" name="Rectangle 6">
                  <a:extLst>
                    <a:ext uri="{FF2B5EF4-FFF2-40B4-BE49-F238E27FC236}">
                      <a16:creationId xmlns:a16="http://schemas.microsoft.com/office/drawing/2014/main" id="{800E98A9-090A-CF49-99B4-C0EA57AE9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91" name="Rectangle 7">
                  <a:extLst>
                    <a:ext uri="{FF2B5EF4-FFF2-40B4-BE49-F238E27FC236}">
                      <a16:creationId xmlns:a16="http://schemas.microsoft.com/office/drawing/2014/main" id="{1398AC27-2065-4547-9B81-A4BCF1D19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992" name="Group 8">
                <a:extLst>
                  <a:ext uri="{FF2B5EF4-FFF2-40B4-BE49-F238E27FC236}">
                    <a16:creationId xmlns:a16="http://schemas.microsoft.com/office/drawing/2014/main" id="{0965C346-928F-D646-9254-D294EFA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41993" name="Rectangle 9">
                  <a:extLst>
                    <a:ext uri="{FF2B5EF4-FFF2-40B4-BE49-F238E27FC236}">
                      <a16:creationId xmlns:a16="http://schemas.microsoft.com/office/drawing/2014/main" id="{9A0827D3-BF02-3B42-BFB5-B5F6F0E26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94" name="Rectangle 10">
                  <a:extLst>
                    <a:ext uri="{FF2B5EF4-FFF2-40B4-BE49-F238E27FC236}">
                      <a16:creationId xmlns:a16="http://schemas.microsoft.com/office/drawing/2014/main" id="{7FA3C4CF-B5ED-7A42-BCB5-681941583E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995" name="Group 11">
                <a:extLst>
                  <a:ext uri="{FF2B5EF4-FFF2-40B4-BE49-F238E27FC236}">
                    <a16:creationId xmlns:a16="http://schemas.microsoft.com/office/drawing/2014/main" id="{A943256B-2193-5148-805B-5540F67370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41996" name="Rectangle 12">
                  <a:extLst>
                    <a:ext uri="{FF2B5EF4-FFF2-40B4-BE49-F238E27FC236}">
                      <a16:creationId xmlns:a16="http://schemas.microsoft.com/office/drawing/2014/main" id="{48255B07-2169-BB4F-B2BF-ED9D7CC48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97" name="Rectangle 13">
                  <a:extLst>
                    <a:ext uri="{FF2B5EF4-FFF2-40B4-BE49-F238E27FC236}">
                      <a16:creationId xmlns:a16="http://schemas.microsoft.com/office/drawing/2014/main" id="{54EF7C4C-AD0D-C244-A5B4-4327C551B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998" name="Group 14">
                <a:extLst>
                  <a:ext uri="{FF2B5EF4-FFF2-40B4-BE49-F238E27FC236}">
                    <a16:creationId xmlns:a16="http://schemas.microsoft.com/office/drawing/2014/main" id="{5AF1C012-4F15-D64E-9D6A-E55ECAB957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41999" name="Rectangle 15">
                  <a:extLst>
                    <a:ext uri="{FF2B5EF4-FFF2-40B4-BE49-F238E27FC236}">
                      <a16:creationId xmlns:a16="http://schemas.microsoft.com/office/drawing/2014/main" id="{70873383-83C9-354A-9857-675DC1373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00" name="Rectangle 16">
                  <a:extLst>
                    <a:ext uri="{FF2B5EF4-FFF2-40B4-BE49-F238E27FC236}">
                      <a16:creationId xmlns:a16="http://schemas.microsoft.com/office/drawing/2014/main" id="{2E41FFB8-C2F3-5848-B77B-57B730247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01" name="Group 17">
                <a:extLst>
                  <a:ext uri="{FF2B5EF4-FFF2-40B4-BE49-F238E27FC236}">
                    <a16:creationId xmlns:a16="http://schemas.microsoft.com/office/drawing/2014/main" id="{BDC636CD-A4E4-534B-87AC-B8F312CF08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42002" name="Rectangle 18">
                  <a:extLst>
                    <a:ext uri="{FF2B5EF4-FFF2-40B4-BE49-F238E27FC236}">
                      <a16:creationId xmlns:a16="http://schemas.microsoft.com/office/drawing/2014/main" id="{B6F9670A-DFDA-904C-9D01-D9B3EA58F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03" name="Rectangle 19">
                  <a:extLst>
                    <a:ext uri="{FF2B5EF4-FFF2-40B4-BE49-F238E27FC236}">
                      <a16:creationId xmlns:a16="http://schemas.microsoft.com/office/drawing/2014/main" id="{92B5FC1F-447D-6241-84AC-7C804156C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04" name="Group 20">
                <a:extLst>
                  <a:ext uri="{FF2B5EF4-FFF2-40B4-BE49-F238E27FC236}">
                    <a16:creationId xmlns:a16="http://schemas.microsoft.com/office/drawing/2014/main" id="{1291F001-2C41-0F44-A8FF-EECE44851A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42005" name="Rectangle 21">
                  <a:extLst>
                    <a:ext uri="{FF2B5EF4-FFF2-40B4-BE49-F238E27FC236}">
                      <a16:creationId xmlns:a16="http://schemas.microsoft.com/office/drawing/2014/main" id="{3EA54890-B7B0-DB46-BEC9-EAC5DA1A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06" name="Rectangle 22">
                  <a:extLst>
                    <a:ext uri="{FF2B5EF4-FFF2-40B4-BE49-F238E27FC236}">
                      <a16:creationId xmlns:a16="http://schemas.microsoft.com/office/drawing/2014/main" id="{AAA98B3E-4C45-8248-90AF-FCFC3A992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07" name="Group 23">
                <a:extLst>
                  <a:ext uri="{FF2B5EF4-FFF2-40B4-BE49-F238E27FC236}">
                    <a16:creationId xmlns:a16="http://schemas.microsoft.com/office/drawing/2014/main" id="{D23A85C6-343F-8D41-8798-4092792E7C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42008" name="Rectangle 24">
                  <a:extLst>
                    <a:ext uri="{FF2B5EF4-FFF2-40B4-BE49-F238E27FC236}">
                      <a16:creationId xmlns:a16="http://schemas.microsoft.com/office/drawing/2014/main" id="{1179AA7F-70DE-884F-9B17-493D685440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09" name="Rectangle 25">
                  <a:extLst>
                    <a:ext uri="{FF2B5EF4-FFF2-40B4-BE49-F238E27FC236}">
                      <a16:creationId xmlns:a16="http://schemas.microsoft.com/office/drawing/2014/main" id="{630AA85A-1E15-394E-9A4B-A485173FD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10" name="Group 26">
                <a:extLst>
                  <a:ext uri="{FF2B5EF4-FFF2-40B4-BE49-F238E27FC236}">
                    <a16:creationId xmlns:a16="http://schemas.microsoft.com/office/drawing/2014/main" id="{50311F50-3DF8-B448-92BF-95BC4E142B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42011" name="Rectangle 27">
                  <a:extLst>
                    <a:ext uri="{FF2B5EF4-FFF2-40B4-BE49-F238E27FC236}">
                      <a16:creationId xmlns:a16="http://schemas.microsoft.com/office/drawing/2014/main" id="{30EA0273-0C6A-6143-8837-1C46D6F0D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12" name="Rectangle 28">
                  <a:extLst>
                    <a:ext uri="{FF2B5EF4-FFF2-40B4-BE49-F238E27FC236}">
                      <a16:creationId xmlns:a16="http://schemas.microsoft.com/office/drawing/2014/main" id="{D1F80CBD-F8A1-B245-8968-1F602BE3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13" name="Group 29">
                <a:extLst>
                  <a:ext uri="{FF2B5EF4-FFF2-40B4-BE49-F238E27FC236}">
                    <a16:creationId xmlns:a16="http://schemas.microsoft.com/office/drawing/2014/main" id="{18ECCC42-32B1-2941-BFD6-A558A20EA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42014" name="Rectangle 30">
                  <a:extLst>
                    <a:ext uri="{FF2B5EF4-FFF2-40B4-BE49-F238E27FC236}">
                      <a16:creationId xmlns:a16="http://schemas.microsoft.com/office/drawing/2014/main" id="{9529E3F0-C1B2-3643-ADE7-2597011FD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15" name="Rectangle 31">
                  <a:extLst>
                    <a:ext uri="{FF2B5EF4-FFF2-40B4-BE49-F238E27FC236}">
                      <a16:creationId xmlns:a16="http://schemas.microsoft.com/office/drawing/2014/main" id="{C88D7A83-7D46-864C-A0EB-D9AAAB4C6A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16" name="Group 32">
                <a:extLst>
                  <a:ext uri="{FF2B5EF4-FFF2-40B4-BE49-F238E27FC236}">
                    <a16:creationId xmlns:a16="http://schemas.microsoft.com/office/drawing/2014/main" id="{85BE1C2D-FDD2-1145-95F5-612D34233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42017" name="Rectangle 33">
                  <a:extLst>
                    <a:ext uri="{FF2B5EF4-FFF2-40B4-BE49-F238E27FC236}">
                      <a16:creationId xmlns:a16="http://schemas.microsoft.com/office/drawing/2014/main" id="{49C70A52-7275-3741-8D98-1CF9DD876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18" name="Rectangle 34">
                  <a:extLst>
                    <a:ext uri="{FF2B5EF4-FFF2-40B4-BE49-F238E27FC236}">
                      <a16:creationId xmlns:a16="http://schemas.microsoft.com/office/drawing/2014/main" id="{CEFABF97-E870-BE40-B4EC-486B9D7DD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19" name="Group 35">
                <a:extLst>
                  <a:ext uri="{FF2B5EF4-FFF2-40B4-BE49-F238E27FC236}">
                    <a16:creationId xmlns:a16="http://schemas.microsoft.com/office/drawing/2014/main" id="{F4404A2C-EC2B-874F-92FE-10CAFEB788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42020" name="Rectangle 36">
                  <a:extLst>
                    <a:ext uri="{FF2B5EF4-FFF2-40B4-BE49-F238E27FC236}">
                      <a16:creationId xmlns:a16="http://schemas.microsoft.com/office/drawing/2014/main" id="{4F781D60-5A32-4342-B8FB-0A359DA20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21" name="Rectangle 37">
                  <a:extLst>
                    <a:ext uri="{FF2B5EF4-FFF2-40B4-BE49-F238E27FC236}">
                      <a16:creationId xmlns:a16="http://schemas.microsoft.com/office/drawing/2014/main" id="{16308931-6392-FE45-A44A-E924DB18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22" name="Group 38">
                <a:extLst>
                  <a:ext uri="{FF2B5EF4-FFF2-40B4-BE49-F238E27FC236}">
                    <a16:creationId xmlns:a16="http://schemas.microsoft.com/office/drawing/2014/main" id="{2A309CDB-EEE1-0E49-83B8-F756F9CED3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42023" name="Rectangle 39">
                  <a:extLst>
                    <a:ext uri="{FF2B5EF4-FFF2-40B4-BE49-F238E27FC236}">
                      <a16:creationId xmlns:a16="http://schemas.microsoft.com/office/drawing/2014/main" id="{0A511118-F16C-F947-BFC6-FAD4C186F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24" name="Rectangle 40">
                  <a:extLst>
                    <a:ext uri="{FF2B5EF4-FFF2-40B4-BE49-F238E27FC236}">
                      <a16:creationId xmlns:a16="http://schemas.microsoft.com/office/drawing/2014/main" id="{20BE8122-7EB8-E047-8F71-B30D06443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2025" name="Rectangle 41">
              <a:extLst>
                <a:ext uri="{FF2B5EF4-FFF2-40B4-BE49-F238E27FC236}">
                  <a16:creationId xmlns:a16="http://schemas.microsoft.com/office/drawing/2014/main" id="{BDA9CF1D-4362-B745-BD1B-493FA2DBD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026" name="Text Box 42">
            <a:extLst>
              <a:ext uri="{FF2B5EF4-FFF2-40B4-BE49-F238E27FC236}">
                <a16:creationId xmlns:a16="http://schemas.microsoft.com/office/drawing/2014/main" id="{0BC22AC0-3061-0244-8D7A-50F0339A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662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farok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crrrok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hihok yorok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clok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kantok ok-yurp</a:t>
            </a:r>
          </a:p>
        </p:txBody>
      </p:sp>
      <p:sp>
        <p:nvSpPr>
          <p:cNvPr id="42027" name="Line 43">
            <a:extLst>
              <a:ext uri="{FF2B5EF4-FFF2-40B4-BE49-F238E27FC236}">
                <a16:creationId xmlns:a16="http://schemas.microsoft.com/office/drawing/2014/main" id="{F9B9868B-9A7C-684E-89F8-BA2B77DD1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4">
            <a:extLst>
              <a:ext uri="{FF2B5EF4-FFF2-40B4-BE49-F238E27FC236}">
                <a16:creationId xmlns:a16="http://schemas.microsoft.com/office/drawing/2014/main" id="{FC6D8C2B-35A6-3740-A200-C3D2FDB9D6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45">
            <a:extLst>
              <a:ext uri="{FF2B5EF4-FFF2-40B4-BE49-F238E27FC236}">
                <a16:creationId xmlns:a16="http://schemas.microsoft.com/office/drawing/2014/main" id="{2B904CDD-842A-7741-BB58-C7A3638E6F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46">
            <a:extLst>
              <a:ext uri="{FF2B5EF4-FFF2-40B4-BE49-F238E27FC236}">
                <a16:creationId xmlns:a16="http://schemas.microsoft.com/office/drawing/2014/main" id="{AFEA70F4-B6ED-2B41-B4A1-B5BA448F0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7">
            <a:extLst>
              <a:ext uri="{FF2B5EF4-FFF2-40B4-BE49-F238E27FC236}">
                <a16:creationId xmlns:a16="http://schemas.microsoft.com/office/drawing/2014/main" id="{96FE9E7C-F93E-AA40-8B84-0182E8912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8">
            <a:extLst>
              <a:ext uri="{FF2B5EF4-FFF2-40B4-BE49-F238E27FC236}">
                <a16:creationId xmlns:a16="http://schemas.microsoft.com/office/drawing/2014/main" id="{0F573349-EC14-5049-B95C-FA407A511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49">
            <a:extLst>
              <a:ext uri="{FF2B5EF4-FFF2-40B4-BE49-F238E27FC236}">
                <a16:creationId xmlns:a16="http://schemas.microsoft.com/office/drawing/2014/main" id="{8CEA268D-AAA3-434D-8111-D21DC5FE0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0">
            <a:extLst>
              <a:ext uri="{FF2B5EF4-FFF2-40B4-BE49-F238E27FC236}">
                <a16:creationId xmlns:a16="http://schemas.microsoft.com/office/drawing/2014/main" id="{FAD8CBFB-7242-E346-A3BE-683C05DD9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1">
            <a:extLst>
              <a:ext uri="{FF2B5EF4-FFF2-40B4-BE49-F238E27FC236}">
                <a16:creationId xmlns:a16="http://schemas.microsoft.com/office/drawing/2014/main" id="{0C79AF25-B00F-3D44-8F38-6287C824C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1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2">
            <a:extLst>
              <a:ext uri="{FF2B5EF4-FFF2-40B4-BE49-F238E27FC236}">
                <a16:creationId xmlns:a16="http://schemas.microsoft.com/office/drawing/2014/main" id="{D3774531-D103-CB4E-A827-76A5D35E7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Line 53">
            <a:extLst>
              <a:ext uri="{FF2B5EF4-FFF2-40B4-BE49-F238E27FC236}">
                <a16:creationId xmlns:a16="http://schemas.microsoft.com/office/drawing/2014/main" id="{6976E179-E866-1441-8A4D-7A4C8B66C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55">
            <a:extLst>
              <a:ext uri="{FF2B5EF4-FFF2-40B4-BE49-F238E27FC236}">
                <a16:creationId xmlns:a16="http://schemas.microsoft.com/office/drawing/2014/main" id="{F1CECA2E-CD6A-2C44-9DCD-F3542984E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Line 56">
            <a:extLst>
              <a:ext uri="{FF2B5EF4-FFF2-40B4-BE49-F238E27FC236}">
                <a16:creationId xmlns:a16="http://schemas.microsoft.com/office/drawing/2014/main" id="{7F8A627F-7D37-4440-898F-A9188E9B4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57">
            <a:extLst>
              <a:ext uri="{FF2B5EF4-FFF2-40B4-BE49-F238E27FC236}">
                <a16:creationId xmlns:a16="http://schemas.microsoft.com/office/drawing/2014/main" id="{2F797FBA-48A7-5047-9916-CB4CEBA5E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58">
            <a:extLst>
              <a:ext uri="{FF2B5EF4-FFF2-40B4-BE49-F238E27FC236}">
                <a16:creationId xmlns:a16="http://schemas.microsoft.com/office/drawing/2014/main" id="{84BAE139-767A-3541-83AE-175881804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59">
            <a:extLst>
              <a:ext uri="{FF2B5EF4-FFF2-40B4-BE49-F238E27FC236}">
                <a16:creationId xmlns:a16="http://schemas.microsoft.com/office/drawing/2014/main" id="{CB8E9972-6948-E542-9CC2-B584AA2193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94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Line 60">
            <a:extLst>
              <a:ext uri="{FF2B5EF4-FFF2-40B4-BE49-F238E27FC236}">
                <a16:creationId xmlns:a16="http://schemas.microsoft.com/office/drawing/2014/main" id="{8F47A07C-7984-384E-81FB-403D8FFDE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61">
            <a:extLst>
              <a:ext uri="{FF2B5EF4-FFF2-40B4-BE49-F238E27FC236}">
                <a16:creationId xmlns:a16="http://schemas.microsoft.com/office/drawing/2014/main" id="{166AE577-98D5-A543-9648-EF173DA761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62">
            <a:extLst>
              <a:ext uri="{FF2B5EF4-FFF2-40B4-BE49-F238E27FC236}">
                <a16:creationId xmlns:a16="http://schemas.microsoft.com/office/drawing/2014/main" id="{5A4FAE83-DE04-694C-94DA-B1492EAAFF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63">
            <a:extLst>
              <a:ext uri="{FF2B5EF4-FFF2-40B4-BE49-F238E27FC236}">
                <a16:creationId xmlns:a16="http://schemas.microsoft.com/office/drawing/2014/main" id="{53D55463-C6D8-A34E-9A06-9C23B4DE9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64">
            <a:extLst>
              <a:ext uri="{FF2B5EF4-FFF2-40B4-BE49-F238E27FC236}">
                <a16:creationId xmlns:a16="http://schemas.microsoft.com/office/drawing/2014/main" id="{5A228665-403D-DE4F-B702-D0824974E5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5181600"/>
            <a:ext cx="609600" cy="3048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Text Box 65">
            <a:extLst>
              <a:ext uri="{FF2B5EF4-FFF2-40B4-BE49-F238E27FC236}">
                <a16:creationId xmlns:a16="http://schemas.microsoft.com/office/drawing/2014/main" id="{CEC974F6-21E7-8A4A-A984-179B3BB79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cognate?</a:t>
            </a:r>
          </a:p>
        </p:txBody>
      </p:sp>
      <p:sp>
        <p:nvSpPr>
          <p:cNvPr id="42052" name="Line 68">
            <a:extLst>
              <a:ext uri="{FF2B5EF4-FFF2-40B4-BE49-F238E27FC236}">
                <a16:creationId xmlns:a16="http://schemas.microsoft.com/office/drawing/2014/main" id="{9F04B94F-A9F9-2940-B6C7-156A7AF28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6" name="Rectangle 72">
            <a:extLst>
              <a:ext uri="{FF2B5EF4-FFF2-40B4-BE49-F238E27FC236}">
                <a16:creationId xmlns:a16="http://schemas.microsoft.com/office/drawing/2014/main" id="{8C4C62E0-2EE7-F644-84D4-3D3058608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1447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7" name="Rectangle 73">
            <a:extLst>
              <a:ext uri="{FF2B5EF4-FFF2-40B4-BE49-F238E27FC236}">
                <a16:creationId xmlns:a16="http://schemas.microsoft.com/office/drawing/2014/main" id="{859DFBB1-50FF-7E4F-B5A7-951721B98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5" name="Rectangle 71">
            <a:extLst>
              <a:ext uri="{FF2B5EF4-FFF2-40B4-BE49-F238E27FC236}">
                <a16:creationId xmlns:a16="http://schemas.microsoft.com/office/drawing/2014/main" id="{6471648B-D582-544B-B7CA-D14CEC46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4889500"/>
            <a:ext cx="50006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4" name="Rectangle 70">
            <a:extLst>
              <a:ext uri="{FF2B5EF4-FFF2-40B4-BE49-F238E27FC236}">
                <a16:creationId xmlns:a16="http://schemas.microsoft.com/office/drawing/2014/main" id="{AA482503-6F9C-8344-B37A-441999D24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066800"/>
            <a:ext cx="50006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3" name="Rectangle 69">
            <a:extLst>
              <a:ext uri="{FF2B5EF4-FFF2-40B4-BE49-F238E27FC236}">
                <a16:creationId xmlns:a16="http://schemas.microsoft.com/office/drawing/2014/main" id="{70AAADDE-AFF7-704C-972E-998572B7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891088"/>
            <a:ext cx="820737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2E2E979-9916-D841-B336-934E495D0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86B8A4CF-8CDE-BC4E-9DCE-5A4F45A8AC3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41988" name="Group 4">
              <a:extLst>
                <a:ext uri="{FF2B5EF4-FFF2-40B4-BE49-F238E27FC236}">
                  <a16:creationId xmlns:a16="http://schemas.microsoft.com/office/drawing/2014/main" id="{4EEB99B9-A5F7-0147-AFDF-58CF708D2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41989" name="Group 5">
                <a:extLst>
                  <a:ext uri="{FF2B5EF4-FFF2-40B4-BE49-F238E27FC236}">
                    <a16:creationId xmlns:a16="http://schemas.microsoft.com/office/drawing/2014/main" id="{891C1955-776B-B942-B688-C71B8AE257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41990" name="Rectangle 6">
                  <a:extLst>
                    <a:ext uri="{FF2B5EF4-FFF2-40B4-BE49-F238E27FC236}">
                      <a16:creationId xmlns:a16="http://schemas.microsoft.com/office/drawing/2014/main" id="{800E98A9-090A-CF49-99B4-C0EA57AE9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91" name="Rectangle 7">
                  <a:extLst>
                    <a:ext uri="{FF2B5EF4-FFF2-40B4-BE49-F238E27FC236}">
                      <a16:creationId xmlns:a16="http://schemas.microsoft.com/office/drawing/2014/main" id="{1398AC27-2065-4547-9B81-A4BCF1D19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992" name="Group 8">
                <a:extLst>
                  <a:ext uri="{FF2B5EF4-FFF2-40B4-BE49-F238E27FC236}">
                    <a16:creationId xmlns:a16="http://schemas.microsoft.com/office/drawing/2014/main" id="{0965C346-928F-D646-9254-D294EFA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41993" name="Rectangle 9">
                  <a:extLst>
                    <a:ext uri="{FF2B5EF4-FFF2-40B4-BE49-F238E27FC236}">
                      <a16:creationId xmlns:a16="http://schemas.microsoft.com/office/drawing/2014/main" id="{9A0827D3-BF02-3B42-BFB5-B5F6F0E26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94" name="Rectangle 10">
                  <a:extLst>
                    <a:ext uri="{FF2B5EF4-FFF2-40B4-BE49-F238E27FC236}">
                      <a16:creationId xmlns:a16="http://schemas.microsoft.com/office/drawing/2014/main" id="{7FA3C4CF-B5ED-7A42-BCB5-681941583E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995" name="Group 11">
                <a:extLst>
                  <a:ext uri="{FF2B5EF4-FFF2-40B4-BE49-F238E27FC236}">
                    <a16:creationId xmlns:a16="http://schemas.microsoft.com/office/drawing/2014/main" id="{A943256B-2193-5148-805B-5540F67370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41996" name="Rectangle 12">
                  <a:extLst>
                    <a:ext uri="{FF2B5EF4-FFF2-40B4-BE49-F238E27FC236}">
                      <a16:creationId xmlns:a16="http://schemas.microsoft.com/office/drawing/2014/main" id="{48255B07-2169-BB4F-B2BF-ED9D7CC48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97" name="Rectangle 13">
                  <a:extLst>
                    <a:ext uri="{FF2B5EF4-FFF2-40B4-BE49-F238E27FC236}">
                      <a16:creationId xmlns:a16="http://schemas.microsoft.com/office/drawing/2014/main" id="{54EF7C4C-AD0D-C244-A5B4-4327C551B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998" name="Group 14">
                <a:extLst>
                  <a:ext uri="{FF2B5EF4-FFF2-40B4-BE49-F238E27FC236}">
                    <a16:creationId xmlns:a16="http://schemas.microsoft.com/office/drawing/2014/main" id="{5AF1C012-4F15-D64E-9D6A-E55ECAB957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41999" name="Rectangle 15">
                  <a:extLst>
                    <a:ext uri="{FF2B5EF4-FFF2-40B4-BE49-F238E27FC236}">
                      <a16:creationId xmlns:a16="http://schemas.microsoft.com/office/drawing/2014/main" id="{70873383-83C9-354A-9857-675DC1373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00" name="Rectangle 16">
                  <a:extLst>
                    <a:ext uri="{FF2B5EF4-FFF2-40B4-BE49-F238E27FC236}">
                      <a16:creationId xmlns:a16="http://schemas.microsoft.com/office/drawing/2014/main" id="{2E41FFB8-C2F3-5848-B77B-57B730247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01" name="Group 17">
                <a:extLst>
                  <a:ext uri="{FF2B5EF4-FFF2-40B4-BE49-F238E27FC236}">
                    <a16:creationId xmlns:a16="http://schemas.microsoft.com/office/drawing/2014/main" id="{BDC636CD-A4E4-534B-87AC-B8F312CF08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42002" name="Rectangle 18">
                  <a:extLst>
                    <a:ext uri="{FF2B5EF4-FFF2-40B4-BE49-F238E27FC236}">
                      <a16:creationId xmlns:a16="http://schemas.microsoft.com/office/drawing/2014/main" id="{B6F9670A-DFDA-904C-9D01-D9B3EA58F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03" name="Rectangle 19">
                  <a:extLst>
                    <a:ext uri="{FF2B5EF4-FFF2-40B4-BE49-F238E27FC236}">
                      <a16:creationId xmlns:a16="http://schemas.microsoft.com/office/drawing/2014/main" id="{92B5FC1F-447D-6241-84AC-7C804156C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04" name="Group 20">
                <a:extLst>
                  <a:ext uri="{FF2B5EF4-FFF2-40B4-BE49-F238E27FC236}">
                    <a16:creationId xmlns:a16="http://schemas.microsoft.com/office/drawing/2014/main" id="{1291F001-2C41-0F44-A8FF-EECE44851A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42005" name="Rectangle 21">
                  <a:extLst>
                    <a:ext uri="{FF2B5EF4-FFF2-40B4-BE49-F238E27FC236}">
                      <a16:creationId xmlns:a16="http://schemas.microsoft.com/office/drawing/2014/main" id="{3EA54890-B7B0-DB46-BEC9-EAC5DA1A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</a:t>
                  </a:r>
                  <a:r>
                    <a:rPr lang="en-US" altLang="en-US" sz="1600" dirty="0" err="1"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wiwok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kantok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ok-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nnat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oloat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at-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06" name="Rectangle 22">
                  <a:extLst>
                    <a:ext uri="{FF2B5EF4-FFF2-40B4-BE49-F238E27FC236}">
                      <a16:creationId xmlns:a16="http://schemas.microsoft.com/office/drawing/2014/main" id="{AAA98B3E-4C45-8248-90AF-FCFC3A992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07" name="Group 23">
                <a:extLst>
                  <a:ext uri="{FF2B5EF4-FFF2-40B4-BE49-F238E27FC236}">
                    <a16:creationId xmlns:a16="http://schemas.microsoft.com/office/drawing/2014/main" id="{D23A85C6-343F-8D41-8798-4092792E7C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42008" name="Rectangle 24">
                  <a:extLst>
                    <a:ext uri="{FF2B5EF4-FFF2-40B4-BE49-F238E27FC236}">
                      <a16:creationId xmlns:a16="http://schemas.microsoft.com/office/drawing/2014/main" id="{1179AA7F-70DE-884F-9B17-493D685440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09" name="Rectangle 25">
                  <a:extLst>
                    <a:ext uri="{FF2B5EF4-FFF2-40B4-BE49-F238E27FC236}">
                      <a16:creationId xmlns:a16="http://schemas.microsoft.com/office/drawing/2014/main" id="{630AA85A-1E15-394E-9A4B-A485173FD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10" name="Group 26">
                <a:extLst>
                  <a:ext uri="{FF2B5EF4-FFF2-40B4-BE49-F238E27FC236}">
                    <a16:creationId xmlns:a16="http://schemas.microsoft.com/office/drawing/2014/main" id="{50311F50-3DF8-B448-92BF-95BC4E142B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42011" name="Rectangle 27">
                  <a:extLst>
                    <a:ext uri="{FF2B5EF4-FFF2-40B4-BE49-F238E27FC236}">
                      <a16:creationId xmlns:a16="http://schemas.microsoft.com/office/drawing/2014/main" id="{30EA0273-0C6A-6143-8837-1C46D6F0D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12" name="Rectangle 28">
                  <a:extLst>
                    <a:ext uri="{FF2B5EF4-FFF2-40B4-BE49-F238E27FC236}">
                      <a16:creationId xmlns:a16="http://schemas.microsoft.com/office/drawing/2014/main" id="{D1F80CBD-F8A1-B245-8968-1F602BE3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13" name="Group 29">
                <a:extLst>
                  <a:ext uri="{FF2B5EF4-FFF2-40B4-BE49-F238E27FC236}">
                    <a16:creationId xmlns:a16="http://schemas.microsoft.com/office/drawing/2014/main" id="{18ECCC42-32B1-2941-BFD6-A558A20EA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42014" name="Rectangle 30">
                  <a:extLst>
                    <a:ext uri="{FF2B5EF4-FFF2-40B4-BE49-F238E27FC236}">
                      <a16:creationId xmlns:a16="http://schemas.microsoft.com/office/drawing/2014/main" id="{9529E3F0-C1B2-3643-ADE7-2597011FD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</a:t>
                  </a:r>
                  <a:r>
                    <a:rPr lang="en-US" altLang="en-US" sz="1600" dirty="0" err="1">
                      <a:highlight>
                        <a:srgbClr val="FFFF00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wiwok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jjat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cat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15" name="Rectangle 31">
                  <a:extLst>
                    <a:ext uri="{FF2B5EF4-FFF2-40B4-BE49-F238E27FC236}">
                      <a16:creationId xmlns:a16="http://schemas.microsoft.com/office/drawing/2014/main" id="{C88D7A83-7D46-864C-A0EB-D9AAAB4C6A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16" name="Group 32">
                <a:extLst>
                  <a:ext uri="{FF2B5EF4-FFF2-40B4-BE49-F238E27FC236}">
                    <a16:creationId xmlns:a16="http://schemas.microsoft.com/office/drawing/2014/main" id="{85BE1C2D-FDD2-1145-95F5-612D34233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42017" name="Rectangle 33">
                  <a:extLst>
                    <a:ext uri="{FF2B5EF4-FFF2-40B4-BE49-F238E27FC236}">
                      <a16:creationId xmlns:a16="http://schemas.microsoft.com/office/drawing/2014/main" id="{49C70A52-7275-3741-8D98-1CF9DD876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lalok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crrrok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hihok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yorok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zanzanok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nnat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arrat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mat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zanzanat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18" name="Rectangle 34">
                  <a:extLst>
                    <a:ext uri="{FF2B5EF4-FFF2-40B4-BE49-F238E27FC236}">
                      <a16:creationId xmlns:a16="http://schemas.microsoft.com/office/drawing/2014/main" id="{CEFABF97-E870-BE40-B4EC-486B9D7DD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19" name="Group 35">
                <a:extLst>
                  <a:ext uri="{FF2B5EF4-FFF2-40B4-BE49-F238E27FC236}">
                    <a16:creationId xmlns:a16="http://schemas.microsoft.com/office/drawing/2014/main" id="{F4404A2C-EC2B-874F-92FE-10CAFEB788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42020" name="Rectangle 36">
                  <a:extLst>
                    <a:ext uri="{FF2B5EF4-FFF2-40B4-BE49-F238E27FC236}">
                      <a16:creationId xmlns:a16="http://schemas.microsoft.com/office/drawing/2014/main" id="{4F781D60-5A32-4342-B8FB-0A359DA20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lalok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sprok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krat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cat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21" name="Rectangle 37">
                  <a:extLst>
                    <a:ext uri="{FF2B5EF4-FFF2-40B4-BE49-F238E27FC236}">
                      <a16:creationId xmlns:a16="http://schemas.microsoft.com/office/drawing/2014/main" id="{16308931-6392-FE45-A44A-E924DB18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022" name="Group 38">
                <a:extLst>
                  <a:ext uri="{FF2B5EF4-FFF2-40B4-BE49-F238E27FC236}">
                    <a16:creationId xmlns:a16="http://schemas.microsoft.com/office/drawing/2014/main" id="{2A309CDB-EEE1-0E49-83B8-F756F9CED3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42023" name="Rectangle 39">
                  <a:extLst>
                    <a:ext uri="{FF2B5EF4-FFF2-40B4-BE49-F238E27FC236}">
                      <a16:creationId xmlns:a16="http://schemas.microsoft.com/office/drawing/2014/main" id="{0A511118-F16C-F947-BFC6-FAD4C186F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24" name="Rectangle 40">
                  <a:extLst>
                    <a:ext uri="{FF2B5EF4-FFF2-40B4-BE49-F238E27FC236}">
                      <a16:creationId xmlns:a16="http://schemas.microsoft.com/office/drawing/2014/main" id="{20BE8122-7EB8-E047-8F71-B30D06443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2025" name="Rectangle 41">
              <a:extLst>
                <a:ext uri="{FF2B5EF4-FFF2-40B4-BE49-F238E27FC236}">
                  <a16:creationId xmlns:a16="http://schemas.microsoft.com/office/drawing/2014/main" id="{BDA9CF1D-4362-B745-BD1B-493FA2DBD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026" name="Text Box 42">
            <a:extLst>
              <a:ext uri="{FF2B5EF4-FFF2-40B4-BE49-F238E27FC236}">
                <a16:creationId xmlns:a16="http://schemas.microsoft.com/office/drawing/2014/main" id="{0BC22AC0-3061-0244-8D7A-50F0339A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662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farok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crrrok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hihok yorok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clok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kantok ok-yurp</a:t>
            </a:r>
          </a:p>
        </p:txBody>
      </p:sp>
      <p:sp>
        <p:nvSpPr>
          <p:cNvPr id="42027" name="Line 43">
            <a:extLst>
              <a:ext uri="{FF2B5EF4-FFF2-40B4-BE49-F238E27FC236}">
                <a16:creationId xmlns:a16="http://schemas.microsoft.com/office/drawing/2014/main" id="{F9B9868B-9A7C-684E-89F8-BA2B77DD1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4">
            <a:extLst>
              <a:ext uri="{FF2B5EF4-FFF2-40B4-BE49-F238E27FC236}">
                <a16:creationId xmlns:a16="http://schemas.microsoft.com/office/drawing/2014/main" id="{FC6D8C2B-35A6-3740-A200-C3D2FDB9D6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45">
            <a:extLst>
              <a:ext uri="{FF2B5EF4-FFF2-40B4-BE49-F238E27FC236}">
                <a16:creationId xmlns:a16="http://schemas.microsoft.com/office/drawing/2014/main" id="{2B904CDD-842A-7741-BB58-C7A3638E6F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46">
            <a:extLst>
              <a:ext uri="{FF2B5EF4-FFF2-40B4-BE49-F238E27FC236}">
                <a16:creationId xmlns:a16="http://schemas.microsoft.com/office/drawing/2014/main" id="{AFEA70F4-B6ED-2B41-B4A1-B5BA448F0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7">
            <a:extLst>
              <a:ext uri="{FF2B5EF4-FFF2-40B4-BE49-F238E27FC236}">
                <a16:creationId xmlns:a16="http://schemas.microsoft.com/office/drawing/2014/main" id="{96FE9E7C-F93E-AA40-8B84-0182E8912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8">
            <a:extLst>
              <a:ext uri="{FF2B5EF4-FFF2-40B4-BE49-F238E27FC236}">
                <a16:creationId xmlns:a16="http://schemas.microsoft.com/office/drawing/2014/main" id="{0F573349-EC14-5049-B95C-FA407A511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49">
            <a:extLst>
              <a:ext uri="{FF2B5EF4-FFF2-40B4-BE49-F238E27FC236}">
                <a16:creationId xmlns:a16="http://schemas.microsoft.com/office/drawing/2014/main" id="{8CEA268D-AAA3-434D-8111-D21DC5FE0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0">
            <a:extLst>
              <a:ext uri="{FF2B5EF4-FFF2-40B4-BE49-F238E27FC236}">
                <a16:creationId xmlns:a16="http://schemas.microsoft.com/office/drawing/2014/main" id="{FAD8CBFB-7242-E346-A3BE-683C05DD9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1">
            <a:extLst>
              <a:ext uri="{FF2B5EF4-FFF2-40B4-BE49-F238E27FC236}">
                <a16:creationId xmlns:a16="http://schemas.microsoft.com/office/drawing/2014/main" id="{0C79AF25-B00F-3D44-8F38-6287C824C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1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2">
            <a:extLst>
              <a:ext uri="{FF2B5EF4-FFF2-40B4-BE49-F238E27FC236}">
                <a16:creationId xmlns:a16="http://schemas.microsoft.com/office/drawing/2014/main" id="{D3774531-D103-CB4E-A827-76A5D35E7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Line 53">
            <a:extLst>
              <a:ext uri="{FF2B5EF4-FFF2-40B4-BE49-F238E27FC236}">
                <a16:creationId xmlns:a16="http://schemas.microsoft.com/office/drawing/2014/main" id="{6976E179-E866-1441-8A4D-7A4C8B66C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55">
            <a:extLst>
              <a:ext uri="{FF2B5EF4-FFF2-40B4-BE49-F238E27FC236}">
                <a16:creationId xmlns:a16="http://schemas.microsoft.com/office/drawing/2014/main" id="{F1CECA2E-CD6A-2C44-9DCD-F3542984E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Line 56">
            <a:extLst>
              <a:ext uri="{FF2B5EF4-FFF2-40B4-BE49-F238E27FC236}">
                <a16:creationId xmlns:a16="http://schemas.microsoft.com/office/drawing/2014/main" id="{7F8A627F-7D37-4440-898F-A9188E9B4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57">
            <a:extLst>
              <a:ext uri="{FF2B5EF4-FFF2-40B4-BE49-F238E27FC236}">
                <a16:creationId xmlns:a16="http://schemas.microsoft.com/office/drawing/2014/main" id="{2F797FBA-48A7-5047-9916-CB4CEBA5E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58">
            <a:extLst>
              <a:ext uri="{FF2B5EF4-FFF2-40B4-BE49-F238E27FC236}">
                <a16:creationId xmlns:a16="http://schemas.microsoft.com/office/drawing/2014/main" id="{84BAE139-767A-3541-83AE-175881804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59">
            <a:extLst>
              <a:ext uri="{FF2B5EF4-FFF2-40B4-BE49-F238E27FC236}">
                <a16:creationId xmlns:a16="http://schemas.microsoft.com/office/drawing/2014/main" id="{CB8E9972-6948-E542-9CC2-B584AA2193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94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Line 60">
            <a:extLst>
              <a:ext uri="{FF2B5EF4-FFF2-40B4-BE49-F238E27FC236}">
                <a16:creationId xmlns:a16="http://schemas.microsoft.com/office/drawing/2014/main" id="{8F47A07C-7984-384E-81FB-403D8FFDE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61">
            <a:extLst>
              <a:ext uri="{FF2B5EF4-FFF2-40B4-BE49-F238E27FC236}">
                <a16:creationId xmlns:a16="http://schemas.microsoft.com/office/drawing/2014/main" id="{166AE577-98D5-A543-9648-EF173DA761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62">
            <a:extLst>
              <a:ext uri="{FF2B5EF4-FFF2-40B4-BE49-F238E27FC236}">
                <a16:creationId xmlns:a16="http://schemas.microsoft.com/office/drawing/2014/main" id="{5A4FAE83-DE04-694C-94DA-B1492EAAFF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63">
            <a:extLst>
              <a:ext uri="{FF2B5EF4-FFF2-40B4-BE49-F238E27FC236}">
                <a16:creationId xmlns:a16="http://schemas.microsoft.com/office/drawing/2014/main" id="{53D55463-C6D8-A34E-9A06-9C23B4DE9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64">
            <a:extLst>
              <a:ext uri="{FF2B5EF4-FFF2-40B4-BE49-F238E27FC236}">
                <a16:creationId xmlns:a16="http://schemas.microsoft.com/office/drawing/2014/main" id="{5A228665-403D-DE4F-B702-D0824974E5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5181600"/>
            <a:ext cx="609600" cy="3048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Text Box 65">
            <a:extLst>
              <a:ext uri="{FF2B5EF4-FFF2-40B4-BE49-F238E27FC236}">
                <a16:creationId xmlns:a16="http://schemas.microsoft.com/office/drawing/2014/main" id="{CEC974F6-21E7-8A4A-A984-179B3BB79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cognate?</a:t>
            </a:r>
          </a:p>
        </p:txBody>
      </p:sp>
      <p:sp>
        <p:nvSpPr>
          <p:cNvPr id="42052" name="Line 68">
            <a:extLst>
              <a:ext uri="{FF2B5EF4-FFF2-40B4-BE49-F238E27FC236}">
                <a16:creationId xmlns:a16="http://schemas.microsoft.com/office/drawing/2014/main" id="{9F04B94F-A9F9-2940-B6C7-156A7AF28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Line 48">
            <a:extLst>
              <a:ext uri="{FF2B5EF4-FFF2-40B4-BE49-F238E27FC236}">
                <a16:creationId xmlns:a16="http://schemas.microsoft.com/office/drawing/2014/main" id="{11581A41-04DC-B2C9-DCB6-E222DD687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671709"/>
            <a:ext cx="55759" cy="290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8">
            <a:extLst>
              <a:ext uri="{FF2B5EF4-FFF2-40B4-BE49-F238E27FC236}">
                <a16:creationId xmlns:a16="http://schemas.microsoft.com/office/drawing/2014/main" id="{61401C15-B9F7-8B85-CE12-F507E0B74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9902" y="5150554"/>
            <a:ext cx="55759" cy="290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48">
            <a:extLst>
              <a:ext uri="{FF2B5EF4-FFF2-40B4-BE49-F238E27FC236}">
                <a16:creationId xmlns:a16="http://schemas.microsoft.com/office/drawing/2014/main" id="{E9C535BC-6F2F-EAF6-1584-6A21F795C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5439" y="3678763"/>
            <a:ext cx="55759" cy="28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8">
            <a:extLst>
              <a:ext uri="{FF2B5EF4-FFF2-40B4-BE49-F238E27FC236}">
                <a16:creationId xmlns:a16="http://schemas.microsoft.com/office/drawing/2014/main" id="{CC774809-4E04-EABD-4924-D10BE57D26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045" y="3702960"/>
            <a:ext cx="55759" cy="28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4">
            <a:extLst>
              <a:ext uri="{FF2B5EF4-FFF2-40B4-BE49-F238E27FC236}">
                <a16:creationId xmlns:a16="http://schemas.microsoft.com/office/drawing/2014/main" id="{41EF3DCE-B84F-79F7-FF34-65A76DDACF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4058" y="3657600"/>
            <a:ext cx="374825" cy="3048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5">
            <a:extLst>
              <a:ext uri="{FF2B5EF4-FFF2-40B4-BE49-F238E27FC236}">
                <a16:creationId xmlns:a16="http://schemas.microsoft.com/office/drawing/2014/main" id="{11D99D55-FBC3-69E4-8FE6-A7191046D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636" y="3678925"/>
            <a:ext cx="15568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proper noun?</a:t>
            </a:r>
          </a:p>
        </p:txBody>
      </p:sp>
      <p:sp>
        <p:nvSpPr>
          <p:cNvPr id="8" name="Line 48">
            <a:extLst>
              <a:ext uri="{FF2B5EF4-FFF2-40B4-BE49-F238E27FC236}">
                <a16:creationId xmlns:a16="http://schemas.microsoft.com/office/drawing/2014/main" id="{391855D8-CB5B-AE50-0F06-AD0D75A922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1804" y="3678763"/>
            <a:ext cx="55759" cy="28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43">
            <a:extLst>
              <a:ext uri="{FF2B5EF4-FFF2-40B4-BE49-F238E27FC236}">
                <a16:creationId xmlns:a16="http://schemas.microsoft.com/office/drawing/2014/main" id="{7D780D18-A6D9-A448-3851-E935DD7BB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5829" y="5181600"/>
            <a:ext cx="32777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3D5E01E3-E492-31EE-3E38-0364844D9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430" y="59436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3">
            <a:extLst>
              <a:ext uri="{FF2B5EF4-FFF2-40B4-BE49-F238E27FC236}">
                <a16:creationId xmlns:a16="http://schemas.microsoft.com/office/drawing/2014/main" id="{6CEDEAE5-C760-0364-5AEA-39B0ED2EEA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599" y="5177226"/>
            <a:ext cx="322263" cy="263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3">
            <a:extLst>
              <a:ext uri="{FF2B5EF4-FFF2-40B4-BE49-F238E27FC236}">
                <a16:creationId xmlns:a16="http://schemas.microsoft.com/office/drawing/2014/main" id="{5719B47A-62CC-B50C-9CC3-3D079929BB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2837" y="5935485"/>
            <a:ext cx="322263" cy="263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8" name="Rectangle 70">
            <a:extLst>
              <a:ext uri="{FF2B5EF4-FFF2-40B4-BE49-F238E27FC236}">
                <a16:creationId xmlns:a16="http://schemas.microsoft.com/office/drawing/2014/main" id="{9C8E51A6-7638-4147-B7C7-D65FFA43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3352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Text Box 42">
            <a:extLst>
              <a:ext uri="{FF2B5EF4-FFF2-40B4-BE49-F238E27FC236}">
                <a16:creationId xmlns:a16="http://schemas.microsoft.com/office/drawing/2014/main" id="{95FB2942-0FE1-524A-A0EE-1DB9D7782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03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put these words in order:    { </a:t>
            </a:r>
            <a:r>
              <a:rPr lang="en-US" altLang="en-US" sz="1600" b="1">
                <a:latin typeface="Times New Roman" panose="02020603050405020304" pitchFamily="18" charset="0"/>
              </a:rPr>
              <a:t>jjat, arrat, mat, bat, oloat, at-yurp</a:t>
            </a:r>
            <a:r>
              <a:rPr lang="en-US" altLang="en-US" sz="1400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rgbClr val="003366"/>
                </a:solidFill>
              </a:rPr>
              <a:t>}</a:t>
            </a:r>
          </a:p>
        </p:txBody>
      </p:sp>
      <p:sp>
        <p:nvSpPr>
          <p:cNvPr id="43077" name="Rectangle 69">
            <a:extLst>
              <a:ext uri="{FF2B5EF4-FFF2-40B4-BE49-F238E27FC236}">
                <a16:creationId xmlns:a16="http://schemas.microsoft.com/office/drawing/2014/main" id="{47C3D975-199A-E340-8C35-45BCD0E17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4876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21119D6-88BC-E646-8593-A617D5D0A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7B422D8B-86EF-6340-8941-BDDFD871158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43012" name="Group 4">
              <a:extLst>
                <a:ext uri="{FF2B5EF4-FFF2-40B4-BE49-F238E27FC236}">
                  <a16:creationId xmlns:a16="http://schemas.microsoft.com/office/drawing/2014/main" id="{A311BB9F-0106-D94D-BECA-A9AF436CA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43013" name="Group 5">
                <a:extLst>
                  <a:ext uri="{FF2B5EF4-FFF2-40B4-BE49-F238E27FC236}">
                    <a16:creationId xmlns:a16="http://schemas.microsoft.com/office/drawing/2014/main" id="{2CA26B7E-D4B6-0845-A109-3D360B411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43014" name="Rectangle 6">
                  <a:extLst>
                    <a:ext uri="{FF2B5EF4-FFF2-40B4-BE49-F238E27FC236}">
                      <a16:creationId xmlns:a16="http://schemas.microsoft.com/office/drawing/2014/main" id="{B7BF3B1C-0DC3-714E-A957-EEF90B07B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15" name="Rectangle 7">
                  <a:extLst>
                    <a:ext uri="{FF2B5EF4-FFF2-40B4-BE49-F238E27FC236}">
                      <a16:creationId xmlns:a16="http://schemas.microsoft.com/office/drawing/2014/main" id="{C36B637C-8985-394B-9449-46B28A782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16" name="Group 8">
                <a:extLst>
                  <a:ext uri="{FF2B5EF4-FFF2-40B4-BE49-F238E27FC236}">
                    <a16:creationId xmlns:a16="http://schemas.microsoft.com/office/drawing/2014/main" id="{C7116EF2-8054-F640-B30F-FD0BDF4FE6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43017" name="Rectangle 9">
                  <a:extLst>
                    <a:ext uri="{FF2B5EF4-FFF2-40B4-BE49-F238E27FC236}">
                      <a16:creationId xmlns:a16="http://schemas.microsoft.com/office/drawing/2014/main" id="{07121CC9-E40C-E24B-BED0-A363D20495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18" name="Rectangle 10">
                  <a:extLst>
                    <a:ext uri="{FF2B5EF4-FFF2-40B4-BE49-F238E27FC236}">
                      <a16:creationId xmlns:a16="http://schemas.microsoft.com/office/drawing/2014/main" id="{08F260A8-2757-7A46-B345-25639C8EC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19" name="Group 11">
                <a:extLst>
                  <a:ext uri="{FF2B5EF4-FFF2-40B4-BE49-F238E27FC236}">
                    <a16:creationId xmlns:a16="http://schemas.microsoft.com/office/drawing/2014/main" id="{2C2734CE-24C9-944B-AF77-C69122CDA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43020" name="Rectangle 12">
                  <a:extLst>
                    <a:ext uri="{FF2B5EF4-FFF2-40B4-BE49-F238E27FC236}">
                      <a16:creationId xmlns:a16="http://schemas.microsoft.com/office/drawing/2014/main" id="{1209A751-B706-D14C-AFD5-CDD44191A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21" name="Rectangle 13">
                  <a:extLst>
                    <a:ext uri="{FF2B5EF4-FFF2-40B4-BE49-F238E27FC236}">
                      <a16:creationId xmlns:a16="http://schemas.microsoft.com/office/drawing/2014/main" id="{639039AB-4FBA-744F-81E9-928C2476C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22" name="Group 14">
                <a:extLst>
                  <a:ext uri="{FF2B5EF4-FFF2-40B4-BE49-F238E27FC236}">
                    <a16:creationId xmlns:a16="http://schemas.microsoft.com/office/drawing/2014/main" id="{01E3A520-3903-4340-84DA-4032EE7D32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43023" name="Rectangle 15">
                  <a:extLst>
                    <a:ext uri="{FF2B5EF4-FFF2-40B4-BE49-F238E27FC236}">
                      <a16:creationId xmlns:a16="http://schemas.microsoft.com/office/drawing/2014/main" id="{0839A690-31F8-144A-A81D-B9BA595D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24" name="Rectangle 16">
                  <a:extLst>
                    <a:ext uri="{FF2B5EF4-FFF2-40B4-BE49-F238E27FC236}">
                      <a16:creationId xmlns:a16="http://schemas.microsoft.com/office/drawing/2014/main" id="{7C0C089C-AB84-F84D-B031-CE54CE2BE8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25" name="Group 17">
                <a:extLst>
                  <a:ext uri="{FF2B5EF4-FFF2-40B4-BE49-F238E27FC236}">
                    <a16:creationId xmlns:a16="http://schemas.microsoft.com/office/drawing/2014/main" id="{D087262D-F694-294B-9CF9-39C603B69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43026" name="Rectangle 18">
                  <a:extLst>
                    <a:ext uri="{FF2B5EF4-FFF2-40B4-BE49-F238E27FC236}">
                      <a16:creationId xmlns:a16="http://schemas.microsoft.com/office/drawing/2014/main" id="{7D4D38B2-69C6-BD4A-8335-3188927D9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27" name="Rectangle 19">
                  <a:extLst>
                    <a:ext uri="{FF2B5EF4-FFF2-40B4-BE49-F238E27FC236}">
                      <a16:creationId xmlns:a16="http://schemas.microsoft.com/office/drawing/2014/main" id="{D3529E6F-307F-4143-94BF-88B4FE1A5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28" name="Group 20">
                <a:extLst>
                  <a:ext uri="{FF2B5EF4-FFF2-40B4-BE49-F238E27FC236}">
                    <a16:creationId xmlns:a16="http://schemas.microsoft.com/office/drawing/2014/main" id="{2EC7E17D-C216-F342-953D-927A4A68D4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43029" name="Rectangle 21">
                  <a:extLst>
                    <a:ext uri="{FF2B5EF4-FFF2-40B4-BE49-F238E27FC236}">
                      <a16:creationId xmlns:a16="http://schemas.microsoft.com/office/drawing/2014/main" id="{9D6C27DA-2FA5-6043-A53E-10BB00677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wiwok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kantok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ok-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nnat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oloat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at-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30" name="Rectangle 22">
                  <a:extLst>
                    <a:ext uri="{FF2B5EF4-FFF2-40B4-BE49-F238E27FC236}">
                      <a16:creationId xmlns:a16="http://schemas.microsoft.com/office/drawing/2014/main" id="{F7A8B43A-4AC5-BC4C-9FC0-96AFE2267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31" name="Group 23">
                <a:extLst>
                  <a:ext uri="{FF2B5EF4-FFF2-40B4-BE49-F238E27FC236}">
                    <a16:creationId xmlns:a16="http://schemas.microsoft.com/office/drawing/2014/main" id="{50DA6A5C-A8BC-EA48-8200-01C5738E2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43032" name="Rectangle 24">
                  <a:extLst>
                    <a:ext uri="{FF2B5EF4-FFF2-40B4-BE49-F238E27FC236}">
                      <a16:creationId xmlns:a16="http://schemas.microsoft.com/office/drawing/2014/main" id="{6DFFE5E1-B7FC-3244-8FF1-50959DFF5E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33" name="Rectangle 25">
                  <a:extLst>
                    <a:ext uri="{FF2B5EF4-FFF2-40B4-BE49-F238E27FC236}">
                      <a16:creationId xmlns:a16="http://schemas.microsoft.com/office/drawing/2014/main" id="{B8B38EF5-E798-7141-B911-754D2E268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34" name="Group 26">
                <a:extLst>
                  <a:ext uri="{FF2B5EF4-FFF2-40B4-BE49-F238E27FC236}">
                    <a16:creationId xmlns:a16="http://schemas.microsoft.com/office/drawing/2014/main" id="{7DF95CAC-CEC1-734D-8773-2358842DAF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43035" name="Rectangle 27">
                  <a:extLst>
                    <a:ext uri="{FF2B5EF4-FFF2-40B4-BE49-F238E27FC236}">
                      <a16:creationId xmlns:a16="http://schemas.microsoft.com/office/drawing/2014/main" id="{0D6CEDC0-053E-7F41-AA15-125F8623C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36" name="Rectangle 28">
                  <a:extLst>
                    <a:ext uri="{FF2B5EF4-FFF2-40B4-BE49-F238E27FC236}">
                      <a16:creationId xmlns:a16="http://schemas.microsoft.com/office/drawing/2014/main" id="{54A653B7-E855-7941-8F28-A6AC13E63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37" name="Group 29">
                <a:extLst>
                  <a:ext uri="{FF2B5EF4-FFF2-40B4-BE49-F238E27FC236}">
                    <a16:creationId xmlns:a16="http://schemas.microsoft.com/office/drawing/2014/main" id="{91E10D90-70DB-1245-9947-D62EAFAAA0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43038" name="Rectangle 30">
                  <a:extLst>
                    <a:ext uri="{FF2B5EF4-FFF2-40B4-BE49-F238E27FC236}">
                      <a16:creationId xmlns:a16="http://schemas.microsoft.com/office/drawing/2014/main" id="{63A2F741-6FFE-B54A-A333-DD0572DC52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wiwok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jjat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cat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39" name="Rectangle 31">
                  <a:extLst>
                    <a:ext uri="{FF2B5EF4-FFF2-40B4-BE49-F238E27FC236}">
                      <a16:creationId xmlns:a16="http://schemas.microsoft.com/office/drawing/2014/main" id="{18DCC07D-C44E-9640-9C67-A8F0AE44D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40" name="Group 32">
                <a:extLst>
                  <a:ext uri="{FF2B5EF4-FFF2-40B4-BE49-F238E27FC236}">
                    <a16:creationId xmlns:a16="http://schemas.microsoft.com/office/drawing/2014/main" id="{E03CAB40-394F-924F-BA59-CBD85A9D08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43041" name="Rectangle 33">
                  <a:extLst>
                    <a:ext uri="{FF2B5EF4-FFF2-40B4-BE49-F238E27FC236}">
                      <a16:creationId xmlns:a16="http://schemas.microsoft.com/office/drawing/2014/main" id="{AA5A6573-7318-904C-BA9E-8756EF02E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42" name="Rectangle 34">
                  <a:extLst>
                    <a:ext uri="{FF2B5EF4-FFF2-40B4-BE49-F238E27FC236}">
                      <a16:creationId xmlns:a16="http://schemas.microsoft.com/office/drawing/2014/main" id="{04C0F32E-D886-CB40-8FF2-9CCAFAD93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43" name="Group 35">
                <a:extLst>
                  <a:ext uri="{FF2B5EF4-FFF2-40B4-BE49-F238E27FC236}">
                    <a16:creationId xmlns:a16="http://schemas.microsoft.com/office/drawing/2014/main" id="{EA441849-E6D3-9742-A6CD-07705A298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43044" name="Rectangle 36">
                  <a:extLst>
                    <a:ext uri="{FF2B5EF4-FFF2-40B4-BE49-F238E27FC236}">
                      <a16:creationId xmlns:a16="http://schemas.microsoft.com/office/drawing/2014/main" id="{3EF636CB-3A79-194F-BA1C-344A7988D7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45" name="Rectangle 37">
                  <a:extLst>
                    <a:ext uri="{FF2B5EF4-FFF2-40B4-BE49-F238E27FC236}">
                      <a16:creationId xmlns:a16="http://schemas.microsoft.com/office/drawing/2014/main" id="{E33A1BB3-19E1-8E47-8E46-45214EA73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046" name="Group 38">
                <a:extLst>
                  <a:ext uri="{FF2B5EF4-FFF2-40B4-BE49-F238E27FC236}">
                    <a16:creationId xmlns:a16="http://schemas.microsoft.com/office/drawing/2014/main" id="{9FDDCC94-7BFB-EF47-AA82-CF6D10C165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43047" name="Rectangle 39">
                  <a:extLst>
                    <a:ext uri="{FF2B5EF4-FFF2-40B4-BE49-F238E27FC236}">
                      <a16:creationId xmlns:a16="http://schemas.microsoft.com/office/drawing/2014/main" id="{340F74EB-2D52-0743-A649-BFE9317E5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48" name="Rectangle 40">
                  <a:extLst>
                    <a:ext uri="{FF2B5EF4-FFF2-40B4-BE49-F238E27FC236}">
                      <a16:creationId xmlns:a16="http://schemas.microsoft.com/office/drawing/2014/main" id="{2D2AE832-AED5-CC44-9266-26B7465779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3049" name="Rectangle 41">
              <a:extLst>
                <a:ext uri="{FF2B5EF4-FFF2-40B4-BE49-F238E27FC236}">
                  <a16:creationId xmlns:a16="http://schemas.microsoft.com/office/drawing/2014/main" id="{7D87EEF5-2F7F-2644-9FAD-ADEE1E30C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051" name="Line 43">
            <a:extLst>
              <a:ext uri="{FF2B5EF4-FFF2-40B4-BE49-F238E27FC236}">
                <a16:creationId xmlns:a16="http://schemas.microsoft.com/office/drawing/2014/main" id="{BD2CFAB0-FAD4-5440-AFBA-DA67D29F7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Line 44">
            <a:extLst>
              <a:ext uri="{FF2B5EF4-FFF2-40B4-BE49-F238E27FC236}">
                <a16:creationId xmlns:a16="http://schemas.microsoft.com/office/drawing/2014/main" id="{E1CBD8EA-C529-BC41-8F33-BCA5924B0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Line 45">
            <a:extLst>
              <a:ext uri="{FF2B5EF4-FFF2-40B4-BE49-F238E27FC236}">
                <a16:creationId xmlns:a16="http://schemas.microsoft.com/office/drawing/2014/main" id="{9F52B528-7D27-4848-A886-A7903124B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Line 46">
            <a:extLst>
              <a:ext uri="{FF2B5EF4-FFF2-40B4-BE49-F238E27FC236}">
                <a16:creationId xmlns:a16="http://schemas.microsoft.com/office/drawing/2014/main" id="{0A30A5A1-C9E8-E144-AFC2-6E952FA36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Line 47">
            <a:extLst>
              <a:ext uri="{FF2B5EF4-FFF2-40B4-BE49-F238E27FC236}">
                <a16:creationId xmlns:a16="http://schemas.microsoft.com/office/drawing/2014/main" id="{15139292-C6F6-C14F-91BA-6124E5AD2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Line 48">
            <a:extLst>
              <a:ext uri="{FF2B5EF4-FFF2-40B4-BE49-F238E27FC236}">
                <a16:creationId xmlns:a16="http://schemas.microsoft.com/office/drawing/2014/main" id="{7F8C9DFF-76EB-9D43-8DBF-9684DA20B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7" name="Line 49">
            <a:extLst>
              <a:ext uri="{FF2B5EF4-FFF2-40B4-BE49-F238E27FC236}">
                <a16:creationId xmlns:a16="http://schemas.microsoft.com/office/drawing/2014/main" id="{30AFEF26-BA4A-894B-AF54-E346C29EB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8" name="Line 50">
            <a:extLst>
              <a:ext uri="{FF2B5EF4-FFF2-40B4-BE49-F238E27FC236}">
                <a16:creationId xmlns:a16="http://schemas.microsoft.com/office/drawing/2014/main" id="{B4963BDC-BDC1-3946-A4B4-7F1333928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1">
            <a:extLst>
              <a:ext uri="{FF2B5EF4-FFF2-40B4-BE49-F238E27FC236}">
                <a16:creationId xmlns:a16="http://schemas.microsoft.com/office/drawing/2014/main" id="{0B0A8CEF-6EB1-194A-B8DC-CE2AD9130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1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2">
            <a:extLst>
              <a:ext uri="{FF2B5EF4-FFF2-40B4-BE49-F238E27FC236}">
                <a16:creationId xmlns:a16="http://schemas.microsoft.com/office/drawing/2014/main" id="{AF56EC2A-5EAC-3146-B17C-ACF8E54EA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3">
            <a:extLst>
              <a:ext uri="{FF2B5EF4-FFF2-40B4-BE49-F238E27FC236}">
                <a16:creationId xmlns:a16="http://schemas.microsoft.com/office/drawing/2014/main" id="{E06E9DCD-6E3D-224C-8CD1-48AFF30C4E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54">
            <a:extLst>
              <a:ext uri="{FF2B5EF4-FFF2-40B4-BE49-F238E27FC236}">
                <a16:creationId xmlns:a16="http://schemas.microsoft.com/office/drawing/2014/main" id="{D968EA58-1F8F-4647-88AC-655979209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55">
            <a:extLst>
              <a:ext uri="{FF2B5EF4-FFF2-40B4-BE49-F238E27FC236}">
                <a16:creationId xmlns:a16="http://schemas.microsoft.com/office/drawing/2014/main" id="{DBC991D1-A09E-D140-9F64-63A8CCE1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Line 56">
            <a:extLst>
              <a:ext uri="{FF2B5EF4-FFF2-40B4-BE49-F238E27FC236}">
                <a16:creationId xmlns:a16="http://schemas.microsoft.com/office/drawing/2014/main" id="{984CA9C0-A447-C84D-A948-951E73480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Line 57">
            <a:extLst>
              <a:ext uri="{FF2B5EF4-FFF2-40B4-BE49-F238E27FC236}">
                <a16:creationId xmlns:a16="http://schemas.microsoft.com/office/drawing/2014/main" id="{ACD76496-7C9C-E341-8EEF-57C35CA71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6" name="Line 58">
            <a:extLst>
              <a:ext uri="{FF2B5EF4-FFF2-40B4-BE49-F238E27FC236}">
                <a16:creationId xmlns:a16="http://schemas.microsoft.com/office/drawing/2014/main" id="{1BE0C179-D878-EC4D-AF9E-548C1A385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94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Line 59">
            <a:extLst>
              <a:ext uri="{FF2B5EF4-FFF2-40B4-BE49-F238E27FC236}">
                <a16:creationId xmlns:a16="http://schemas.microsoft.com/office/drawing/2014/main" id="{89E8DDD1-796C-204B-959F-7DD73FC7A6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8" name="Line 60">
            <a:extLst>
              <a:ext uri="{FF2B5EF4-FFF2-40B4-BE49-F238E27FC236}">
                <a16:creationId xmlns:a16="http://schemas.microsoft.com/office/drawing/2014/main" id="{A5C6D340-716F-9448-8961-936CAE2CD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9" name="Line 61">
            <a:extLst>
              <a:ext uri="{FF2B5EF4-FFF2-40B4-BE49-F238E27FC236}">
                <a16:creationId xmlns:a16="http://schemas.microsoft.com/office/drawing/2014/main" id="{6BC42D02-224E-044A-80E4-74F1EA6593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0" name="Line 62">
            <a:extLst>
              <a:ext uri="{FF2B5EF4-FFF2-40B4-BE49-F238E27FC236}">
                <a16:creationId xmlns:a16="http://schemas.microsoft.com/office/drawing/2014/main" id="{D31030AD-8A54-F64D-8EDE-A0C70D1D4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1" name="Line 63">
            <a:extLst>
              <a:ext uri="{FF2B5EF4-FFF2-40B4-BE49-F238E27FC236}">
                <a16:creationId xmlns:a16="http://schemas.microsoft.com/office/drawing/2014/main" id="{B2933158-27EB-614D-8C45-700818B4A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5181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3" name="Line 65">
            <a:extLst>
              <a:ext uri="{FF2B5EF4-FFF2-40B4-BE49-F238E27FC236}">
                <a16:creationId xmlns:a16="http://schemas.microsoft.com/office/drawing/2014/main" id="{8D5AEE07-2CC6-BD45-95A4-DD7591D85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1816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4" name="Line 66">
            <a:extLst>
              <a:ext uri="{FF2B5EF4-FFF2-40B4-BE49-F238E27FC236}">
                <a16:creationId xmlns:a16="http://schemas.microsoft.com/office/drawing/2014/main" id="{83EC4BA7-9F1B-E04B-B7C1-643B778AA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33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5" name="Text Box 67">
            <a:extLst>
              <a:ext uri="{FF2B5EF4-FFF2-40B4-BE49-F238E27FC236}">
                <a16:creationId xmlns:a16="http://schemas.microsoft.com/office/drawing/2014/main" id="{F8D517E4-28B3-6F45-A55A-DA26B106E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5065713"/>
            <a:ext cx="84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zero</a:t>
            </a:r>
          </a:p>
          <a:p>
            <a:pPr algn="l"/>
            <a:r>
              <a:rPr lang="en-US" altLang="en-US"/>
              <a:t>fertility</a:t>
            </a:r>
          </a:p>
        </p:txBody>
      </p:sp>
      <p:sp>
        <p:nvSpPr>
          <p:cNvPr id="43076" name="Line 68">
            <a:extLst>
              <a:ext uri="{FF2B5EF4-FFF2-40B4-BE49-F238E27FC236}">
                <a16:creationId xmlns:a16="http://schemas.microsoft.com/office/drawing/2014/main" id="{53DBC441-9909-2349-947F-FC6311330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657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9" name="Rectangle 45">
            <a:extLst>
              <a:ext uri="{FF2B5EF4-FFF2-40B4-BE49-F238E27FC236}">
                <a16:creationId xmlns:a16="http://schemas.microsoft.com/office/drawing/2014/main" id="{AB669FE7-98AE-4D48-B0C1-EDD8F449F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295400"/>
            <a:ext cx="39624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Rectangle 44">
            <a:extLst>
              <a:ext uri="{FF2B5EF4-FFF2-40B4-BE49-F238E27FC236}">
                <a16:creationId xmlns:a16="http://schemas.microsoft.com/office/drawing/2014/main" id="{7F1503BE-1874-1E49-A8AB-C3FF0E7B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95400"/>
            <a:ext cx="44735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Text Box 43">
            <a:extLst>
              <a:ext uri="{FF2B5EF4-FFF2-40B4-BE49-F238E27FC236}">
                <a16:creationId xmlns:a16="http://schemas.microsoft.com/office/drawing/2014/main" id="{08484CF2-821C-3845-923F-B7F27A55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1289050"/>
            <a:ext cx="8905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1"/>
              <a:t>Clients do not sell pharmaceuticals in Europe =&gt; Clientes no venden medicinas en Europa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3A60005-5317-5A4B-B8AE-62EDA8C87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5250"/>
            <a:ext cx="8458200" cy="838200"/>
          </a:xfrm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It’s Really Spanish/English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48AC3FA9-953A-CF4E-ACAA-54D6519A8A56}"/>
              </a:ext>
            </a:extLst>
          </p:cNvPr>
          <p:cNvGrpSpPr>
            <a:grpSpLocks/>
          </p:cNvGrpSpPr>
          <p:nvPr/>
        </p:nvGrpSpPr>
        <p:grpSpPr bwMode="auto">
          <a:xfrm>
            <a:off x="65088" y="1889125"/>
            <a:ext cx="8955087" cy="4689475"/>
            <a:chOff x="-3" y="-3"/>
            <a:chExt cx="3487" cy="3804"/>
          </a:xfrm>
        </p:grpSpPr>
        <p:grpSp>
          <p:nvGrpSpPr>
            <p:cNvPr id="31748" name="Group 4">
              <a:extLst>
                <a:ext uri="{FF2B5EF4-FFF2-40B4-BE49-F238E27FC236}">
                  <a16:creationId xmlns:a16="http://schemas.microsoft.com/office/drawing/2014/main" id="{D1A32C38-3547-8246-AD6A-94A07B692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798"/>
              <a:chOff x="0" y="0"/>
              <a:chExt cx="3481" cy="3798"/>
            </a:xfrm>
          </p:grpSpPr>
          <p:grpSp>
            <p:nvGrpSpPr>
              <p:cNvPr id="31749" name="Group 5">
                <a:extLst>
                  <a:ext uri="{FF2B5EF4-FFF2-40B4-BE49-F238E27FC236}">
                    <a16:creationId xmlns:a16="http://schemas.microsoft.com/office/drawing/2014/main" id="{CABB3AB1-416C-744A-9FED-E2A3C703BB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1750" name="Rectangle 6">
                  <a:extLst>
                    <a:ext uri="{FF2B5EF4-FFF2-40B4-BE49-F238E27FC236}">
                      <a16:creationId xmlns:a16="http://schemas.microsoft.com/office/drawing/2014/main" id="{095B40A6-8D1D-4146-A123-F0BE92AB6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Garcia and associates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Garcia y asociados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51" name="Rectangle 7">
                  <a:extLst>
                    <a:ext uri="{FF2B5EF4-FFF2-40B4-BE49-F238E27FC236}">
                      <a16:creationId xmlns:a16="http://schemas.microsoft.com/office/drawing/2014/main" id="{F97CB175-8DE6-954A-AEC6-C3D90B41A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52" name="Group 8">
                <a:extLst>
                  <a:ext uri="{FF2B5EF4-FFF2-40B4-BE49-F238E27FC236}">
                    <a16:creationId xmlns:a16="http://schemas.microsoft.com/office/drawing/2014/main" id="{A7802A1B-AC22-A942-A709-52AE39E518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1753" name="Rectangle 9">
                  <a:extLst>
                    <a:ext uri="{FF2B5EF4-FFF2-40B4-BE49-F238E27FC236}">
                      <a16:creationId xmlns:a16="http://schemas.microsoft.com/office/drawing/2014/main" id="{2A6BD1E0-F317-7342-AB19-C452AE64C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the clients and the associates are enemies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los clients y los asociados son enemigos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54" name="Rectangle 10">
                  <a:extLst>
                    <a:ext uri="{FF2B5EF4-FFF2-40B4-BE49-F238E27FC236}">
                      <a16:creationId xmlns:a16="http://schemas.microsoft.com/office/drawing/2014/main" id="{BEDA2891-2946-674C-A321-ED42B293F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55" name="Group 11">
                <a:extLst>
                  <a:ext uri="{FF2B5EF4-FFF2-40B4-BE49-F238E27FC236}">
                    <a16:creationId xmlns:a16="http://schemas.microsoft.com/office/drawing/2014/main" id="{0663E16F-4EC6-934E-A11F-C6C9E1A5F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748"/>
                <a:chOff x="0" y="633"/>
                <a:chExt cx="1599" cy="748"/>
              </a:xfrm>
            </p:grpSpPr>
            <p:sp>
              <p:nvSpPr>
                <p:cNvPr id="31756" name="Rectangle 12">
                  <a:extLst>
                    <a:ext uri="{FF2B5EF4-FFF2-40B4-BE49-F238E27FC236}">
                      <a16:creationId xmlns:a16="http://schemas.microsoft.com/office/drawing/2014/main" id="{F19BDED9-6E0D-454B-9812-A9D14FCA72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Carlos Garcia has three associates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Carlos Garcia tiene tres asociados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57" name="Rectangle 13">
                  <a:extLst>
                    <a:ext uri="{FF2B5EF4-FFF2-40B4-BE49-F238E27FC236}">
                      <a16:creationId xmlns:a16="http://schemas.microsoft.com/office/drawing/2014/main" id="{8A01159E-5379-364B-871E-C1FF268E3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58" name="Group 14">
                <a:extLst>
                  <a:ext uri="{FF2B5EF4-FFF2-40B4-BE49-F238E27FC236}">
                    <a16:creationId xmlns:a16="http://schemas.microsoft.com/office/drawing/2014/main" id="{7E95C606-FCC3-9B42-BC8C-0F94C24BC0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748"/>
                <a:chOff x="1599" y="633"/>
                <a:chExt cx="1882" cy="748"/>
              </a:xfrm>
            </p:grpSpPr>
            <p:sp>
              <p:nvSpPr>
                <p:cNvPr id="31759" name="Rectangle 15">
                  <a:extLst>
                    <a:ext uri="{FF2B5EF4-FFF2-40B4-BE49-F238E27FC236}">
                      <a16:creationId xmlns:a16="http://schemas.microsoft.com/office/drawing/2014/main" id="{CEBA468C-DC70-3E4F-A463-E19CA4C5E3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the company has three groups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la empresa tiene tres grupos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60" name="Rectangle 16">
                  <a:extLst>
                    <a:ext uri="{FF2B5EF4-FFF2-40B4-BE49-F238E27FC236}">
                      <a16:creationId xmlns:a16="http://schemas.microsoft.com/office/drawing/2014/main" id="{AB63FA40-0EB4-B24C-8A87-EB40D6597F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61" name="Group 17">
                <a:extLst>
                  <a:ext uri="{FF2B5EF4-FFF2-40B4-BE49-F238E27FC236}">
                    <a16:creationId xmlns:a16="http://schemas.microsoft.com/office/drawing/2014/main" id="{6AF5B26F-3C79-AB48-8CD0-157F2AF61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81"/>
                <a:ext cx="1599" cy="518"/>
                <a:chOff x="0" y="1381"/>
                <a:chExt cx="1599" cy="518"/>
              </a:xfrm>
            </p:grpSpPr>
            <p:sp>
              <p:nvSpPr>
                <p:cNvPr id="31762" name="Rectangle 18">
                  <a:extLst>
                    <a:ext uri="{FF2B5EF4-FFF2-40B4-BE49-F238E27FC236}">
                      <a16:creationId xmlns:a16="http://schemas.microsoft.com/office/drawing/2014/main" id="{61A4EA43-63F8-BE4D-834C-EE26236CD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381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his associates are not strong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sus asociados no son fuertes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63" name="Rectangle 19">
                  <a:extLst>
                    <a:ext uri="{FF2B5EF4-FFF2-40B4-BE49-F238E27FC236}">
                      <a16:creationId xmlns:a16="http://schemas.microsoft.com/office/drawing/2014/main" id="{F6C4135F-E71C-4048-94CE-62F1A148B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81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64" name="Group 20">
                <a:extLst>
                  <a:ext uri="{FF2B5EF4-FFF2-40B4-BE49-F238E27FC236}">
                    <a16:creationId xmlns:a16="http://schemas.microsoft.com/office/drawing/2014/main" id="{D0D3D984-FB18-774B-9B6F-C38B9B340A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381"/>
                <a:ext cx="1882" cy="518"/>
                <a:chOff x="1599" y="1381"/>
                <a:chExt cx="1882" cy="518"/>
              </a:xfrm>
            </p:grpSpPr>
            <p:sp>
              <p:nvSpPr>
                <p:cNvPr id="31765" name="Rectangle 21">
                  <a:extLst>
                    <a:ext uri="{FF2B5EF4-FFF2-40B4-BE49-F238E27FC236}">
                      <a16:creationId xmlns:a16="http://schemas.microsoft.com/office/drawing/2014/main" id="{2E0E5E7B-0293-6A4C-AED8-13CC681F0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381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its groups are in Europe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sus grupos estan en Europa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66" name="Rectangle 22">
                  <a:extLst>
                    <a:ext uri="{FF2B5EF4-FFF2-40B4-BE49-F238E27FC236}">
                      <a16:creationId xmlns:a16="http://schemas.microsoft.com/office/drawing/2014/main" id="{55A36D44-9515-F04E-8C81-BEA2E6C7C6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381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67" name="Group 23">
                <a:extLst>
                  <a:ext uri="{FF2B5EF4-FFF2-40B4-BE49-F238E27FC236}">
                    <a16:creationId xmlns:a16="http://schemas.microsoft.com/office/drawing/2014/main" id="{2DC6C474-0A82-2846-89E3-349384D611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99"/>
                <a:ext cx="1599" cy="748"/>
                <a:chOff x="0" y="1899"/>
                <a:chExt cx="1599" cy="748"/>
              </a:xfrm>
            </p:grpSpPr>
            <p:sp>
              <p:nvSpPr>
                <p:cNvPr id="31768" name="Rectangle 24">
                  <a:extLst>
                    <a:ext uri="{FF2B5EF4-FFF2-40B4-BE49-F238E27FC236}">
                      <a16:creationId xmlns:a16="http://schemas.microsoft.com/office/drawing/2014/main" id="{4FD21DA7-CEF7-954F-82DA-A7EBE016E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899"/>
                  <a:ext cx="1513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Garcia has a company also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Garcia tambien tiene una empresa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69" name="Rectangle 25">
                  <a:extLst>
                    <a:ext uri="{FF2B5EF4-FFF2-40B4-BE49-F238E27FC236}">
                      <a16:creationId xmlns:a16="http://schemas.microsoft.com/office/drawing/2014/main" id="{014882FD-ED5D-6241-AFA1-A2A64BFB0F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99"/>
                  <a:ext cx="159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70" name="Group 26">
                <a:extLst>
                  <a:ext uri="{FF2B5EF4-FFF2-40B4-BE49-F238E27FC236}">
                    <a16:creationId xmlns:a16="http://schemas.microsoft.com/office/drawing/2014/main" id="{C6C1C904-762F-8248-BF42-35ECA1CE53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899"/>
                <a:ext cx="1882" cy="748"/>
                <a:chOff x="1599" y="1899"/>
                <a:chExt cx="1882" cy="748"/>
              </a:xfrm>
            </p:grpSpPr>
            <p:sp>
              <p:nvSpPr>
                <p:cNvPr id="31771" name="Rectangle 27">
                  <a:extLst>
                    <a:ext uri="{FF2B5EF4-FFF2-40B4-BE49-F238E27FC236}">
                      <a16:creationId xmlns:a16="http://schemas.microsoft.com/office/drawing/2014/main" id="{AFA99D48-31B7-994B-B75B-8E6A068D1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899"/>
                  <a:ext cx="1796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the modern groups sell strong pharmaceuticals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los grupos modernos venden medicinas fuertes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72" name="Rectangle 28">
                  <a:extLst>
                    <a:ext uri="{FF2B5EF4-FFF2-40B4-BE49-F238E27FC236}">
                      <a16:creationId xmlns:a16="http://schemas.microsoft.com/office/drawing/2014/main" id="{2281AB0F-DE99-364B-98F0-7BD99A686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899"/>
                  <a:ext cx="1882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73" name="Group 29">
                <a:extLst>
                  <a:ext uri="{FF2B5EF4-FFF2-40B4-BE49-F238E27FC236}">
                    <a16:creationId xmlns:a16="http://schemas.microsoft.com/office/drawing/2014/main" id="{F69DF9FD-AFE0-D44B-BED4-D882FF3C1C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647"/>
                <a:ext cx="1599" cy="518"/>
                <a:chOff x="0" y="2647"/>
                <a:chExt cx="1599" cy="518"/>
              </a:xfrm>
            </p:grpSpPr>
            <p:sp>
              <p:nvSpPr>
                <p:cNvPr id="31774" name="Rectangle 30">
                  <a:extLst>
                    <a:ext uri="{FF2B5EF4-FFF2-40B4-BE49-F238E27FC236}">
                      <a16:creationId xmlns:a16="http://schemas.microsoft.com/office/drawing/2014/main" id="{E67AAB5D-A75E-5148-8F57-2690CB80F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647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its clients are angry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sus clientes estan enfadados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75" name="Rectangle 31">
                  <a:extLst>
                    <a:ext uri="{FF2B5EF4-FFF2-40B4-BE49-F238E27FC236}">
                      <a16:creationId xmlns:a16="http://schemas.microsoft.com/office/drawing/2014/main" id="{B620A145-B21F-804E-ABF5-75F7780934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47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76" name="Group 32">
                <a:extLst>
                  <a:ext uri="{FF2B5EF4-FFF2-40B4-BE49-F238E27FC236}">
                    <a16:creationId xmlns:a16="http://schemas.microsoft.com/office/drawing/2014/main" id="{A121C929-E52C-B947-890F-1172E22DA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647"/>
                <a:ext cx="1882" cy="518"/>
                <a:chOff x="1599" y="2647"/>
                <a:chExt cx="1882" cy="518"/>
              </a:xfrm>
            </p:grpSpPr>
            <p:sp>
              <p:nvSpPr>
                <p:cNvPr id="31777" name="Rectangle 33">
                  <a:extLst>
                    <a:ext uri="{FF2B5EF4-FFF2-40B4-BE49-F238E27FC236}">
                      <a16:creationId xmlns:a16="http://schemas.microsoft.com/office/drawing/2014/main" id="{28CB4292-7791-514F-9F98-C175611EC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647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the groups do not sell zenzanine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los grupos no venden zanzanina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78" name="Rectangle 34">
                  <a:extLst>
                    <a:ext uri="{FF2B5EF4-FFF2-40B4-BE49-F238E27FC236}">
                      <a16:creationId xmlns:a16="http://schemas.microsoft.com/office/drawing/2014/main" id="{7E787A74-B45D-4546-8266-9724B1909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647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79" name="Group 35">
                <a:extLst>
                  <a:ext uri="{FF2B5EF4-FFF2-40B4-BE49-F238E27FC236}">
                    <a16:creationId xmlns:a16="http://schemas.microsoft.com/office/drawing/2014/main" id="{BC3498AE-DFBC-8E45-9909-AFB2C580FF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165"/>
                <a:ext cx="1599" cy="633"/>
                <a:chOff x="0" y="3165"/>
                <a:chExt cx="1599" cy="633"/>
              </a:xfrm>
            </p:grpSpPr>
            <p:sp>
              <p:nvSpPr>
                <p:cNvPr id="31780" name="Rectangle 36">
                  <a:extLst>
                    <a:ext uri="{FF2B5EF4-FFF2-40B4-BE49-F238E27FC236}">
                      <a16:creationId xmlns:a16="http://schemas.microsoft.com/office/drawing/2014/main" id="{A2E5ECBA-289D-6840-B4FF-FDCF7BD21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165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the associates are also angry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los asociados tambien estan enfadados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81" name="Rectangle 37">
                  <a:extLst>
                    <a:ext uri="{FF2B5EF4-FFF2-40B4-BE49-F238E27FC236}">
                      <a16:creationId xmlns:a16="http://schemas.microsoft.com/office/drawing/2014/main" id="{0DBB93A2-5935-EC47-8550-F3364C2F5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65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82" name="Group 38">
                <a:extLst>
                  <a:ext uri="{FF2B5EF4-FFF2-40B4-BE49-F238E27FC236}">
                    <a16:creationId xmlns:a16="http://schemas.microsoft.com/office/drawing/2014/main" id="{D8D33AD5-0AF4-FF40-A468-6680D3B8E2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3165"/>
                <a:ext cx="1882" cy="633"/>
                <a:chOff x="1599" y="3165"/>
                <a:chExt cx="1882" cy="633"/>
              </a:xfrm>
            </p:grpSpPr>
            <p:sp>
              <p:nvSpPr>
                <p:cNvPr id="31783" name="Rectangle 39">
                  <a:extLst>
                    <a:ext uri="{FF2B5EF4-FFF2-40B4-BE49-F238E27FC236}">
                      <a16:creationId xmlns:a16="http://schemas.microsoft.com/office/drawing/2014/main" id="{7CED3616-4F30-3948-AAB1-ED61CB823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3165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the small groups are not modern .</a:t>
                  </a: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los grupos pequenos no son modernos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84" name="Rectangle 40">
                  <a:extLst>
                    <a:ext uri="{FF2B5EF4-FFF2-40B4-BE49-F238E27FC236}">
                      <a16:creationId xmlns:a16="http://schemas.microsoft.com/office/drawing/2014/main" id="{A61575EA-D1A0-9D42-AD81-5093E8AE9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3165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1785" name="Rectangle 41">
              <a:extLst>
                <a:ext uri="{FF2B5EF4-FFF2-40B4-BE49-F238E27FC236}">
                  <a16:creationId xmlns:a16="http://schemas.microsoft.com/office/drawing/2014/main" id="{666AF302-3D1F-6B40-AFC8-B7EE2286C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80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786" name="Rectangle 42">
            <a:extLst>
              <a:ext uri="{FF2B5EF4-FFF2-40B4-BE49-F238E27FC236}">
                <a16:creationId xmlns:a16="http://schemas.microsoft.com/office/drawing/2014/main" id="{908DD137-C961-8D40-BAA7-3D407151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083300"/>
            <a:ext cx="9144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3" name="Rectangle 45">
            <a:extLst>
              <a:ext uri="{FF2B5EF4-FFF2-40B4-BE49-F238E27FC236}">
                <a16:creationId xmlns:a16="http://schemas.microsoft.com/office/drawing/2014/main" id="{4247681B-D09C-CF42-88B1-3466D417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Rectangle 44">
            <a:extLst>
              <a:ext uri="{FF2B5EF4-FFF2-40B4-BE49-F238E27FC236}">
                <a16:creationId xmlns:a16="http://schemas.microsoft.com/office/drawing/2014/main" id="{8E88841E-D237-F040-B20F-5737FC7F3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522413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Rectangle 43">
            <a:extLst>
              <a:ext uri="{FF2B5EF4-FFF2-40B4-BE49-F238E27FC236}">
                <a16:creationId xmlns:a16="http://schemas.microsoft.com/office/drawing/2014/main" id="{C575542B-DD28-7544-A7A3-10ACB25A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C55C365-5E03-EF4F-A697-C1DE2B7C5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A6B5F421-6672-9C41-A4C8-FA7D6EE4BEA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2772" name="Group 4">
              <a:extLst>
                <a:ext uri="{FF2B5EF4-FFF2-40B4-BE49-F238E27FC236}">
                  <a16:creationId xmlns:a16="http://schemas.microsoft.com/office/drawing/2014/main" id="{12EC3E47-EB33-DA49-A242-FA3DD4DBB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2773" name="Group 5">
                <a:extLst>
                  <a:ext uri="{FF2B5EF4-FFF2-40B4-BE49-F238E27FC236}">
                    <a16:creationId xmlns:a16="http://schemas.microsoft.com/office/drawing/2014/main" id="{030755A4-C551-4B4B-840A-54B7FDB7F1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2774" name="Rectangle 6">
                  <a:extLst>
                    <a:ext uri="{FF2B5EF4-FFF2-40B4-BE49-F238E27FC236}">
                      <a16:creationId xmlns:a16="http://schemas.microsoft.com/office/drawing/2014/main" id="{5EDE5F81-A0AE-0944-B60E-FABDC4197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75" name="Rectangle 7">
                  <a:extLst>
                    <a:ext uri="{FF2B5EF4-FFF2-40B4-BE49-F238E27FC236}">
                      <a16:creationId xmlns:a16="http://schemas.microsoft.com/office/drawing/2014/main" id="{78A31E4B-6CDB-324B-868A-DEEBDD8D86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776" name="Group 8">
                <a:extLst>
                  <a:ext uri="{FF2B5EF4-FFF2-40B4-BE49-F238E27FC236}">
                    <a16:creationId xmlns:a16="http://schemas.microsoft.com/office/drawing/2014/main" id="{6E14C17B-992A-2547-B622-D387188A96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2777" name="Rectangle 9">
                  <a:extLst>
                    <a:ext uri="{FF2B5EF4-FFF2-40B4-BE49-F238E27FC236}">
                      <a16:creationId xmlns:a16="http://schemas.microsoft.com/office/drawing/2014/main" id="{B03F8018-793B-514D-82A4-122500DE4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78" name="Rectangle 10">
                  <a:extLst>
                    <a:ext uri="{FF2B5EF4-FFF2-40B4-BE49-F238E27FC236}">
                      <a16:creationId xmlns:a16="http://schemas.microsoft.com/office/drawing/2014/main" id="{9E683136-DC6A-A845-B04B-D22BF7F8D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779" name="Group 11">
                <a:extLst>
                  <a:ext uri="{FF2B5EF4-FFF2-40B4-BE49-F238E27FC236}">
                    <a16:creationId xmlns:a16="http://schemas.microsoft.com/office/drawing/2014/main" id="{91D6A140-F554-F247-855E-D3CCE925F6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2780" name="Rectangle 12">
                  <a:extLst>
                    <a:ext uri="{FF2B5EF4-FFF2-40B4-BE49-F238E27FC236}">
                      <a16:creationId xmlns:a16="http://schemas.microsoft.com/office/drawing/2014/main" id="{02B8B54C-9A8F-ED4A-BA26-C0E4DDB2B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81" name="Rectangle 13">
                  <a:extLst>
                    <a:ext uri="{FF2B5EF4-FFF2-40B4-BE49-F238E27FC236}">
                      <a16:creationId xmlns:a16="http://schemas.microsoft.com/office/drawing/2014/main" id="{8C88BB4B-C0D7-AB4F-878F-CF53CCBDDE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782" name="Group 14">
                <a:extLst>
                  <a:ext uri="{FF2B5EF4-FFF2-40B4-BE49-F238E27FC236}">
                    <a16:creationId xmlns:a16="http://schemas.microsoft.com/office/drawing/2014/main" id="{948C59E4-9D91-5242-A013-D27089B5CD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2783" name="Rectangle 15">
                  <a:extLst>
                    <a:ext uri="{FF2B5EF4-FFF2-40B4-BE49-F238E27FC236}">
                      <a16:creationId xmlns:a16="http://schemas.microsoft.com/office/drawing/2014/main" id="{89A50878-49A4-6040-8816-E60B5ED39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84" name="Rectangle 16">
                  <a:extLst>
                    <a:ext uri="{FF2B5EF4-FFF2-40B4-BE49-F238E27FC236}">
                      <a16:creationId xmlns:a16="http://schemas.microsoft.com/office/drawing/2014/main" id="{236F364B-F7B8-4F4A-8195-40602E11D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785" name="Group 17">
                <a:extLst>
                  <a:ext uri="{FF2B5EF4-FFF2-40B4-BE49-F238E27FC236}">
                    <a16:creationId xmlns:a16="http://schemas.microsoft.com/office/drawing/2014/main" id="{DCDA6B13-4581-C142-B23D-458DCD70BB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2786" name="Rectangle 18">
                  <a:extLst>
                    <a:ext uri="{FF2B5EF4-FFF2-40B4-BE49-F238E27FC236}">
                      <a16:creationId xmlns:a16="http://schemas.microsoft.com/office/drawing/2014/main" id="{9062BECC-F423-8149-8299-53C45BB3A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87" name="Rectangle 19">
                  <a:extLst>
                    <a:ext uri="{FF2B5EF4-FFF2-40B4-BE49-F238E27FC236}">
                      <a16:creationId xmlns:a16="http://schemas.microsoft.com/office/drawing/2014/main" id="{99CA7609-51A0-4348-8523-592CAFE824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788" name="Group 20">
                <a:extLst>
                  <a:ext uri="{FF2B5EF4-FFF2-40B4-BE49-F238E27FC236}">
                    <a16:creationId xmlns:a16="http://schemas.microsoft.com/office/drawing/2014/main" id="{58CE843E-21E5-1143-920F-D7A8A8421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2789" name="Rectangle 21">
                  <a:extLst>
                    <a:ext uri="{FF2B5EF4-FFF2-40B4-BE49-F238E27FC236}">
                      <a16:creationId xmlns:a16="http://schemas.microsoft.com/office/drawing/2014/main" id="{A8A51534-212D-5B4D-A603-A80CFBA47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wiwok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kantok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ok-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nnat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oloat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at-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0" name="Rectangle 22">
                  <a:extLst>
                    <a:ext uri="{FF2B5EF4-FFF2-40B4-BE49-F238E27FC236}">
                      <a16:creationId xmlns:a16="http://schemas.microsoft.com/office/drawing/2014/main" id="{63CA4E38-B5BB-644E-8BB1-396E36DC1B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791" name="Group 23">
                <a:extLst>
                  <a:ext uri="{FF2B5EF4-FFF2-40B4-BE49-F238E27FC236}">
                    <a16:creationId xmlns:a16="http://schemas.microsoft.com/office/drawing/2014/main" id="{C726DDCA-E8AB-6D41-910B-25B9D52429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2792" name="Rectangle 24">
                  <a:extLst>
                    <a:ext uri="{FF2B5EF4-FFF2-40B4-BE49-F238E27FC236}">
                      <a16:creationId xmlns:a16="http://schemas.microsoft.com/office/drawing/2014/main" id="{C5787E4E-DB71-F145-ACB0-F9C34CB61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3" name="Rectangle 25">
                  <a:extLst>
                    <a:ext uri="{FF2B5EF4-FFF2-40B4-BE49-F238E27FC236}">
                      <a16:creationId xmlns:a16="http://schemas.microsoft.com/office/drawing/2014/main" id="{3F5B71B3-3C46-5D46-805D-FE8754676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794" name="Group 26">
                <a:extLst>
                  <a:ext uri="{FF2B5EF4-FFF2-40B4-BE49-F238E27FC236}">
                    <a16:creationId xmlns:a16="http://schemas.microsoft.com/office/drawing/2014/main" id="{E6F0AD0B-AD51-AB47-9D70-3DA44EC5F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2795" name="Rectangle 27">
                  <a:extLst>
                    <a:ext uri="{FF2B5EF4-FFF2-40B4-BE49-F238E27FC236}">
                      <a16:creationId xmlns:a16="http://schemas.microsoft.com/office/drawing/2014/main" id="{6413D3F7-0FE8-5149-A389-4DA5E52BC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6" name="Rectangle 28">
                  <a:extLst>
                    <a:ext uri="{FF2B5EF4-FFF2-40B4-BE49-F238E27FC236}">
                      <a16:creationId xmlns:a16="http://schemas.microsoft.com/office/drawing/2014/main" id="{6DDE6FB8-DE78-0D40-BE45-48FFE61AE6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797" name="Group 29">
                <a:extLst>
                  <a:ext uri="{FF2B5EF4-FFF2-40B4-BE49-F238E27FC236}">
                    <a16:creationId xmlns:a16="http://schemas.microsoft.com/office/drawing/2014/main" id="{B98AAE1A-C15D-3049-8744-44A34D4A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2798" name="Rectangle 30">
                  <a:extLst>
                    <a:ext uri="{FF2B5EF4-FFF2-40B4-BE49-F238E27FC236}">
                      <a16:creationId xmlns:a16="http://schemas.microsoft.com/office/drawing/2014/main" id="{0ADC38A3-D5A4-A042-8AD3-FCA1A3DD0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wiwok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jjat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cat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9" name="Rectangle 31">
                  <a:extLst>
                    <a:ext uri="{FF2B5EF4-FFF2-40B4-BE49-F238E27FC236}">
                      <a16:creationId xmlns:a16="http://schemas.microsoft.com/office/drawing/2014/main" id="{16D68FEA-057A-114A-9BEC-1DEC1664E2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800" name="Group 32">
                <a:extLst>
                  <a:ext uri="{FF2B5EF4-FFF2-40B4-BE49-F238E27FC236}">
                    <a16:creationId xmlns:a16="http://schemas.microsoft.com/office/drawing/2014/main" id="{18D1FEAE-4D84-BD48-AFC5-D89EFC369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2801" name="Rectangle 33">
                  <a:extLst>
                    <a:ext uri="{FF2B5EF4-FFF2-40B4-BE49-F238E27FC236}">
                      <a16:creationId xmlns:a16="http://schemas.microsoft.com/office/drawing/2014/main" id="{B1CAFAF3-A800-B248-8671-9BC467B82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2" name="Rectangle 34">
                  <a:extLst>
                    <a:ext uri="{FF2B5EF4-FFF2-40B4-BE49-F238E27FC236}">
                      <a16:creationId xmlns:a16="http://schemas.microsoft.com/office/drawing/2014/main" id="{361F9F21-215A-664F-BAF3-B8B13D7D24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803" name="Group 35">
                <a:extLst>
                  <a:ext uri="{FF2B5EF4-FFF2-40B4-BE49-F238E27FC236}">
                    <a16:creationId xmlns:a16="http://schemas.microsoft.com/office/drawing/2014/main" id="{826640C1-142C-AB44-8BE9-12A68DFA97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2804" name="Rectangle 36">
                  <a:extLst>
                    <a:ext uri="{FF2B5EF4-FFF2-40B4-BE49-F238E27FC236}">
                      <a16:creationId xmlns:a16="http://schemas.microsoft.com/office/drawing/2014/main" id="{FA8A28DB-A750-1649-A905-5DFA927C9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5" name="Rectangle 37">
                  <a:extLst>
                    <a:ext uri="{FF2B5EF4-FFF2-40B4-BE49-F238E27FC236}">
                      <a16:creationId xmlns:a16="http://schemas.microsoft.com/office/drawing/2014/main" id="{D6B2C7A5-313A-3F4C-89F5-064D18AB9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806" name="Group 38">
                <a:extLst>
                  <a:ext uri="{FF2B5EF4-FFF2-40B4-BE49-F238E27FC236}">
                    <a16:creationId xmlns:a16="http://schemas.microsoft.com/office/drawing/2014/main" id="{2DB094BE-E662-1646-B275-88F12F42F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2807" name="Rectangle 39">
                  <a:extLst>
                    <a:ext uri="{FF2B5EF4-FFF2-40B4-BE49-F238E27FC236}">
                      <a16:creationId xmlns:a16="http://schemas.microsoft.com/office/drawing/2014/main" id="{8B78C266-0A39-184D-89F4-919F77186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8" name="Rectangle 40">
                  <a:extLst>
                    <a:ext uri="{FF2B5EF4-FFF2-40B4-BE49-F238E27FC236}">
                      <a16:creationId xmlns:a16="http://schemas.microsoft.com/office/drawing/2014/main" id="{4D75201A-BC52-BF47-BDAF-6D55AE47E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2809" name="Rectangle 41">
              <a:extLst>
                <a:ext uri="{FF2B5EF4-FFF2-40B4-BE49-F238E27FC236}">
                  <a16:creationId xmlns:a16="http://schemas.microsoft.com/office/drawing/2014/main" id="{B5E6BAFB-75CF-B347-AC51-068346D93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810" name="Text Box 42">
            <a:extLst>
              <a:ext uri="{FF2B5EF4-FFF2-40B4-BE49-F238E27FC236}">
                <a16:creationId xmlns:a16="http://schemas.microsoft.com/office/drawing/2014/main" id="{43636433-3715-F54E-9FFD-50EAFE4B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54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farok crrrok hihok yorok clok kantok ok-yurp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22858560-F215-C94E-B8D1-D753FC03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5" name="Text Box 45">
            <a:extLst>
              <a:ext uri="{FF2B5EF4-FFF2-40B4-BE49-F238E27FC236}">
                <a16:creationId xmlns:a16="http://schemas.microsoft.com/office/drawing/2014/main" id="{7B675728-43D0-0040-8F4A-2D7254194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54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farok crrrok hihok yorok clok kantok ok-yurp</a:t>
            </a:r>
          </a:p>
        </p:txBody>
      </p:sp>
      <p:sp>
        <p:nvSpPr>
          <p:cNvPr id="143407" name="Rectangle 47">
            <a:extLst>
              <a:ext uri="{FF2B5EF4-FFF2-40B4-BE49-F238E27FC236}">
                <a16:creationId xmlns:a16="http://schemas.microsoft.com/office/drawing/2014/main" id="{ABBA3926-C8C4-8841-8A73-5914D342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591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6" name="Rectangle 46">
            <a:extLst>
              <a:ext uri="{FF2B5EF4-FFF2-40B4-BE49-F238E27FC236}">
                <a16:creationId xmlns:a16="http://schemas.microsoft.com/office/drawing/2014/main" id="{E7A18446-7413-044B-9434-1D710B9A7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10200"/>
            <a:ext cx="315913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C8DF8C7-25F5-B944-92F4-C95625EEE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522413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A0B07624-BC95-6B49-B6FB-05CDE157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21E7E017-77C6-0F44-8990-83DB0E4FF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143366" name="Group 6">
            <a:extLst>
              <a:ext uri="{FF2B5EF4-FFF2-40B4-BE49-F238E27FC236}">
                <a16:creationId xmlns:a16="http://schemas.microsoft.com/office/drawing/2014/main" id="{9BB6DBCC-1CD2-0F4F-82DB-6DFD7038176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143367" name="Group 7">
              <a:extLst>
                <a:ext uri="{FF2B5EF4-FFF2-40B4-BE49-F238E27FC236}">
                  <a16:creationId xmlns:a16="http://schemas.microsoft.com/office/drawing/2014/main" id="{46309798-3BBA-AA47-A0B5-A4A543776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143368" name="Group 8">
                <a:extLst>
                  <a:ext uri="{FF2B5EF4-FFF2-40B4-BE49-F238E27FC236}">
                    <a16:creationId xmlns:a16="http://schemas.microsoft.com/office/drawing/2014/main" id="{497919E5-6207-2347-96AB-23142FCA4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143369" name="Rectangle 9">
                  <a:extLst>
                    <a:ext uri="{FF2B5EF4-FFF2-40B4-BE49-F238E27FC236}">
                      <a16:creationId xmlns:a16="http://schemas.microsoft.com/office/drawing/2014/main" id="{7D301F4A-89E5-0445-B320-7D765C13C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70" name="Rectangle 10">
                  <a:extLst>
                    <a:ext uri="{FF2B5EF4-FFF2-40B4-BE49-F238E27FC236}">
                      <a16:creationId xmlns:a16="http://schemas.microsoft.com/office/drawing/2014/main" id="{9C463061-0860-8F4C-9DE2-9FF7CECEF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71" name="Group 11">
                <a:extLst>
                  <a:ext uri="{FF2B5EF4-FFF2-40B4-BE49-F238E27FC236}">
                    <a16:creationId xmlns:a16="http://schemas.microsoft.com/office/drawing/2014/main" id="{E6F70E3D-A08F-4348-9261-A03F9282F8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143372" name="Rectangle 12">
                  <a:extLst>
                    <a:ext uri="{FF2B5EF4-FFF2-40B4-BE49-F238E27FC236}">
                      <a16:creationId xmlns:a16="http://schemas.microsoft.com/office/drawing/2014/main" id="{ACA814FD-0DE5-3743-9C58-63D316B50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jjat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73" name="Rectangle 13">
                  <a:extLst>
                    <a:ext uri="{FF2B5EF4-FFF2-40B4-BE49-F238E27FC236}">
                      <a16:creationId xmlns:a16="http://schemas.microsoft.com/office/drawing/2014/main" id="{94E43DC3-3D80-4F4F-924E-B3600CC3F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74" name="Group 14">
                <a:extLst>
                  <a:ext uri="{FF2B5EF4-FFF2-40B4-BE49-F238E27FC236}">
                    <a16:creationId xmlns:a16="http://schemas.microsoft.com/office/drawing/2014/main" id="{D4FE5A1F-ED4B-0940-B866-FF6C08401B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143375" name="Rectangle 15">
                  <a:extLst>
                    <a:ext uri="{FF2B5EF4-FFF2-40B4-BE49-F238E27FC236}">
                      <a16:creationId xmlns:a16="http://schemas.microsoft.com/office/drawing/2014/main" id="{9E560429-943D-E74D-86AE-FDD794AF59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76" name="Rectangle 16">
                  <a:extLst>
                    <a:ext uri="{FF2B5EF4-FFF2-40B4-BE49-F238E27FC236}">
                      <a16:creationId xmlns:a16="http://schemas.microsoft.com/office/drawing/2014/main" id="{7075F9EF-FE13-0545-8BD6-BBBEEDE55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77" name="Group 17">
                <a:extLst>
                  <a:ext uri="{FF2B5EF4-FFF2-40B4-BE49-F238E27FC236}">
                    <a16:creationId xmlns:a16="http://schemas.microsoft.com/office/drawing/2014/main" id="{C5A52814-6D0A-2842-A171-F01FF2F7AF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143378" name="Rectangle 18">
                  <a:extLst>
                    <a:ext uri="{FF2B5EF4-FFF2-40B4-BE49-F238E27FC236}">
                      <a16:creationId xmlns:a16="http://schemas.microsoft.com/office/drawing/2014/main" id="{7A2BD6B3-D1C4-1D45-AA3D-972FFD183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79" name="Rectangle 19">
                  <a:extLst>
                    <a:ext uri="{FF2B5EF4-FFF2-40B4-BE49-F238E27FC236}">
                      <a16:creationId xmlns:a16="http://schemas.microsoft.com/office/drawing/2014/main" id="{D6C92568-4DDA-C04F-8715-F4C634EC5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80" name="Group 20">
                <a:extLst>
                  <a:ext uri="{FF2B5EF4-FFF2-40B4-BE49-F238E27FC236}">
                    <a16:creationId xmlns:a16="http://schemas.microsoft.com/office/drawing/2014/main" id="{65305A8A-D75F-5347-83D6-84AE87B0E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143381" name="Rectangle 21">
                  <a:extLst>
                    <a:ext uri="{FF2B5EF4-FFF2-40B4-BE49-F238E27FC236}">
                      <a16:creationId xmlns:a16="http://schemas.microsoft.com/office/drawing/2014/main" id="{2F0568D9-AED0-F346-84C2-2F75C0AEE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82" name="Rectangle 22">
                  <a:extLst>
                    <a:ext uri="{FF2B5EF4-FFF2-40B4-BE49-F238E27FC236}">
                      <a16:creationId xmlns:a16="http://schemas.microsoft.com/office/drawing/2014/main" id="{D81D6C5E-68A0-7042-8ABF-BD7889D96B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83" name="Group 23">
                <a:extLst>
                  <a:ext uri="{FF2B5EF4-FFF2-40B4-BE49-F238E27FC236}">
                    <a16:creationId xmlns:a16="http://schemas.microsoft.com/office/drawing/2014/main" id="{FC79F86C-607E-7E47-820C-B5E9E1BE2E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143384" name="Rectangle 24">
                  <a:extLst>
                    <a:ext uri="{FF2B5EF4-FFF2-40B4-BE49-F238E27FC236}">
                      <a16:creationId xmlns:a16="http://schemas.microsoft.com/office/drawing/2014/main" id="{3E596D4D-D079-1E4C-A0C4-5FC57F807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wiwok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izok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kantok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ok-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nnat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oloat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at-</a:t>
                  </a:r>
                  <a:r>
                    <a:rPr lang="en-US" altLang="en-US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yurp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85" name="Rectangle 25">
                  <a:extLst>
                    <a:ext uri="{FF2B5EF4-FFF2-40B4-BE49-F238E27FC236}">
                      <a16:creationId xmlns:a16="http://schemas.microsoft.com/office/drawing/2014/main" id="{BB8B943B-9146-2840-BB8C-87D97B163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86" name="Group 26">
                <a:extLst>
                  <a:ext uri="{FF2B5EF4-FFF2-40B4-BE49-F238E27FC236}">
                    <a16:creationId xmlns:a16="http://schemas.microsoft.com/office/drawing/2014/main" id="{04A39148-10BA-D443-92FB-05D7832FAB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143387" name="Rectangle 27">
                  <a:extLst>
                    <a:ext uri="{FF2B5EF4-FFF2-40B4-BE49-F238E27FC236}">
                      <a16:creationId xmlns:a16="http://schemas.microsoft.com/office/drawing/2014/main" id="{BACCC580-F2A0-2944-8B8F-04386D16A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88" name="Rectangle 28">
                  <a:extLst>
                    <a:ext uri="{FF2B5EF4-FFF2-40B4-BE49-F238E27FC236}">
                      <a16:creationId xmlns:a16="http://schemas.microsoft.com/office/drawing/2014/main" id="{50E4C09B-297F-7743-854A-AEB6E233CF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89" name="Group 29">
                <a:extLst>
                  <a:ext uri="{FF2B5EF4-FFF2-40B4-BE49-F238E27FC236}">
                    <a16:creationId xmlns:a16="http://schemas.microsoft.com/office/drawing/2014/main" id="{D9B4B8A4-F3B6-B44A-AEC1-16522E3986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143390" name="Rectangle 30">
                  <a:extLst>
                    <a:ext uri="{FF2B5EF4-FFF2-40B4-BE49-F238E27FC236}">
                      <a16:creationId xmlns:a16="http://schemas.microsoft.com/office/drawing/2014/main" id="{2043B8AF-48F4-0D46-8CEF-D31FDB492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91" name="Rectangle 31">
                  <a:extLst>
                    <a:ext uri="{FF2B5EF4-FFF2-40B4-BE49-F238E27FC236}">
                      <a16:creationId xmlns:a16="http://schemas.microsoft.com/office/drawing/2014/main" id="{3C507E29-55C6-8046-B4FE-3864D711B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92" name="Group 32">
                <a:extLst>
                  <a:ext uri="{FF2B5EF4-FFF2-40B4-BE49-F238E27FC236}">
                    <a16:creationId xmlns:a16="http://schemas.microsoft.com/office/drawing/2014/main" id="{6DC716A1-D829-FB48-9B80-598D2B4496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143393" name="Rectangle 33">
                  <a:extLst>
                    <a:ext uri="{FF2B5EF4-FFF2-40B4-BE49-F238E27FC236}">
                      <a16:creationId xmlns:a16="http://schemas.microsoft.com/office/drawing/2014/main" id="{811B6ECA-CBDB-4A48-8AE3-6BDBBFF45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wiwok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izok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totat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jjat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94" name="Rectangle 34">
                  <a:extLst>
                    <a:ext uri="{FF2B5EF4-FFF2-40B4-BE49-F238E27FC236}">
                      <a16:creationId xmlns:a16="http://schemas.microsoft.com/office/drawing/2014/main" id="{7C2E0FEB-6718-3640-91F9-7F59E4E31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95" name="Group 35">
                <a:extLst>
                  <a:ext uri="{FF2B5EF4-FFF2-40B4-BE49-F238E27FC236}">
                    <a16:creationId xmlns:a16="http://schemas.microsoft.com/office/drawing/2014/main" id="{10284C20-C023-8544-BC84-42F182941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143396" name="Rectangle 36">
                  <a:extLst>
                    <a:ext uri="{FF2B5EF4-FFF2-40B4-BE49-F238E27FC236}">
                      <a16:creationId xmlns:a16="http://schemas.microsoft.com/office/drawing/2014/main" id="{B0D458E1-E480-A440-AB5C-AAC5E07E4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397" name="Rectangle 37">
                  <a:extLst>
                    <a:ext uri="{FF2B5EF4-FFF2-40B4-BE49-F238E27FC236}">
                      <a16:creationId xmlns:a16="http://schemas.microsoft.com/office/drawing/2014/main" id="{C8562044-8E5B-494F-A61D-0059753E3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398" name="Group 38">
                <a:extLst>
                  <a:ext uri="{FF2B5EF4-FFF2-40B4-BE49-F238E27FC236}">
                    <a16:creationId xmlns:a16="http://schemas.microsoft.com/office/drawing/2014/main" id="{63988950-1033-1E4A-935B-1EE8AB5F89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143399" name="Rectangle 39">
                  <a:extLst>
                    <a:ext uri="{FF2B5EF4-FFF2-40B4-BE49-F238E27FC236}">
                      <a16:creationId xmlns:a16="http://schemas.microsoft.com/office/drawing/2014/main" id="{90BE60FE-BE92-9D44-8FAA-472A6445F8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00" name="Rectangle 40">
                  <a:extLst>
                    <a:ext uri="{FF2B5EF4-FFF2-40B4-BE49-F238E27FC236}">
                      <a16:creationId xmlns:a16="http://schemas.microsoft.com/office/drawing/2014/main" id="{D0AD89F6-EAF5-9F42-91DA-FB7F2F3747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401" name="Group 41">
                <a:extLst>
                  <a:ext uri="{FF2B5EF4-FFF2-40B4-BE49-F238E27FC236}">
                    <a16:creationId xmlns:a16="http://schemas.microsoft.com/office/drawing/2014/main" id="{B5CF4A06-3C55-C749-B2EE-AB88AB54FE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143402" name="Rectangle 42">
                  <a:extLst>
                    <a:ext uri="{FF2B5EF4-FFF2-40B4-BE49-F238E27FC236}">
                      <a16:creationId xmlns:a16="http://schemas.microsoft.com/office/drawing/2014/main" id="{4EF83243-7BA2-9B48-8ED5-EE6838A9A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03" name="Rectangle 43">
                  <a:extLst>
                    <a:ext uri="{FF2B5EF4-FFF2-40B4-BE49-F238E27FC236}">
                      <a16:creationId xmlns:a16="http://schemas.microsoft.com/office/drawing/2014/main" id="{B3D72752-2F99-E44C-A087-93DD4DF2C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43404" name="Rectangle 44">
              <a:extLst>
                <a:ext uri="{FF2B5EF4-FFF2-40B4-BE49-F238E27FC236}">
                  <a16:creationId xmlns:a16="http://schemas.microsoft.com/office/drawing/2014/main" id="{B6EA28FE-DCAA-3246-9AD3-E764432E7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408" name="Line 48">
            <a:extLst>
              <a:ext uri="{FF2B5EF4-FFF2-40B4-BE49-F238E27FC236}">
                <a16:creationId xmlns:a16="http://schemas.microsoft.com/office/drawing/2014/main" id="{1649B34D-B963-6842-A70E-859681C177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9" name="Line 49">
            <a:extLst>
              <a:ext uri="{FF2B5EF4-FFF2-40B4-BE49-F238E27FC236}">
                <a16:creationId xmlns:a16="http://schemas.microsoft.com/office/drawing/2014/main" id="{B5E9F5B3-D307-D646-8DF9-A77AA995ED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0" name="Rectangle 48">
            <a:extLst>
              <a:ext uri="{FF2B5EF4-FFF2-40B4-BE49-F238E27FC236}">
                <a16:creationId xmlns:a16="http://schemas.microsoft.com/office/drawing/2014/main" id="{90D04F01-40FD-2645-AE55-7E0A86BA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Rectangle 47">
            <a:extLst>
              <a:ext uri="{FF2B5EF4-FFF2-40B4-BE49-F238E27FC236}">
                <a16:creationId xmlns:a16="http://schemas.microsoft.com/office/drawing/2014/main" id="{96722948-2060-A44E-AB24-EFD62947A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0668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8" name="Rectangle 46">
            <a:extLst>
              <a:ext uri="{FF2B5EF4-FFF2-40B4-BE49-F238E27FC236}">
                <a16:creationId xmlns:a16="http://schemas.microsoft.com/office/drawing/2014/main" id="{03A34B08-64DA-0C42-9AE6-A0F7E454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4903788"/>
            <a:ext cx="633412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0FCA8C6-0C0B-C448-B42A-B41321632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8F94B6F2-E7E1-4341-9D1D-FF0876C9F07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3796" name="Group 4">
              <a:extLst>
                <a:ext uri="{FF2B5EF4-FFF2-40B4-BE49-F238E27FC236}">
                  <a16:creationId xmlns:a16="http://schemas.microsoft.com/office/drawing/2014/main" id="{150EEAF8-5CFA-D045-BA2F-3662A9007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3797" name="Group 5">
                <a:extLst>
                  <a:ext uri="{FF2B5EF4-FFF2-40B4-BE49-F238E27FC236}">
                    <a16:creationId xmlns:a16="http://schemas.microsoft.com/office/drawing/2014/main" id="{2A3D1F7D-6EA8-9042-BBCB-DEF7CEAEFE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3798" name="Rectangle 6">
                  <a:extLst>
                    <a:ext uri="{FF2B5EF4-FFF2-40B4-BE49-F238E27FC236}">
                      <a16:creationId xmlns:a16="http://schemas.microsoft.com/office/drawing/2014/main" id="{C224FEF4-D587-9D48-90F9-8150CE56D8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799" name="Rectangle 7">
                  <a:extLst>
                    <a:ext uri="{FF2B5EF4-FFF2-40B4-BE49-F238E27FC236}">
                      <a16:creationId xmlns:a16="http://schemas.microsoft.com/office/drawing/2014/main" id="{CC8CBEB8-F017-F347-8BF7-8265552B6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00" name="Group 8">
                <a:extLst>
                  <a:ext uri="{FF2B5EF4-FFF2-40B4-BE49-F238E27FC236}">
                    <a16:creationId xmlns:a16="http://schemas.microsoft.com/office/drawing/2014/main" id="{4E4C641A-5767-7040-A103-8658F18C20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3801" name="Rectangle 9">
                  <a:extLst>
                    <a:ext uri="{FF2B5EF4-FFF2-40B4-BE49-F238E27FC236}">
                      <a16:creationId xmlns:a16="http://schemas.microsoft.com/office/drawing/2014/main" id="{1AB60252-0D2D-2B4B-A81A-125EF218C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02" name="Rectangle 10">
                  <a:extLst>
                    <a:ext uri="{FF2B5EF4-FFF2-40B4-BE49-F238E27FC236}">
                      <a16:creationId xmlns:a16="http://schemas.microsoft.com/office/drawing/2014/main" id="{A33A82AD-1662-9F4B-B645-354E9D04D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03" name="Group 11">
                <a:extLst>
                  <a:ext uri="{FF2B5EF4-FFF2-40B4-BE49-F238E27FC236}">
                    <a16:creationId xmlns:a16="http://schemas.microsoft.com/office/drawing/2014/main" id="{E682EC01-2C3C-AB48-B9D2-C55F446476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3804" name="Rectangle 12">
                  <a:extLst>
                    <a:ext uri="{FF2B5EF4-FFF2-40B4-BE49-F238E27FC236}">
                      <a16:creationId xmlns:a16="http://schemas.microsoft.com/office/drawing/2014/main" id="{0571E26F-D622-254E-87AA-270A1D5F1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05" name="Rectangle 13">
                  <a:extLst>
                    <a:ext uri="{FF2B5EF4-FFF2-40B4-BE49-F238E27FC236}">
                      <a16:creationId xmlns:a16="http://schemas.microsoft.com/office/drawing/2014/main" id="{0CFAA9AA-53AB-524B-ACD8-C85FFC774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06" name="Group 14">
                <a:extLst>
                  <a:ext uri="{FF2B5EF4-FFF2-40B4-BE49-F238E27FC236}">
                    <a16:creationId xmlns:a16="http://schemas.microsoft.com/office/drawing/2014/main" id="{8CDC68EB-5A16-EC48-B2EE-AD9F08C2AF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3807" name="Rectangle 15">
                  <a:extLst>
                    <a:ext uri="{FF2B5EF4-FFF2-40B4-BE49-F238E27FC236}">
                      <a16:creationId xmlns:a16="http://schemas.microsoft.com/office/drawing/2014/main" id="{7D01F48B-49D2-644B-AB7B-23D35F4F49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08" name="Rectangle 16">
                  <a:extLst>
                    <a:ext uri="{FF2B5EF4-FFF2-40B4-BE49-F238E27FC236}">
                      <a16:creationId xmlns:a16="http://schemas.microsoft.com/office/drawing/2014/main" id="{91602DAA-C736-7545-98D2-1452B29B0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09" name="Group 17">
                <a:extLst>
                  <a:ext uri="{FF2B5EF4-FFF2-40B4-BE49-F238E27FC236}">
                    <a16:creationId xmlns:a16="http://schemas.microsoft.com/office/drawing/2014/main" id="{2F23A547-22CF-0D49-8015-2A67867E7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3810" name="Rectangle 18">
                  <a:extLst>
                    <a:ext uri="{FF2B5EF4-FFF2-40B4-BE49-F238E27FC236}">
                      <a16:creationId xmlns:a16="http://schemas.microsoft.com/office/drawing/2014/main" id="{3DC11CD0-C1DB-A940-AEB2-438F0D36F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11" name="Rectangle 19">
                  <a:extLst>
                    <a:ext uri="{FF2B5EF4-FFF2-40B4-BE49-F238E27FC236}">
                      <a16:creationId xmlns:a16="http://schemas.microsoft.com/office/drawing/2014/main" id="{A9807490-5B4C-4243-BC40-09CE055A5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12" name="Group 20">
                <a:extLst>
                  <a:ext uri="{FF2B5EF4-FFF2-40B4-BE49-F238E27FC236}">
                    <a16:creationId xmlns:a16="http://schemas.microsoft.com/office/drawing/2014/main" id="{188BA82B-204E-4947-AAC6-EBCAAFDA2E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3813" name="Rectangle 21">
                  <a:extLst>
                    <a:ext uri="{FF2B5EF4-FFF2-40B4-BE49-F238E27FC236}">
                      <a16:creationId xmlns:a16="http://schemas.microsoft.com/office/drawing/2014/main" id="{C636317A-529F-C647-BABA-226808223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14" name="Rectangle 22">
                  <a:extLst>
                    <a:ext uri="{FF2B5EF4-FFF2-40B4-BE49-F238E27FC236}">
                      <a16:creationId xmlns:a16="http://schemas.microsoft.com/office/drawing/2014/main" id="{C8D6789C-E9BE-CE47-B1B6-2C3022908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15" name="Group 23">
                <a:extLst>
                  <a:ext uri="{FF2B5EF4-FFF2-40B4-BE49-F238E27FC236}">
                    <a16:creationId xmlns:a16="http://schemas.microsoft.com/office/drawing/2014/main" id="{C75F7834-7E6E-704B-99D8-0292B3C3D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3816" name="Rectangle 24">
                  <a:extLst>
                    <a:ext uri="{FF2B5EF4-FFF2-40B4-BE49-F238E27FC236}">
                      <a16:creationId xmlns:a16="http://schemas.microsoft.com/office/drawing/2014/main" id="{AF13A8B5-C31D-5646-AB34-EDB1681BA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17" name="Rectangle 25">
                  <a:extLst>
                    <a:ext uri="{FF2B5EF4-FFF2-40B4-BE49-F238E27FC236}">
                      <a16:creationId xmlns:a16="http://schemas.microsoft.com/office/drawing/2014/main" id="{54AD8408-235F-6B48-858C-F70630271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18" name="Group 26">
                <a:extLst>
                  <a:ext uri="{FF2B5EF4-FFF2-40B4-BE49-F238E27FC236}">
                    <a16:creationId xmlns:a16="http://schemas.microsoft.com/office/drawing/2014/main" id="{4444AADB-3214-7B43-BADD-03CC280EF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3819" name="Rectangle 27">
                  <a:extLst>
                    <a:ext uri="{FF2B5EF4-FFF2-40B4-BE49-F238E27FC236}">
                      <a16:creationId xmlns:a16="http://schemas.microsoft.com/office/drawing/2014/main" id="{8527D50B-2935-E648-86F9-888340876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20" name="Rectangle 28">
                  <a:extLst>
                    <a:ext uri="{FF2B5EF4-FFF2-40B4-BE49-F238E27FC236}">
                      <a16:creationId xmlns:a16="http://schemas.microsoft.com/office/drawing/2014/main" id="{F2527427-7F59-0C48-A7F1-7DAF9444C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21" name="Group 29">
                <a:extLst>
                  <a:ext uri="{FF2B5EF4-FFF2-40B4-BE49-F238E27FC236}">
                    <a16:creationId xmlns:a16="http://schemas.microsoft.com/office/drawing/2014/main" id="{59CACEF3-A091-6840-B5A6-65C7E130B0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3822" name="Rectangle 30">
                  <a:extLst>
                    <a:ext uri="{FF2B5EF4-FFF2-40B4-BE49-F238E27FC236}">
                      <a16:creationId xmlns:a16="http://schemas.microsoft.com/office/drawing/2014/main" id="{D67A62DB-B671-0748-A23D-E58E88FDA1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wiwok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izok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23" name="Rectangle 31">
                  <a:extLst>
                    <a:ext uri="{FF2B5EF4-FFF2-40B4-BE49-F238E27FC236}">
                      <a16:creationId xmlns:a16="http://schemas.microsoft.com/office/drawing/2014/main" id="{5B925CD2-1855-9B46-99E4-49C5C3985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24" name="Group 32">
                <a:extLst>
                  <a:ext uri="{FF2B5EF4-FFF2-40B4-BE49-F238E27FC236}">
                    <a16:creationId xmlns:a16="http://schemas.microsoft.com/office/drawing/2014/main" id="{EEF00B58-96E4-C249-A213-B7C8B62F5C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3825" name="Rectangle 33">
                  <a:extLst>
                    <a:ext uri="{FF2B5EF4-FFF2-40B4-BE49-F238E27FC236}">
                      <a16:creationId xmlns:a16="http://schemas.microsoft.com/office/drawing/2014/main" id="{C8B56FAE-77BC-814F-8530-8C2061604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crrrok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26" name="Rectangle 34">
                  <a:extLst>
                    <a:ext uri="{FF2B5EF4-FFF2-40B4-BE49-F238E27FC236}">
                      <a16:creationId xmlns:a16="http://schemas.microsoft.com/office/drawing/2014/main" id="{E836241A-9C44-A047-AD2C-A623C6FB37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27" name="Group 35">
                <a:extLst>
                  <a:ext uri="{FF2B5EF4-FFF2-40B4-BE49-F238E27FC236}">
                    <a16:creationId xmlns:a16="http://schemas.microsoft.com/office/drawing/2014/main" id="{21A2AEA3-7099-3343-B5B8-4225930595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3828" name="Rectangle 36">
                  <a:extLst>
                    <a:ext uri="{FF2B5EF4-FFF2-40B4-BE49-F238E27FC236}">
                      <a16:creationId xmlns:a16="http://schemas.microsoft.com/office/drawing/2014/main" id="{84C084D6-39DF-6743-9E8B-B11287CC6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29" name="Rectangle 37">
                  <a:extLst>
                    <a:ext uri="{FF2B5EF4-FFF2-40B4-BE49-F238E27FC236}">
                      <a16:creationId xmlns:a16="http://schemas.microsoft.com/office/drawing/2014/main" id="{5915F1BA-A21D-2F47-8BA2-64B487363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830" name="Group 38">
                <a:extLst>
                  <a:ext uri="{FF2B5EF4-FFF2-40B4-BE49-F238E27FC236}">
                    <a16:creationId xmlns:a16="http://schemas.microsoft.com/office/drawing/2014/main" id="{90F9055F-9AA5-7141-B3E8-A2EB397B59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3831" name="Rectangle 39">
                  <a:extLst>
                    <a:ext uri="{FF2B5EF4-FFF2-40B4-BE49-F238E27FC236}">
                      <a16:creationId xmlns:a16="http://schemas.microsoft.com/office/drawing/2014/main" id="{39B5AE2A-3622-084C-9AD2-21C79708C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32" name="Rectangle 40">
                  <a:extLst>
                    <a:ext uri="{FF2B5EF4-FFF2-40B4-BE49-F238E27FC236}">
                      <a16:creationId xmlns:a16="http://schemas.microsoft.com/office/drawing/2014/main" id="{6F22CCCD-3528-2742-B7E0-3C02E02F1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3833" name="Rectangle 41">
              <a:extLst>
                <a:ext uri="{FF2B5EF4-FFF2-40B4-BE49-F238E27FC236}">
                  <a16:creationId xmlns:a16="http://schemas.microsoft.com/office/drawing/2014/main" id="{8853960B-ED16-C04B-9BA2-077A4860E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834" name="Text Box 42">
            <a:extLst>
              <a:ext uri="{FF2B5EF4-FFF2-40B4-BE49-F238E27FC236}">
                <a16:creationId xmlns:a16="http://schemas.microsoft.com/office/drawing/2014/main" id="{D8ECC884-7958-9043-8820-9E74E65D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58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farok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crrrok hihok yorok clok kantok ok-yurp</a:t>
            </a:r>
          </a:p>
        </p:txBody>
      </p:sp>
      <p:sp>
        <p:nvSpPr>
          <p:cNvPr id="33835" name="Line 43">
            <a:extLst>
              <a:ext uri="{FF2B5EF4-FFF2-40B4-BE49-F238E27FC236}">
                <a16:creationId xmlns:a16="http://schemas.microsoft.com/office/drawing/2014/main" id="{4D9029E0-82EE-5544-A973-DEC4E34114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Line 44">
            <a:extLst>
              <a:ext uri="{FF2B5EF4-FFF2-40B4-BE49-F238E27FC236}">
                <a16:creationId xmlns:a16="http://schemas.microsoft.com/office/drawing/2014/main" id="{84F1EBBE-3C99-E84A-932B-4837C88197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Text Box 45">
            <a:extLst>
              <a:ext uri="{FF2B5EF4-FFF2-40B4-BE49-F238E27FC236}">
                <a16:creationId xmlns:a16="http://schemas.microsoft.com/office/drawing/2014/main" id="{9A8D2489-850A-7F48-83B4-C95FE5F5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81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???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6" name="Rectangle 50">
            <a:extLst>
              <a:ext uri="{FF2B5EF4-FFF2-40B4-BE49-F238E27FC236}">
                <a16:creationId xmlns:a16="http://schemas.microsoft.com/office/drawing/2014/main" id="{55856626-F3AE-EA41-929A-3B9A8CDEA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4" name="Rectangle 48">
            <a:extLst>
              <a:ext uri="{FF2B5EF4-FFF2-40B4-BE49-F238E27FC236}">
                <a16:creationId xmlns:a16="http://schemas.microsoft.com/office/drawing/2014/main" id="{0CB1FDCF-26CD-6743-B0E0-31A670D17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0668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3" name="Rectangle 47">
            <a:extLst>
              <a:ext uri="{FF2B5EF4-FFF2-40B4-BE49-F238E27FC236}">
                <a16:creationId xmlns:a16="http://schemas.microsoft.com/office/drawing/2014/main" id="{D7DB28AD-62C5-A34A-8CC0-B79FD594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5641975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Rectangle 46">
            <a:extLst>
              <a:ext uri="{FF2B5EF4-FFF2-40B4-BE49-F238E27FC236}">
                <a16:creationId xmlns:a16="http://schemas.microsoft.com/office/drawing/2014/main" id="{32B4B25E-9F86-0945-8334-474D6E2C2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4876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Rectangle 45">
            <a:extLst>
              <a:ext uri="{FF2B5EF4-FFF2-40B4-BE49-F238E27FC236}">
                <a16:creationId xmlns:a16="http://schemas.microsoft.com/office/drawing/2014/main" id="{1EC0AFC8-AF9C-7A44-9F4A-507E31AE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3376613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2F6061A-8590-2343-8A2D-A129AF84C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0CA454A-F153-7E48-AB46-B952003FCF1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1B8DDB87-EEA6-0141-84AD-A376189E3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4821" name="Group 5">
                <a:extLst>
                  <a:ext uri="{FF2B5EF4-FFF2-40B4-BE49-F238E27FC236}">
                    <a16:creationId xmlns:a16="http://schemas.microsoft.com/office/drawing/2014/main" id="{FC59660D-8505-5747-AF7B-B864307326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4822" name="Rectangle 6">
                  <a:extLst>
                    <a:ext uri="{FF2B5EF4-FFF2-40B4-BE49-F238E27FC236}">
                      <a16:creationId xmlns:a16="http://schemas.microsoft.com/office/drawing/2014/main" id="{F1DF7B80-A02C-AA45-AD88-1D7DC68D7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23" name="Rectangle 7">
                  <a:extLst>
                    <a:ext uri="{FF2B5EF4-FFF2-40B4-BE49-F238E27FC236}">
                      <a16:creationId xmlns:a16="http://schemas.microsoft.com/office/drawing/2014/main" id="{14781524-65C0-AC48-8A20-542DFDF7B2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24" name="Group 8">
                <a:extLst>
                  <a:ext uri="{FF2B5EF4-FFF2-40B4-BE49-F238E27FC236}">
                    <a16:creationId xmlns:a16="http://schemas.microsoft.com/office/drawing/2014/main" id="{2D0FEA00-A5FF-6F4F-B255-48036CCE66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4825" name="Rectangle 9">
                  <a:extLst>
                    <a:ext uri="{FF2B5EF4-FFF2-40B4-BE49-F238E27FC236}">
                      <a16:creationId xmlns:a16="http://schemas.microsoft.com/office/drawing/2014/main" id="{CB6D7E09-FBA3-0249-84D1-0CF7D42032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26" name="Rectangle 10">
                  <a:extLst>
                    <a:ext uri="{FF2B5EF4-FFF2-40B4-BE49-F238E27FC236}">
                      <a16:creationId xmlns:a16="http://schemas.microsoft.com/office/drawing/2014/main" id="{57456BB6-8EBE-844C-8386-5C52EA91A8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27" name="Group 11">
                <a:extLst>
                  <a:ext uri="{FF2B5EF4-FFF2-40B4-BE49-F238E27FC236}">
                    <a16:creationId xmlns:a16="http://schemas.microsoft.com/office/drawing/2014/main" id="{5FDEA7B4-921F-874D-B1FC-26D390CC75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4828" name="Rectangle 12">
                  <a:extLst>
                    <a:ext uri="{FF2B5EF4-FFF2-40B4-BE49-F238E27FC236}">
                      <a16:creationId xmlns:a16="http://schemas.microsoft.com/office/drawing/2014/main" id="{249937F7-6A41-514E-A8BE-CB235DEDE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29" name="Rectangle 13">
                  <a:extLst>
                    <a:ext uri="{FF2B5EF4-FFF2-40B4-BE49-F238E27FC236}">
                      <a16:creationId xmlns:a16="http://schemas.microsoft.com/office/drawing/2014/main" id="{BEBD6D9D-6CD4-6448-B033-BD252B5BA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30" name="Group 14">
                <a:extLst>
                  <a:ext uri="{FF2B5EF4-FFF2-40B4-BE49-F238E27FC236}">
                    <a16:creationId xmlns:a16="http://schemas.microsoft.com/office/drawing/2014/main" id="{F2ADB325-5798-AC45-9097-A6F77E1EE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4831" name="Rectangle 15">
                  <a:extLst>
                    <a:ext uri="{FF2B5EF4-FFF2-40B4-BE49-F238E27FC236}">
                      <a16:creationId xmlns:a16="http://schemas.microsoft.com/office/drawing/2014/main" id="{519EFF7C-64D6-DB4D-9A35-ECABB891C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32" name="Rectangle 16">
                  <a:extLst>
                    <a:ext uri="{FF2B5EF4-FFF2-40B4-BE49-F238E27FC236}">
                      <a16:creationId xmlns:a16="http://schemas.microsoft.com/office/drawing/2014/main" id="{BE9B791A-6958-DA46-BA73-E0D20B688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33" name="Group 17">
                <a:extLst>
                  <a:ext uri="{FF2B5EF4-FFF2-40B4-BE49-F238E27FC236}">
                    <a16:creationId xmlns:a16="http://schemas.microsoft.com/office/drawing/2014/main" id="{D77C496A-3A05-514E-BC3A-D05ADD1D3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4834" name="Rectangle 18">
                  <a:extLst>
                    <a:ext uri="{FF2B5EF4-FFF2-40B4-BE49-F238E27FC236}">
                      <a16:creationId xmlns:a16="http://schemas.microsoft.com/office/drawing/2014/main" id="{5589FB89-58FD-024D-9ACE-6942B2A3F9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hihok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35" name="Rectangle 19">
                  <a:extLst>
                    <a:ext uri="{FF2B5EF4-FFF2-40B4-BE49-F238E27FC236}">
                      <a16:creationId xmlns:a16="http://schemas.microsoft.com/office/drawing/2014/main" id="{83DF78D1-9DB6-D04D-BF10-9D814E8FA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36" name="Group 20">
                <a:extLst>
                  <a:ext uri="{FF2B5EF4-FFF2-40B4-BE49-F238E27FC236}">
                    <a16:creationId xmlns:a16="http://schemas.microsoft.com/office/drawing/2014/main" id="{4610B09F-A710-AE47-A89E-E202199CDF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4837" name="Rectangle 21">
                  <a:extLst>
                    <a:ext uri="{FF2B5EF4-FFF2-40B4-BE49-F238E27FC236}">
                      <a16:creationId xmlns:a16="http://schemas.microsoft.com/office/drawing/2014/main" id="{2B2B5D68-0F69-984C-9DF1-6431FBD8B9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38" name="Rectangle 22">
                  <a:extLst>
                    <a:ext uri="{FF2B5EF4-FFF2-40B4-BE49-F238E27FC236}">
                      <a16:creationId xmlns:a16="http://schemas.microsoft.com/office/drawing/2014/main" id="{2E35FA3B-8400-9C43-B9B1-6E998F8BB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39" name="Group 23">
                <a:extLst>
                  <a:ext uri="{FF2B5EF4-FFF2-40B4-BE49-F238E27FC236}">
                    <a16:creationId xmlns:a16="http://schemas.microsoft.com/office/drawing/2014/main" id="{24BF7EF0-3E50-664F-A01D-F1A1822CCE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4840" name="Rectangle 24">
                  <a:extLst>
                    <a:ext uri="{FF2B5EF4-FFF2-40B4-BE49-F238E27FC236}">
                      <a16:creationId xmlns:a16="http://schemas.microsoft.com/office/drawing/2014/main" id="{3D8BF883-10C4-7F4D-964B-0F19F953A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41" name="Rectangle 25">
                  <a:extLst>
                    <a:ext uri="{FF2B5EF4-FFF2-40B4-BE49-F238E27FC236}">
                      <a16:creationId xmlns:a16="http://schemas.microsoft.com/office/drawing/2014/main" id="{6BA7C721-FB36-194E-B59B-B2019CEE6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42" name="Group 26">
                <a:extLst>
                  <a:ext uri="{FF2B5EF4-FFF2-40B4-BE49-F238E27FC236}">
                    <a16:creationId xmlns:a16="http://schemas.microsoft.com/office/drawing/2014/main" id="{3E1C78DC-E19B-7248-8EA8-6BDC6BCFC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4843" name="Rectangle 27">
                  <a:extLst>
                    <a:ext uri="{FF2B5EF4-FFF2-40B4-BE49-F238E27FC236}">
                      <a16:creationId xmlns:a16="http://schemas.microsoft.com/office/drawing/2014/main" id="{FE43C38C-68BE-CD46-A049-9F9202188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44" name="Rectangle 28">
                  <a:extLst>
                    <a:ext uri="{FF2B5EF4-FFF2-40B4-BE49-F238E27FC236}">
                      <a16:creationId xmlns:a16="http://schemas.microsoft.com/office/drawing/2014/main" id="{CC49AE1B-A410-1B43-9324-BEC101B01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45" name="Group 29">
                <a:extLst>
                  <a:ext uri="{FF2B5EF4-FFF2-40B4-BE49-F238E27FC236}">
                    <a16:creationId xmlns:a16="http://schemas.microsoft.com/office/drawing/2014/main" id="{94AE0048-4FFD-6B44-B167-F75FDDE553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4846" name="Rectangle 30">
                  <a:extLst>
                    <a:ext uri="{FF2B5EF4-FFF2-40B4-BE49-F238E27FC236}">
                      <a16:creationId xmlns:a16="http://schemas.microsoft.com/office/drawing/2014/main" id="{6A5C0354-2A8E-A64A-9575-B01522022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47" name="Rectangle 31">
                  <a:extLst>
                    <a:ext uri="{FF2B5EF4-FFF2-40B4-BE49-F238E27FC236}">
                      <a16:creationId xmlns:a16="http://schemas.microsoft.com/office/drawing/2014/main" id="{2F5C6E4B-4620-B249-BF5A-B0F50FA1C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48" name="Group 32">
                <a:extLst>
                  <a:ext uri="{FF2B5EF4-FFF2-40B4-BE49-F238E27FC236}">
                    <a16:creationId xmlns:a16="http://schemas.microsoft.com/office/drawing/2014/main" id="{20FE9A6B-573D-514E-AA38-596D7E997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4849" name="Rectangle 33">
                  <a:extLst>
                    <a:ext uri="{FF2B5EF4-FFF2-40B4-BE49-F238E27FC236}">
                      <a16:creationId xmlns:a16="http://schemas.microsoft.com/office/drawing/2014/main" id="{F5D9FD75-9879-6145-AAD7-903014C36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hihok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50" name="Rectangle 34">
                  <a:extLst>
                    <a:ext uri="{FF2B5EF4-FFF2-40B4-BE49-F238E27FC236}">
                      <a16:creationId xmlns:a16="http://schemas.microsoft.com/office/drawing/2014/main" id="{D925C71D-4E31-7A43-8262-578D40B76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51" name="Group 35">
                <a:extLst>
                  <a:ext uri="{FF2B5EF4-FFF2-40B4-BE49-F238E27FC236}">
                    <a16:creationId xmlns:a16="http://schemas.microsoft.com/office/drawing/2014/main" id="{8A8BA190-BACC-5E47-AAA0-B23335C219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4852" name="Rectangle 36">
                  <a:extLst>
                    <a:ext uri="{FF2B5EF4-FFF2-40B4-BE49-F238E27FC236}">
                      <a16:creationId xmlns:a16="http://schemas.microsoft.com/office/drawing/2014/main" id="{2E13BE4A-6C8C-DA47-9CEE-34A7A8B07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53" name="Rectangle 37">
                  <a:extLst>
                    <a:ext uri="{FF2B5EF4-FFF2-40B4-BE49-F238E27FC236}">
                      <a16:creationId xmlns:a16="http://schemas.microsoft.com/office/drawing/2014/main" id="{B55AEC39-7E70-1F42-BAE5-0EA537E20E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854" name="Group 38">
                <a:extLst>
                  <a:ext uri="{FF2B5EF4-FFF2-40B4-BE49-F238E27FC236}">
                    <a16:creationId xmlns:a16="http://schemas.microsoft.com/office/drawing/2014/main" id="{27F41CED-89FB-2C46-8B5E-65037722AB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4855" name="Rectangle 39">
                  <a:extLst>
                    <a:ext uri="{FF2B5EF4-FFF2-40B4-BE49-F238E27FC236}">
                      <a16:creationId xmlns:a16="http://schemas.microsoft.com/office/drawing/2014/main" id="{C455B9C9-3155-0B46-B70D-765A70239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hihok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56" name="Rectangle 40">
                  <a:extLst>
                    <a:ext uri="{FF2B5EF4-FFF2-40B4-BE49-F238E27FC236}">
                      <a16:creationId xmlns:a16="http://schemas.microsoft.com/office/drawing/2014/main" id="{F36D48BE-F1F1-5748-940A-3A9D20D62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4857" name="Rectangle 41">
              <a:extLst>
                <a:ext uri="{FF2B5EF4-FFF2-40B4-BE49-F238E27FC236}">
                  <a16:creationId xmlns:a16="http://schemas.microsoft.com/office/drawing/2014/main" id="{AFC56C01-77A8-0C43-A2CD-D36527F13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4858" name="Text Box 42">
            <a:extLst>
              <a:ext uri="{FF2B5EF4-FFF2-40B4-BE49-F238E27FC236}">
                <a16:creationId xmlns:a16="http://schemas.microsoft.com/office/drawing/2014/main" id="{C64BCCE9-340A-F845-A269-B8F50F791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58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farok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crrrok hihok yorok clok kantok ok-yurp</a:t>
            </a:r>
          </a:p>
        </p:txBody>
      </p:sp>
      <p:sp>
        <p:nvSpPr>
          <p:cNvPr id="34859" name="Line 43">
            <a:extLst>
              <a:ext uri="{FF2B5EF4-FFF2-40B4-BE49-F238E27FC236}">
                <a16:creationId xmlns:a16="http://schemas.microsoft.com/office/drawing/2014/main" id="{FBDF6903-5181-EB43-B04C-3EF74ADD9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Line 44">
            <a:extLst>
              <a:ext uri="{FF2B5EF4-FFF2-40B4-BE49-F238E27FC236}">
                <a16:creationId xmlns:a16="http://schemas.microsoft.com/office/drawing/2014/main" id="{835666B6-1CC9-2442-B8C2-2EE489949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3" name="Rectangle 53">
            <a:extLst>
              <a:ext uri="{FF2B5EF4-FFF2-40B4-BE49-F238E27FC236}">
                <a16:creationId xmlns:a16="http://schemas.microsoft.com/office/drawing/2014/main" id="{5E8BA97B-9233-7347-9C3F-39895DA2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2" name="Rectangle 52">
            <a:extLst>
              <a:ext uri="{FF2B5EF4-FFF2-40B4-BE49-F238E27FC236}">
                <a16:creationId xmlns:a16="http://schemas.microsoft.com/office/drawing/2014/main" id="{F9579291-F587-4547-AED6-8AC7E3B5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1" name="Rectangle 51">
            <a:extLst>
              <a:ext uri="{FF2B5EF4-FFF2-40B4-BE49-F238E27FC236}">
                <a16:creationId xmlns:a16="http://schemas.microsoft.com/office/drawing/2014/main" id="{AC617771-A286-4E4D-BA60-9C106674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066800"/>
            <a:ext cx="568325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0" name="Rectangle 50">
            <a:extLst>
              <a:ext uri="{FF2B5EF4-FFF2-40B4-BE49-F238E27FC236}">
                <a16:creationId xmlns:a16="http://schemas.microsoft.com/office/drawing/2014/main" id="{34E433B8-092D-9347-8F76-D803CDA18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4905375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9" name="Rectangle 49">
            <a:extLst>
              <a:ext uri="{FF2B5EF4-FFF2-40B4-BE49-F238E27FC236}">
                <a16:creationId xmlns:a16="http://schemas.microsoft.com/office/drawing/2014/main" id="{6F57AB43-C9C5-5A46-A925-782ED2209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4135438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9CA8B8E-A639-9846-9F29-C51B858D3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2CF1E2E8-71EC-774C-8394-929B29BFE94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5844" name="Group 4">
              <a:extLst>
                <a:ext uri="{FF2B5EF4-FFF2-40B4-BE49-F238E27FC236}">
                  <a16:creationId xmlns:a16="http://schemas.microsoft.com/office/drawing/2014/main" id="{C36DB657-5F0F-7944-AE0E-8D4ED5FB4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5845" name="Group 5">
                <a:extLst>
                  <a:ext uri="{FF2B5EF4-FFF2-40B4-BE49-F238E27FC236}">
                    <a16:creationId xmlns:a16="http://schemas.microsoft.com/office/drawing/2014/main" id="{F6E8615B-C61D-9842-9461-2F95DC0FFB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5846" name="Rectangle 6">
                  <a:extLst>
                    <a:ext uri="{FF2B5EF4-FFF2-40B4-BE49-F238E27FC236}">
                      <a16:creationId xmlns:a16="http://schemas.microsoft.com/office/drawing/2014/main" id="{0EB687A1-00E1-5E4E-85BC-8E21EF6DAF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47" name="Rectangle 7">
                  <a:extLst>
                    <a:ext uri="{FF2B5EF4-FFF2-40B4-BE49-F238E27FC236}">
                      <a16:creationId xmlns:a16="http://schemas.microsoft.com/office/drawing/2014/main" id="{2EB8CA75-CBEB-6749-8BD3-47724655A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48" name="Group 8">
                <a:extLst>
                  <a:ext uri="{FF2B5EF4-FFF2-40B4-BE49-F238E27FC236}">
                    <a16:creationId xmlns:a16="http://schemas.microsoft.com/office/drawing/2014/main" id="{D13BCF30-6202-DA4A-95AD-FA3C860E5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5849" name="Rectangle 9">
                  <a:extLst>
                    <a:ext uri="{FF2B5EF4-FFF2-40B4-BE49-F238E27FC236}">
                      <a16:creationId xmlns:a16="http://schemas.microsoft.com/office/drawing/2014/main" id="{1F89EEC0-C53E-FE4B-8742-03FC1C01F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50" name="Rectangle 10">
                  <a:extLst>
                    <a:ext uri="{FF2B5EF4-FFF2-40B4-BE49-F238E27FC236}">
                      <a16:creationId xmlns:a16="http://schemas.microsoft.com/office/drawing/2014/main" id="{1C0AE2ED-CAC7-694D-B87F-5789D5467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51" name="Group 11">
                <a:extLst>
                  <a:ext uri="{FF2B5EF4-FFF2-40B4-BE49-F238E27FC236}">
                    <a16:creationId xmlns:a16="http://schemas.microsoft.com/office/drawing/2014/main" id="{794849B2-D584-0243-BFB0-B0346568C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5852" name="Rectangle 12">
                  <a:extLst>
                    <a:ext uri="{FF2B5EF4-FFF2-40B4-BE49-F238E27FC236}">
                      <a16:creationId xmlns:a16="http://schemas.microsoft.com/office/drawing/2014/main" id="{30D6E310-4343-2242-B156-3E12D1227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53" name="Rectangle 13">
                  <a:extLst>
                    <a:ext uri="{FF2B5EF4-FFF2-40B4-BE49-F238E27FC236}">
                      <a16:creationId xmlns:a16="http://schemas.microsoft.com/office/drawing/2014/main" id="{3888B445-1C90-2548-8611-13D146C87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54" name="Group 14">
                <a:extLst>
                  <a:ext uri="{FF2B5EF4-FFF2-40B4-BE49-F238E27FC236}">
                    <a16:creationId xmlns:a16="http://schemas.microsoft.com/office/drawing/2014/main" id="{93E437EC-4376-8D4B-A8A9-2DBFC447D7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5855" name="Rectangle 15">
                  <a:extLst>
                    <a:ext uri="{FF2B5EF4-FFF2-40B4-BE49-F238E27FC236}">
                      <a16:creationId xmlns:a16="http://schemas.microsoft.com/office/drawing/2014/main" id="{C0EFA24C-B3B4-3F4C-B449-7135621B13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56" name="Rectangle 16">
                  <a:extLst>
                    <a:ext uri="{FF2B5EF4-FFF2-40B4-BE49-F238E27FC236}">
                      <a16:creationId xmlns:a16="http://schemas.microsoft.com/office/drawing/2014/main" id="{2A0ECAC4-3A1C-E94D-A985-FA973AA29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57" name="Group 17">
                <a:extLst>
                  <a:ext uri="{FF2B5EF4-FFF2-40B4-BE49-F238E27FC236}">
                    <a16:creationId xmlns:a16="http://schemas.microsoft.com/office/drawing/2014/main" id="{8352C530-47B4-524A-B437-83AAEB1303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5858" name="Rectangle 18">
                  <a:extLst>
                    <a:ext uri="{FF2B5EF4-FFF2-40B4-BE49-F238E27FC236}">
                      <a16:creationId xmlns:a16="http://schemas.microsoft.com/office/drawing/2014/main" id="{38E01491-BB16-2D47-A270-3D547CB165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hihok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59" name="Rectangle 19">
                  <a:extLst>
                    <a:ext uri="{FF2B5EF4-FFF2-40B4-BE49-F238E27FC236}">
                      <a16:creationId xmlns:a16="http://schemas.microsoft.com/office/drawing/2014/main" id="{2FDEF6BC-F29A-7044-A779-C18D283DA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60" name="Group 20">
                <a:extLst>
                  <a:ext uri="{FF2B5EF4-FFF2-40B4-BE49-F238E27FC236}">
                    <a16:creationId xmlns:a16="http://schemas.microsoft.com/office/drawing/2014/main" id="{0F03B83F-A189-7E41-B9F9-5CE3BE73E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5861" name="Rectangle 21">
                  <a:extLst>
                    <a:ext uri="{FF2B5EF4-FFF2-40B4-BE49-F238E27FC236}">
                      <a16:creationId xmlns:a16="http://schemas.microsoft.com/office/drawing/2014/main" id="{C1A6D9CA-143B-DD48-8AAD-795C77D1E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62" name="Rectangle 22">
                  <a:extLst>
                    <a:ext uri="{FF2B5EF4-FFF2-40B4-BE49-F238E27FC236}">
                      <a16:creationId xmlns:a16="http://schemas.microsoft.com/office/drawing/2014/main" id="{F1C536FF-9062-2A44-BD12-DB6957489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63" name="Group 23">
                <a:extLst>
                  <a:ext uri="{FF2B5EF4-FFF2-40B4-BE49-F238E27FC236}">
                    <a16:creationId xmlns:a16="http://schemas.microsoft.com/office/drawing/2014/main" id="{549C0827-1192-9549-A9D4-1B2C3280D4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5864" name="Rectangle 24">
                  <a:extLst>
                    <a:ext uri="{FF2B5EF4-FFF2-40B4-BE49-F238E27FC236}">
                      <a16:creationId xmlns:a16="http://schemas.microsoft.com/office/drawing/2014/main" id="{F96F9A06-B14B-4E4C-B9BB-97E476CD9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65" name="Rectangle 25">
                  <a:extLst>
                    <a:ext uri="{FF2B5EF4-FFF2-40B4-BE49-F238E27FC236}">
                      <a16:creationId xmlns:a16="http://schemas.microsoft.com/office/drawing/2014/main" id="{C840CE5E-D4E0-E046-81D9-657289915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66" name="Group 26">
                <a:extLst>
                  <a:ext uri="{FF2B5EF4-FFF2-40B4-BE49-F238E27FC236}">
                    <a16:creationId xmlns:a16="http://schemas.microsoft.com/office/drawing/2014/main" id="{7FB6E4E4-E8D3-B44D-B6FE-491179DFD5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5867" name="Rectangle 27">
                  <a:extLst>
                    <a:ext uri="{FF2B5EF4-FFF2-40B4-BE49-F238E27FC236}">
                      <a16:creationId xmlns:a16="http://schemas.microsoft.com/office/drawing/2014/main" id="{D827D351-96D5-DB4E-9E3C-DEF14CE84B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yorok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68" name="Rectangle 28">
                  <a:extLst>
                    <a:ext uri="{FF2B5EF4-FFF2-40B4-BE49-F238E27FC236}">
                      <a16:creationId xmlns:a16="http://schemas.microsoft.com/office/drawing/2014/main" id="{488DF182-3FE5-564E-BCF2-5863AAA23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69" name="Group 29">
                <a:extLst>
                  <a:ext uri="{FF2B5EF4-FFF2-40B4-BE49-F238E27FC236}">
                    <a16:creationId xmlns:a16="http://schemas.microsoft.com/office/drawing/2014/main" id="{FDAFC140-3B39-EC47-BBB8-04016D5890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5870" name="Rectangle 30">
                  <a:extLst>
                    <a:ext uri="{FF2B5EF4-FFF2-40B4-BE49-F238E27FC236}">
                      <a16:creationId xmlns:a16="http://schemas.microsoft.com/office/drawing/2014/main" id="{A9BA029D-1916-E54D-919D-688DAD7BC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1" name="Rectangle 31">
                  <a:extLst>
                    <a:ext uri="{FF2B5EF4-FFF2-40B4-BE49-F238E27FC236}">
                      <a16:creationId xmlns:a16="http://schemas.microsoft.com/office/drawing/2014/main" id="{32D668EE-A08F-3744-9570-6C8CC006C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72" name="Group 32">
                <a:extLst>
                  <a:ext uri="{FF2B5EF4-FFF2-40B4-BE49-F238E27FC236}">
                    <a16:creationId xmlns:a16="http://schemas.microsoft.com/office/drawing/2014/main" id="{EAABF986-533B-4D4C-AF9D-3A3054172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5873" name="Rectangle 33">
                  <a:extLst>
                    <a:ext uri="{FF2B5EF4-FFF2-40B4-BE49-F238E27FC236}">
                      <a16:creationId xmlns:a16="http://schemas.microsoft.com/office/drawing/2014/main" id="{219AAD67-3F21-4043-84AA-006CFA5EFA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hihok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yorok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4" name="Rectangle 34">
                  <a:extLst>
                    <a:ext uri="{FF2B5EF4-FFF2-40B4-BE49-F238E27FC236}">
                      <a16:creationId xmlns:a16="http://schemas.microsoft.com/office/drawing/2014/main" id="{96FEA8C1-E3BB-2A4C-8C83-2EFF565DB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75" name="Group 35">
                <a:extLst>
                  <a:ext uri="{FF2B5EF4-FFF2-40B4-BE49-F238E27FC236}">
                    <a16:creationId xmlns:a16="http://schemas.microsoft.com/office/drawing/2014/main" id="{DF4F99DB-B5B5-1440-B973-8CC0B16602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5876" name="Rectangle 36">
                  <a:extLst>
                    <a:ext uri="{FF2B5EF4-FFF2-40B4-BE49-F238E27FC236}">
                      <a16:creationId xmlns:a16="http://schemas.microsoft.com/office/drawing/2014/main" id="{6B76D797-0167-5F42-A9C0-9DA665C535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77" name="Rectangle 37">
                  <a:extLst>
                    <a:ext uri="{FF2B5EF4-FFF2-40B4-BE49-F238E27FC236}">
                      <a16:creationId xmlns:a16="http://schemas.microsoft.com/office/drawing/2014/main" id="{0B015937-2DDF-C240-890E-BDF4F60A8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78" name="Group 38">
                <a:extLst>
                  <a:ext uri="{FF2B5EF4-FFF2-40B4-BE49-F238E27FC236}">
                    <a16:creationId xmlns:a16="http://schemas.microsoft.com/office/drawing/2014/main" id="{C17EE1DD-4943-764D-A90A-DA973981B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5879" name="Rectangle 39">
                  <a:extLst>
                    <a:ext uri="{FF2B5EF4-FFF2-40B4-BE49-F238E27FC236}">
                      <a16:creationId xmlns:a16="http://schemas.microsoft.com/office/drawing/2014/main" id="{82153748-9BC2-9748-95CC-6AAA34483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hihok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880" name="Rectangle 40">
                  <a:extLst>
                    <a:ext uri="{FF2B5EF4-FFF2-40B4-BE49-F238E27FC236}">
                      <a16:creationId xmlns:a16="http://schemas.microsoft.com/office/drawing/2014/main" id="{86152E51-FAD6-F446-B205-E532F54432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5881" name="Rectangle 41">
              <a:extLst>
                <a:ext uri="{FF2B5EF4-FFF2-40B4-BE49-F238E27FC236}">
                  <a16:creationId xmlns:a16="http://schemas.microsoft.com/office/drawing/2014/main" id="{7D3AC672-C270-2A46-B36F-7D98C008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82" name="Text Box 42">
            <a:extLst>
              <a:ext uri="{FF2B5EF4-FFF2-40B4-BE49-F238E27FC236}">
                <a16:creationId xmlns:a16="http://schemas.microsoft.com/office/drawing/2014/main" id="{69FEAF1B-BAFC-594D-9C56-5CEBABAA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61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farok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crrrok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hihok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yorok clok kantok ok-yurp</a:t>
            </a:r>
          </a:p>
        </p:txBody>
      </p:sp>
      <p:sp>
        <p:nvSpPr>
          <p:cNvPr id="35883" name="Line 43">
            <a:extLst>
              <a:ext uri="{FF2B5EF4-FFF2-40B4-BE49-F238E27FC236}">
                <a16:creationId xmlns:a16="http://schemas.microsoft.com/office/drawing/2014/main" id="{FECF03E9-D037-AB43-A383-A1EB5A04B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59A5AA3A-AD8C-0A49-ADBB-301E80121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45">
            <a:extLst>
              <a:ext uri="{FF2B5EF4-FFF2-40B4-BE49-F238E27FC236}">
                <a16:creationId xmlns:a16="http://schemas.microsoft.com/office/drawing/2014/main" id="{99636E8A-02EB-1D4C-BD65-0BCE55A3A3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Line 46">
            <a:extLst>
              <a:ext uri="{FF2B5EF4-FFF2-40B4-BE49-F238E27FC236}">
                <a16:creationId xmlns:a16="http://schemas.microsoft.com/office/drawing/2014/main" id="{22F83084-92AE-DE44-B78B-DBE331A8FA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Line 47">
            <a:extLst>
              <a:ext uri="{FF2B5EF4-FFF2-40B4-BE49-F238E27FC236}">
                <a16:creationId xmlns:a16="http://schemas.microsoft.com/office/drawing/2014/main" id="{92556AB1-DFCE-DE4A-825E-324234AEA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8" name="Rectangle 56">
            <a:extLst>
              <a:ext uri="{FF2B5EF4-FFF2-40B4-BE49-F238E27FC236}">
                <a16:creationId xmlns:a16="http://schemas.microsoft.com/office/drawing/2014/main" id="{7A0B8779-3DDB-9C49-9834-86346840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Rectangle 55">
            <a:extLst>
              <a:ext uri="{FF2B5EF4-FFF2-40B4-BE49-F238E27FC236}">
                <a16:creationId xmlns:a16="http://schemas.microsoft.com/office/drawing/2014/main" id="{06ABD02C-0D03-BB48-A3CC-32ABF5BD7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5" name="Rectangle 53">
            <a:extLst>
              <a:ext uri="{FF2B5EF4-FFF2-40B4-BE49-F238E27FC236}">
                <a16:creationId xmlns:a16="http://schemas.microsoft.com/office/drawing/2014/main" id="{7A4AAC0E-B4A9-9B49-A5E7-963A6F33F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066800"/>
            <a:ext cx="458788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Rectangle 52">
            <a:extLst>
              <a:ext uri="{FF2B5EF4-FFF2-40B4-BE49-F238E27FC236}">
                <a16:creationId xmlns:a16="http://schemas.microsoft.com/office/drawing/2014/main" id="{AF56FAD8-B17F-C34E-8205-B16188660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14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7CCF29-B8A9-1742-A8C7-BBF72D9E8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38915" name="Group 3">
            <a:extLst>
              <a:ext uri="{FF2B5EF4-FFF2-40B4-BE49-F238E27FC236}">
                <a16:creationId xmlns:a16="http://schemas.microsoft.com/office/drawing/2014/main" id="{3F433AA7-61CD-C549-ABCB-B78B5EAEA00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8916" name="Group 4">
              <a:extLst>
                <a:ext uri="{FF2B5EF4-FFF2-40B4-BE49-F238E27FC236}">
                  <a16:creationId xmlns:a16="http://schemas.microsoft.com/office/drawing/2014/main" id="{8E546C75-4302-474C-AA00-F7034DD52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8917" name="Group 5">
                <a:extLst>
                  <a:ext uri="{FF2B5EF4-FFF2-40B4-BE49-F238E27FC236}">
                    <a16:creationId xmlns:a16="http://schemas.microsoft.com/office/drawing/2014/main" id="{77526FAA-96D9-4543-83EA-F774590B2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8918" name="Rectangle 6">
                  <a:extLst>
                    <a:ext uri="{FF2B5EF4-FFF2-40B4-BE49-F238E27FC236}">
                      <a16:creationId xmlns:a16="http://schemas.microsoft.com/office/drawing/2014/main" id="{FB2D7F10-161A-7641-979F-CAAB5AC3D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19" name="Rectangle 7">
                  <a:extLst>
                    <a:ext uri="{FF2B5EF4-FFF2-40B4-BE49-F238E27FC236}">
                      <a16:creationId xmlns:a16="http://schemas.microsoft.com/office/drawing/2014/main" id="{7A16D75A-62D2-074D-B56F-8C8504944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20" name="Group 8">
                <a:extLst>
                  <a:ext uri="{FF2B5EF4-FFF2-40B4-BE49-F238E27FC236}">
                    <a16:creationId xmlns:a16="http://schemas.microsoft.com/office/drawing/2014/main" id="{C7032116-7F2D-2B49-9922-FD4A99CBF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8921" name="Rectangle 9">
                  <a:extLst>
                    <a:ext uri="{FF2B5EF4-FFF2-40B4-BE49-F238E27FC236}">
                      <a16:creationId xmlns:a16="http://schemas.microsoft.com/office/drawing/2014/main" id="{290C5C10-A125-8C4C-BC13-6F7852655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22" name="Rectangle 10">
                  <a:extLst>
                    <a:ext uri="{FF2B5EF4-FFF2-40B4-BE49-F238E27FC236}">
                      <a16:creationId xmlns:a16="http://schemas.microsoft.com/office/drawing/2014/main" id="{E23ECD22-80AC-B743-A40C-52CFE1816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23" name="Group 11">
                <a:extLst>
                  <a:ext uri="{FF2B5EF4-FFF2-40B4-BE49-F238E27FC236}">
                    <a16:creationId xmlns:a16="http://schemas.microsoft.com/office/drawing/2014/main" id="{362AE3A7-F16D-F14B-911E-F034B02D6C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8924" name="Rectangle 12">
                  <a:extLst>
                    <a:ext uri="{FF2B5EF4-FFF2-40B4-BE49-F238E27FC236}">
                      <a16:creationId xmlns:a16="http://schemas.microsoft.com/office/drawing/2014/main" id="{1DA6460D-D4EA-654B-8AAB-5060F83A5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25" name="Rectangle 13">
                  <a:extLst>
                    <a:ext uri="{FF2B5EF4-FFF2-40B4-BE49-F238E27FC236}">
                      <a16:creationId xmlns:a16="http://schemas.microsoft.com/office/drawing/2014/main" id="{FA035B8B-5459-524C-83FD-0452B6E68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26" name="Group 14">
                <a:extLst>
                  <a:ext uri="{FF2B5EF4-FFF2-40B4-BE49-F238E27FC236}">
                    <a16:creationId xmlns:a16="http://schemas.microsoft.com/office/drawing/2014/main" id="{B0388F4F-C1EA-C94A-B0DC-A4E6572279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8927" name="Rectangle 15">
                  <a:extLst>
                    <a:ext uri="{FF2B5EF4-FFF2-40B4-BE49-F238E27FC236}">
                      <a16:creationId xmlns:a16="http://schemas.microsoft.com/office/drawing/2014/main" id="{50A95074-BD42-F748-AA41-EF262943E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28" name="Rectangle 16">
                  <a:extLst>
                    <a:ext uri="{FF2B5EF4-FFF2-40B4-BE49-F238E27FC236}">
                      <a16:creationId xmlns:a16="http://schemas.microsoft.com/office/drawing/2014/main" id="{4B031436-35B2-AF40-ABAD-DCA0517707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29" name="Group 17">
                <a:extLst>
                  <a:ext uri="{FF2B5EF4-FFF2-40B4-BE49-F238E27FC236}">
                    <a16:creationId xmlns:a16="http://schemas.microsoft.com/office/drawing/2014/main" id="{CFC5BE4D-213E-1645-97DA-03495E866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8930" name="Rectangle 18">
                  <a:extLst>
                    <a:ext uri="{FF2B5EF4-FFF2-40B4-BE49-F238E27FC236}">
                      <a16:creationId xmlns:a16="http://schemas.microsoft.com/office/drawing/2014/main" id="{EC3C7EA1-04D5-E24D-874F-63914F1741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31" name="Rectangle 19">
                  <a:extLst>
                    <a:ext uri="{FF2B5EF4-FFF2-40B4-BE49-F238E27FC236}">
                      <a16:creationId xmlns:a16="http://schemas.microsoft.com/office/drawing/2014/main" id="{5F4C47FE-FDDD-214E-8CF3-EF431CB8E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32" name="Group 20">
                <a:extLst>
                  <a:ext uri="{FF2B5EF4-FFF2-40B4-BE49-F238E27FC236}">
                    <a16:creationId xmlns:a16="http://schemas.microsoft.com/office/drawing/2014/main" id="{7D0C1BCC-4F7D-2440-B36F-53CC5A99C8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8933" name="Rectangle 21">
                  <a:extLst>
                    <a:ext uri="{FF2B5EF4-FFF2-40B4-BE49-F238E27FC236}">
                      <a16:creationId xmlns:a16="http://schemas.microsoft.com/office/drawing/2014/main" id="{1E9EDA3D-2B22-2F48-A5A9-3C2FD2CFD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34" name="Rectangle 22">
                  <a:extLst>
                    <a:ext uri="{FF2B5EF4-FFF2-40B4-BE49-F238E27FC236}">
                      <a16:creationId xmlns:a16="http://schemas.microsoft.com/office/drawing/2014/main" id="{6331F4E3-C342-CB48-ABAE-1A3887534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35" name="Group 23">
                <a:extLst>
                  <a:ext uri="{FF2B5EF4-FFF2-40B4-BE49-F238E27FC236}">
                    <a16:creationId xmlns:a16="http://schemas.microsoft.com/office/drawing/2014/main" id="{47485614-9A94-084D-B814-AAD78B18B8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8936" name="Rectangle 24">
                  <a:extLst>
                    <a:ext uri="{FF2B5EF4-FFF2-40B4-BE49-F238E27FC236}">
                      <a16:creationId xmlns:a16="http://schemas.microsoft.com/office/drawing/2014/main" id="{596B6C42-483C-5743-B7D1-27E681221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37" name="Rectangle 25">
                  <a:extLst>
                    <a:ext uri="{FF2B5EF4-FFF2-40B4-BE49-F238E27FC236}">
                      <a16:creationId xmlns:a16="http://schemas.microsoft.com/office/drawing/2014/main" id="{24234856-7F59-DD46-A94F-607C536E7A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38" name="Group 26">
                <a:extLst>
                  <a:ext uri="{FF2B5EF4-FFF2-40B4-BE49-F238E27FC236}">
                    <a16:creationId xmlns:a16="http://schemas.microsoft.com/office/drawing/2014/main" id="{4385BAD0-63DF-B540-A90F-401713A79E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8939" name="Rectangle 27">
                  <a:extLst>
                    <a:ext uri="{FF2B5EF4-FFF2-40B4-BE49-F238E27FC236}">
                      <a16:creationId xmlns:a16="http://schemas.microsoft.com/office/drawing/2014/main" id="{DFE25B44-833A-6F43-B29E-101EE327D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40" name="Rectangle 28">
                  <a:extLst>
                    <a:ext uri="{FF2B5EF4-FFF2-40B4-BE49-F238E27FC236}">
                      <a16:creationId xmlns:a16="http://schemas.microsoft.com/office/drawing/2014/main" id="{9FE4100F-0823-A142-AF3B-C9959A338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41" name="Group 29">
                <a:extLst>
                  <a:ext uri="{FF2B5EF4-FFF2-40B4-BE49-F238E27FC236}">
                    <a16:creationId xmlns:a16="http://schemas.microsoft.com/office/drawing/2014/main" id="{0B3E66A4-42AE-B84C-8177-D4472EDA5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8942" name="Rectangle 30">
                  <a:extLst>
                    <a:ext uri="{FF2B5EF4-FFF2-40B4-BE49-F238E27FC236}">
                      <a16:creationId xmlns:a16="http://schemas.microsoft.com/office/drawing/2014/main" id="{AE459EE8-E50F-6D45-A4D3-DE705ED0CB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43" name="Rectangle 31">
                  <a:extLst>
                    <a:ext uri="{FF2B5EF4-FFF2-40B4-BE49-F238E27FC236}">
                      <a16:creationId xmlns:a16="http://schemas.microsoft.com/office/drawing/2014/main" id="{3A73553A-2303-5C4B-885B-41C86BF58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44" name="Group 32">
                <a:extLst>
                  <a:ext uri="{FF2B5EF4-FFF2-40B4-BE49-F238E27FC236}">
                    <a16:creationId xmlns:a16="http://schemas.microsoft.com/office/drawing/2014/main" id="{EA115921-F0F9-204C-A4EA-AA0784973A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8945" name="Rectangle 33">
                  <a:extLst>
                    <a:ext uri="{FF2B5EF4-FFF2-40B4-BE49-F238E27FC236}">
                      <a16:creationId xmlns:a16="http://schemas.microsoft.com/office/drawing/2014/main" id="{C51DAFF4-6FD3-D643-83CD-C878029A8D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46" name="Rectangle 34">
                  <a:extLst>
                    <a:ext uri="{FF2B5EF4-FFF2-40B4-BE49-F238E27FC236}">
                      <a16:creationId xmlns:a16="http://schemas.microsoft.com/office/drawing/2014/main" id="{F37F288E-7692-F34A-A666-80B7D77BF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47" name="Group 35">
                <a:extLst>
                  <a:ext uri="{FF2B5EF4-FFF2-40B4-BE49-F238E27FC236}">
                    <a16:creationId xmlns:a16="http://schemas.microsoft.com/office/drawing/2014/main" id="{F72A9263-D830-2941-A6D2-4ECB975DC5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8948" name="Rectangle 36">
                  <a:extLst>
                    <a:ext uri="{FF2B5EF4-FFF2-40B4-BE49-F238E27FC236}">
                      <a16:creationId xmlns:a16="http://schemas.microsoft.com/office/drawing/2014/main" id="{E90B1403-7E40-2B48-9C23-D30C842369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49" name="Rectangle 37">
                  <a:extLst>
                    <a:ext uri="{FF2B5EF4-FFF2-40B4-BE49-F238E27FC236}">
                      <a16:creationId xmlns:a16="http://schemas.microsoft.com/office/drawing/2014/main" id="{8D07E1A8-5227-F643-88C6-1A8368124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50" name="Group 38">
                <a:extLst>
                  <a:ext uri="{FF2B5EF4-FFF2-40B4-BE49-F238E27FC236}">
                    <a16:creationId xmlns:a16="http://schemas.microsoft.com/office/drawing/2014/main" id="{E0322E6D-122C-BC47-88FC-74E624843B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8951" name="Rectangle 39">
                  <a:extLst>
                    <a:ext uri="{FF2B5EF4-FFF2-40B4-BE49-F238E27FC236}">
                      <a16:creationId xmlns:a16="http://schemas.microsoft.com/office/drawing/2014/main" id="{8CD9237C-3212-9A44-8B04-7BF551486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52" name="Rectangle 40">
                  <a:extLst>
                    <a:ext uri="{FF2B5EF4-FFF2-40B4-BE49-F238E27FC236}">
                      <a16:creationId xmlns:a16="http://schemas.microsoft.com/office/drawing/2014/main" id="{350E794C-91B7-7D4C-9B24-C6552E969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8953" name="Rectangle 41">
              <a:extLst>
                <a:ext uri="{FF2B5EF4-FFF2-40B4-BE49-F238E27FC236}">
                  <a16:creationId xmlns:a16="http://schemas.microsoft.com/office/drawing/2014/main" id="{5DAFE092-6975-0F42-B8EA-92D188ED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954" name="Text Box 42">
            <a:extLst>
              <a:ext uri="{FF2B5EF4-FFF2-40B4-BE49-F238E27FC236}">
                <a16:creationId xmlns:a16="http://schemas.microsoft.com/office/drawing/2014/main" id="{AE0ED51B-D8D9-D242-84AB-5DBE375AF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651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farok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crrrok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hihok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yorok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clok kantok ok-yurp</a:t>
            </a:r>
          </a:p>
        </p:txBody>
      </p:sp>
      <p:sp>
        <p:nvSpPr>
          <p:cNvPr id="38955" name="Line 43">
            <a:extLst>
              <a:ext uri="{FF2B5EF4-FFF2-40B4-BE49-F238E27FC236}">
                <a16:creationId xmlns:a16="http://schemas.microsoft.com/office/drawing/2014/main" id="{7015D09F-943B-4540-AB72-5051FFD0E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6" name="Line 44">
            <a:extLst>
              <a:ext uri="{FF2B5EF4-FFF2-40B4-BE49-F238E27FC236}">
                <a16:creationId xmlns:a16="http://schemas.microsoft.com/office/drawing/2014/main" id="{99A47CE4-7D84-204F-863D-6B0EC6DF5B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7" name="Line 45">
            <a:extLst>
              <a:ext uri="{FF2B5EF4-FFF2-40B4-BE49-F238E27FC236}">
                <a16:creationId xmlns:a16="http://schemas.microsoft.com/office/drawing/2014/main" id="{86539772-4557-5740-9E76-7DA18CE02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8" name="Line 46">
            <a:extLst>
              <a:ext uri="{FF2B5EF4-FFF2-40B4-BE49-F238E27FC236}">
                <a16:creationId xmlns:a16="http://schemas.microsoft.com/office/drawing/2014/main" id="{C02FEFA0-319F-9F4A-B86A-2C023229D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9" name="Line 47">
            <a:extLst>
              <a:ext uri="{FF2B5EF4-FFF2-40B4-BE49-F238E27FC236}">
                <a16:creationId xmlns:a16="http://schemas.microsoft.com/office/drawing/2014/main" id="{3AC3C048-9CE7-7644-A563-AB5A979F4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1" name="Line 49">
            <a:extLst>
              <a:ext uri="{FF2B5EF4-FFF2-40B4-BE49-F238E27FC236}">
                <a16:creationId xmlns:a16="http://schemas.microsoft.com/office/drawing/2014/main" id="{4798B878-E0F2-EA4B-B3FA-118A58F05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181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6" name="Line 54">
            <a:extLst>
              <a:ext uri="{FF2B5EF4-FFF2-40B4-BE49-F238E27FC236}">
                <a16:creationId xmlns:a16="http://schemas.microsoft.com/office/drawing/2014/main" id="{18D34B54-9902-5745-BFB9-E98AE7329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3" name="Rectangle 59">
            <a:extLst>
              <a:ext uri="{FF2B5EF4-FFF2-40B4-BE49-F238E27FC236}">
                <a16:creationId xmlns:a16="http://schemas.microsoft.com/office/drawing/2014/main" id="{7842761C-2B7B-1E40-BE1B-F2BD042C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5AE36D18-C44D-3244-A24B-0F679833A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22624166-9A10-7344-876D-F7E8B8F0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066800"/>
            <a:ext cx="458788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09027710-27D1-534C-8187-AC4EBA601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148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B9EFF59-9A52-DC44-99A3-98662CD2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/>
              <a:t>Centauri/Arcturan [Knight, 1997]</a:t>
            </a:r>
            <a:endParaRPr lang="en-US" altLang="en-US"/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3EFD13F2-388C-1447-B9AE-A5D0BD9B6C3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6868" name="Group 4">
              <a:extLst>
                <a:ext uri="{FF2B5EF4-FFF2-40B4-BE49-F238E27FC236}">
                  <a16:creationId xmlns:a16="http://schemas.microsoft.com/office/drawing/2014/main" id="{BFF6C83C-444E-F445-B2A9-75A3CD4EF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6869" name="Group 5">
                <a:extLst>
                  <a:ext uri="{FF2B5EF4-FFF2-40B4-BE49-F238E27FC236}">
                    <a16:creationId xmlns:a16="http://schemas.microsoft.com/office/drawing/2014/main" id="{43F436E2-BB77-DE48-A5F9-F93491D896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6870" name="Rectangle 6">
                  <a:extLst>
                    <a:ext uri="{FF2B5EF4-FFF2-40B4-BE49-F238E27FC236}">
                      <a16:creationId xmlns:a16="http://schemas.microsoft.com/office/drawing/2014/main" id="{168C706D-D725-F742-88D9-662ECEF24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71" name="Rectangle 7">
                  <a:extLst>
                    <a:ext uri="{FF2B5EF4-FFF2-40B4-BE49-F238E27FC236}">
                      <a16:creationId xmlns:a16="http://schemas.microsoft.com/office/drawing/2014/main" id="{828B939B-69D0-944B-91B1-F0950401F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72" name="Group 8">
                <a:extLst>
                  <a:ext uri="{FF2B5EF4-FFF2-40B4-BE49-F238E27FC236}">
                    <a16:creationId xmlns:a16="http://schemas.microsoft.com/office/drawing/2014/main" id="{7070FEC4-8526-AD41-B282-88BE75ABA7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6873" name="Rectangle 9">
                  <a:extLst>
                    <a:ext uri="{FF2B5EF4-FFF2-40B4-BE49-F238E27FC236}">
                      <a16:creationId xmlns:a16="http://schemas.microsoft.com/office/drawing/2014/main" id="{405A3F70-5C78-3D49-A092-0121F5EDA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74" name="Rectangle 10">
                  <a:extLst>
                    <a:ext uri="{FF2B5EF4-FFF2-40B4-BE49-F238E27FC236}">
                      <a16:creationId xmlns:a16="http://schemas.microsoft.com/office/drawing/2014/main" id="{A61969C8-070B-B94C-A409-FB42E3AE6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75" name="Group 11">
                <a:extLst>
                  <a:ext uri="{FF2B5EF4-FFF2-40B4-BE49-F238E27FC236}">
                    <a16:creationId xmlns:a16="http://schemas.microsoft.com/office/drawing/2014/main" id="{18C70062-6FC5-594C-9980-76D1B7BD1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6876" name="Rectangle 12">
                  <a:extLst>
                    <a:ext uri="{FF2B5EF4-FFF2-40B4-BE49-F238E27FC236}">
                      <a16:creationId xmlns:a16="http://schemas.microsoft.com/office/drawing/2014/main" id="{1D179040-3761-9147-AE5E-D7F1B0E93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77" name="Rectangle 13">
                  <a:extLst>
                    <a:ext uri="{FF2B5EF4-FFF2-40B4-BE49-F238E27FC236}">
                      <a16:creationId xmlns:a16="http://schemas.microsoft.com/office/drawing/2014/main" id="{AC18E7D4-F12D-0547-9B32-E890D17D33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78" name="Group 14">
                <a:extLst>
                  <a:ext uri="{FF2B5EF4-FFF2-40B4-BE49-F238E27FC236}">
                    <a16:creationId xmlns:a16="http://schemas.microsoft.com/office/drawing/2014/main" id="{60759A7B-60B4-774C-ABF5-2A9D995070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6879" name="Rectangle 15">
                  <a:extLst>
                    <a:ext uri="{FF2B5EF4-FFF2-40B4-BE49-F238E27FC236}">
                      <a16:creationId xmlns:a16="http://schemas.microsoft.com/office/drawing/2014/main" id="{35B3EE82-8C17-0D48-B4CF-BA3EE0D05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0" name="Rectangle 16">
                  <a:extLst>
                    <a:ext uri="{FF2B5EF4-FFF2-40B4-BE49-F238E27FC236}">
                      <a16:creationId xmlns:a16="http://schemas.microsoft.com/office/drawing/2014/main" id="{B49201B9-87D2-B84F-B226-E90BE085E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81" name="Group 17">
                <a:extLst>
                  <a:ext uri="{FF2B5EF4-FFF2-40B4-BE49-F238E27FC236}">
                    <a16:creationId xmlns:a16="http://schemas.microsoft.com/office/drawing/2014/main" id="{FA8496A5-36AF-5249-B8CA-3EDFE03C9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6882" name="Rectangle 18">
                  <a:extLst>
                    <a:ext uri="{FF2B5EF4-FFF2-40B4-BE49-F238E27FC236}">
                      <a16:creationId xmlns:a16="http://schemas.microsoft.com/office/drawing/2014/main" id="{38F1EC51-5C96-CC43-BC00-B7DA7D87CD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3" name="Rectangle 19">
                  <a:extLst>
                    <a:ext uri="{FF2B5EF4-FFF2-40B4-BE49-F238E27FC236}">
                      <a16:creationId xmlns:a16="http://schemas.microsoft.com/office/drawing/2014/main" id="{071D0F8F-5639-1B42-8C10-DADF22B90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84" name="Group 20">
                <a:extLst>
                  <a:ext uri="{FF2B5EF4-FFF2-40B4-BE49-F238E27FC236}">
                    <a16:creationId xmlns:a16="http://schemas.microsoft.com/office/drawing/2014/main" id="{1CFC13BE-7659-C549-A095-B6D50B3404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6885" name="Rectangle 21">
                  <a:extLst>
                    <a:ext uri="{FF2B5EF4-FFF2-40B4-BE49-F238E27FC236}">
                      <a16:creationId xmlns:a16="http://schemas.microsoft.com/office/drawing/2014/main" id="{BE758CE9-7F75-2143-9BA0-9C22F1F04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6" name="Rectangle 22">
                  <a:extLst>
                    <a:ext uri="{FF2B5EF4-FFF2-40B4-BE49-F238E27FC236}">
                      <a16:creationId xmlns:a16="http://schemas.microsoft.com/office/drawing/2014/main" id="{E32F8D6F-7735-954A-8921-1ED164468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87" name="Group 23">
                <a:extLst>
                  <a:ext uri="{FF2B5EF4-FFF2-40B4-BE49-F238E27FC236}">
                    <a16:creationId xmlns:a16="http://schemas.microsoft.com/office/drawing/2014/main" id="{99BAB4B5-E6BD-B345-9610-4616134D3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6888" name="Rectangle 24">
                  <a:extLst>
                    <a:ext uri="{FF2B5EF4-FFF2-40B4-BE49-F238E27FC236}">
                      <a16:creationId xmlns:a16="http://schemas.microsoft.com/office/drawing/2014/main" id="{4AD8031C-BDAD-7F4B-AA0F-C3F4470B7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9" name="Rectangle 25">
                  <a:extLst>
                    <a:ext uri="{FF2B5EF4-FFF2-40B4-BE49-F238E27FC236}">
                      <a16:creationId xmlns:a16="http://schemas.microsoft.com/office/drawing/2014/main" id="{0DE71466-41BC-CA47-9A50-4C53D2C12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90" name="Group 26">
                <a:extLst>
                  <a:ext uri="{FF2B5EF4-FFF2-40B4-BE49-F238E27FC236}">
                    <a16:creationId xmlns:a16="http://schemas.microsoft.com/office/drawing/2014/main" id="{65D81457-0F11-D644-8E8B-A2FD2DB830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6891" name="Rectangle 27">
                  <a:extLst>
                    <a:ext uri="{FF2B5EF4-FFF2-40B4-BE49-F238E27FC236}">
                      <a16:creationId xmlns:a16="http://schemas.microsoft.com/office/drawing/2014/main" id="{4371FC1F-5F5A-6249-B7B4-2A4C475E4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clok</a:t>
                  </a:r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2" name="Rectangle 28">
                  <a:extLst>
                    <a:ext uri="{FF2B5EF4-FFF2-40B4-BE49-F238E27FC236}">
                      <a16:creationId xmlns:a16="http://schemas.microsoft.com/office/drawing/2014/main" id="{D03B334A-1789-164B-AACD-27B4A3B90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93" name="Group 29">
                <a:extLst>
                  <a:ext uri="{FF2B5EF4-FFF2-40B4-BE49-F238E27FC236}">
                    <a16:creationId xmlns:a16="http://schemas.microsoft.com/office/drawing/2014/main" id="{6B5F8E85-E779-374B-A943-C958116F5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6894" name="Rectangle 30">
                  <a:extLst>
                    <a:ext uri="{FF2B5EF4-FFF2-40B4-BE49-F238E27FC236}">
                      <a16:creationId xmlns:a16="http://schemas.microsoft.com/office/drawing/2014/main" id="{4F6FE20A-44BB-BF4B-82C2-504196D6A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5" name="Rectangle 31">
                  <a:extLst>
                    <a:ext uri="{FF2B5EF4-FFF2-40B4-BE49-F238E27FC236}">
                      <a16:creationId xmlns:a16="http://schemas.microsoft.com/office/drawing/2014/main" id="{634C3536-FA05-D844-ACEE-2214CCD92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96" name="Group 32">
                <a:extLst>
                  <a:ext uri="{FF2B5EF4-FFF2-40B4-BE49-F238E27FC236}">
                    <a16:creationId xmlns:a16="http://schemas.microsoft.com/office/drawing/2014/main" id="{22D3F3E1-2943-4142-AE36-23E114E6B0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6897" name="Rectangle 33">
                  <a:extLst>
                    <a:ext uri="{FF2B5EF4-FFF2-40B4-BE49-F238E27FC236}">
                      <a16:creationId xmlns:a16="http://schemas.microsoft.com/office/drawing/2014/main" id="{AFCA2E07-E427-3F4B-8771-057595BA85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8" name="Rectangle 34">
                  <a:extLst>
                    <a:ext uri="{FF2B5EF4-FFF2-40B4-BE49-F238E27FC236}">
                      <a16:creationId xmlns:a16="http://schemas.microsoft.com/office/drawing/2014/main" id="{051D9EE0-6567-F64A-B30C-F24EC516E4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899" name="Group 35">
                <a:extLst>
                  <a:ext uri="{FF2B5EF4-FFF2-40B4-BE49-F238E27FC236}">
                    <a16:creationId xmlns:a16="http://schemas.microsoft.com/office/drawing/2014/main" id="{183DEAEA-00AE-4A48-9B19-9E37DF879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6900" name="Rectangle 36">
                  <a:extLst>
                    <a:ext uri="{FF2B5EF4-FFF2-40B4-BE49-F238E27FC236}">
                      <a16:creationId xmlns:a16="http://schemas.microsoft.com/office/drawing/2014/main" id="{B58B663C-DFE5-994E-8CB0-75C46409C7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1" name="Rectangle 37">
                  <a:extLst>
                    <a:ext uri="{FF2B5EF4-FFF2-40B4-BE49-F238E27FC236}">
                      <a16:creationId xmlns:a16="http://schemas.microsoft.com/office/drawing/2014/main" id="{0AF42A56-C99E-CE4F-91FD-F2A7E6D17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902" name="Group 38">
                <a:extLst>
                  <a:ext uri="{FF2B5EF4-FFF2-40B4-BE49-F238E27FC236}">
                    <a16:creationId xmlns:a16="http://schemas.microsoft.com/office/drawing/2014/main" id="{93D3AE02-70F8-1C45-A9D4-12C367B0B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6903" name="Rectangle 39">
                  <a:extLst>
                    <a:ext uri="{FF2B5EF4-FFF2-40B4-BE49-F238E27FC236}">
                      <a16:creationId xmlns:a16="http://schemas.microsoft.com/office/drawing/2014/main" id="{C79C4149-F923-174A-BA8E-8631CB9CF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4" name="Rectangle 40">
                  <a:extLst>
                    <a:ext uri="{FF2B5EF4-FFF2-40B4-BE49-F238E27FC236}">
                      <a16:creationId xmlns:a16="http://schemas.microsoft.com/office/drawing/2014/main" id="{D4308CB3-98B6-6841-821F-B66218A7D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6905" name="Rectangle 41">
              <a:extLst>
                <a:ext uri="{FF2B5EF4-FFF2-40B4-BE49-F238E27FC236}">
                  <a16:creationId xmlns:a16="http://schemas.microsoft.com/office/drawing/2014/main" id="{31D11E92-1E80-E741-A009-4EF74B3F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906" name="Text Box 42">
            <a:extLst>
              <a:ext uri="{FF2B5EF4-FFF2-40B4-BE49-F238E27FC236}">
                <a16:creationId xmlns:a16="http://schemas.microsoft.com/office/drawing/2014/main" id="{0D528FA8-B65A-8E44-8057-BA5452F9C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651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farok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crrrok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hihok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yorok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clok kantok ok-yurp</a:t>
            </a:r>
          </a:p>
        </p:txBody>
      </p:sp>
      <p:sp>
        <p:nvSpPr>
          <p:cNvPr id="36907" name="Line 43">
            <a:extLst>
              <a:ext uri="{FF2B5EF4-FFF2-40B4-BE49-F238E27FC236}">
                <a16:creationId xmlns:a16="http://schemas.microsoft.com/office/drawing/2014/main" id="{49C03C72-E557-6444-B159-CA79A7921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Line 44">
            <a:extLst>
              <a:ext uri="{FF2B5EF4-FFF2-40B4-BE49-F238E27FC236}">
                <a16:creationId xmlns:a16="http://schemas.microsoft.com/office/drawing/2014/main" id="{318A5228-AE7A-4F45-9B6E-BA1002C46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Line 45">
            <a:extLst>
              <a:ext uri="{FF2B5EF4-FFF2-40B4-BE49-F238E27FC236}">
                <a16:creationId xmlns:a16="http://schemas.microsoft.com/office/drawing/2014/main" id="{61774EDD-D3AA-B642-A3C7-F7EDD7A99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Line 46">
            <a:extLst>
              <a:ext uri="{FF2B5EF4-FFF2-40B4-BE49-F238E27FC236}">
                <a16:creationId xmlns:a16="http://schemas.microsoft.com/office/drawing/2014/main" id="{7E74C3C1-E73D-BB4B-A1EF-FFCEAF69A5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Line 47">
            <a:extLst>
              <a:ext uri="{FF2B5EF4-FFF2-40B4-BE49-F238E27FC236}">
                <a16:creationId xmlns:a16="http://schemas.microsoft.com/office/drawing/2014/main" id="{D8C91488-84C3-A64C-8F5E-A3586B6BC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Line 48">
            <a:extLst>
              <a:ext uri="{FF2B5EF4-FFF2-40B4-BE49-F238E27FC236}">
                <a16:creationId xmlns:a16="http://schemas.microsoft.com/office/drawing/2014/main" id="{F965156C-3594-F74E-9D17-095577CF0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419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Line 49">
            <a:extLst>
              <a:ext uri="{FF2B5EF4-FFF2-40B4-BE49-F238E27FC236}">
                <a16:creationId xmlns:a16="http://schemas.microsoft.com/office/drawing/2014/main" id="{1A297A35-C1D5-124D-8063-52C8EE8007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196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Line 50">
            <a:extLst>
              <a:ext uri="{FF2B5EF4-FFF2-40B4-BE49-F238E27FC236}">
                <a16:creationId xmlns:a16="http://schemas.microsoft.com/office/drawing/2014/main" id="{30FC10EA-B748-9143-95AC-0F3A14C1F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419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Line 51">
            <a:extLst>
              <a:ext uri="{FF2B5EF4-FFF2-40B4-BE49-F238E27FC236}">
                <a16:creationId xmlns:a16="http://schemas.microsoft.com/office/drawing/2014/main" id="{87990BAF-E5F8-7F41-9492-ABC78741D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19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Line 52">
            <a:extLst>
              <a:ext uri="{FF2B5EF4-FFF2-40B4-BE49-F238E27FC236}">
                <a16:creationId xmlns:a16="http://schemas.microsoft.com/office/drawing/2014/main" id="{476B60E2-407F-634F-A3C7-F4AC110A98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419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Line 53">
            <a:extLst>
              <a:ext uri="{FF2B5EF4-FFF2-40B4-BE49-F238E27FC236}">
                <a16:creationId xmlns:a16="http://schemas.microsoft.com/office/drawing/2014/main" id="{13CA5158-FA26-C04C-BD11-A0D4315A34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41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Text Box 54">
            <a:extLst>
              <a:ext uri="{FF2B5EF4-FFF2-40B4-BE49-F238E27FC236}">
                <a16:creationId xmlns:a16="http://schemas.microsoft.com/office/drawing/2014/main" id="{6F51DF38-2F8B-CE4D-B2C9-3777E97F7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343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???</a:t>
            </a:r>
          </a:p>
        </p:txBody>
      </p:sp>
      <p:sp>
        <p:nvSpPr>
          <p:cNvPr id="36919" name="Line 55">
            <a:extLst>
              <a:ext uri="{FF2B5EF4-FFF2-40B4-BE49-F238E27FC236}">
                <a16:creationId xmlns:a16="http://schemas.microsoft.com/office/drawing/2014/main" id="{0DC6F028-EF5F-4046-BA10-EC40D62EC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0" name="Rectangle 72">
            <a:extLst>
              <a:ext uri="{FF2B5EF4-FFF2-40B4-BE49-F238E27FC236}">
                <a16:creationId xmlns:a16="http://schemas.microsoft.com/office/drawing/2014/main" id="{CD13A986-B73D-B143-A38E-1E7E71D7E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61" name="Rectangle 73">
            <a:extLst>
              <a:ext uri="{FF2B5EF4-FFF2-40B4-BE49-F238E27FC236}">
                <a16:creationId xmlns:a16="http://schemas.microsoft.com/office/drawing/2014/main" id="{31CD87F2-64F4-FF40-8C53-EB429F2F1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5683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0" name="Rectangle 62">
            <a:extLst>
              <a:ext uri="{FF2B5EF4-FFF2-40B4-BE49-F238E27FC236}">
                <a16:creationId xmlns:a16="http://schemas.microsoft.com/office/drawing/2014/main" id="{A6ED25C3-9C20-2A47-BD99-B50AAAD0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066800"/>
            <a:ext cx="458788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9" name="Rectangle 61">
            <a:extLst>
              <a:ext uri="{FF2B5EF4-FFF2-40B4-BE49-F238E27FC236}">
                <a16:creationId xmlns:a16="http://schemas.microsoft.com/office/drawing/2014/main" id="{3AED791B-1CFE-BE4F-9BE2-44C228CF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2362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3C15657-859F-D54C-BD86-2378CDB37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458200" cy="838200"/>
          </a:xfrm>
        </p:spPr>
        <p:txBody>
          <a:bodyPr/>
          <a:lstStyle/>
          <a:p>
            <a:r>
              <a:rPr lang="en-US" altLang="en-US" sz="3600" dirty="0"/>
              <a:t>Centauri/</a:t>
            </a:r>
            <a:r>
              <a:rPr lang="en-US" altLang="en-US" sz="3600" dirty="0" err="1"/>
              <a:t>Arcturan</a:t>
            </a:r>
            <a:r>
              <a:rPr lang="en-US" altLang="en-US" sz="3600" dirty="0"/>
              <a:t> [Knight, 1997]</a:t>
            </a:r>
            <a:endParaRPr lang="en-US" altLang="en-US" dirty="0"/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90372A92-C22F-1F4F-9554-4369E33012A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337550" cy="4873625"/>
            <a:chOff x="-3" y="-3"/>
            <a:chExt cx="3487" cy="3344"/>
          </a:xfrm>
        </p:grpSpPr>
        <p:grpSp>
          <p:nvGrpSpPr>
            <p:cNvPr id="37892" name="Group 4">
              <a:extLst>
                <a:ext uri="{FF2B5EF4-FFF2-40B4-BE49-F238E27FC236}">
                  <a16:creationId xmlns:a16="http://schemas.microsoft.com/office/drawing/2014/main" id="{B13258D0-E988-B743-A754-7DE530523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7893" name="Group 5">
                <a:extLst>
                  <a:ext uri="{FF2B5EF4-FFF2-40B4-BE49-F238E27FC236}">
                    <a16:creationId xmlns:a16="http://schemas.microsoft.com/office/drawing/2014/main" id="{D35AFF3D-C2CC-1F46-A042-007C0363E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7894" name="Rectangle 6">
                  <a:extLst>
                    <a:ext uri="{FF2B5EF4-FFF2-40B4-BE49-F238E27FC236}">
                      <a16:creationId xmlns:a16="http://schemas.microsoft.com/office/drawing/2014/main" id="{743CE458-7B5E-9F4E-BBD4-94AD325EA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95" name="Rectangle 7">
                  <a:extLst>
                    <a:ext uri="{FF2B5EF4-FFF2-40B4-BE49-F238E27FC236}">
                      <a16:creationId xmlns:a16="http://schemas.microsoft.com/office/drawing/2014/main" id="{CC68F0E8-9439-E34B-BE27-52F3C5878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896" name="Group 8">
                <a:extLst>
                  <a:ext uri="{FF2B5EF4-FFF2-40B4-BE49-F238E27FC236}">
                    <a16:creationId xmlns:a16="http://schemas.microsoft.com/office/drawing/2014/main" id="{0E233080-DF5F-8747-9ED3-D43DABD36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7897" name="Rectangle 9">
                  <a:extLst>
                    <a:ext uri="{FF2B5EF4-FFF2-40B4-BE49-F238E27FC236}">
                      <a16:creationId xmlns:a16="http://schemas.microsoft.com/office/drawing/2014/main" id="{69C854CC-7538-A341-B071-516A2219E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98" name="Rectangle 10">
                  <a:extLst>
                    <a:ext uri="{FF2B5EF4-FFF2-40B4-BE49-F238E27FC236}">
                      <a16:creationId xmlns:a16="http://schemas.microsoft.com/office/drawing/2014/main" id="{EB7853B0-89F8-3F40-8D1B-F21F7D70B9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899" name="Group 11">
                <a:extLst>
                  <a:ext uri="{FF2B5EF4-FFF2-40B4-BE49-F238E27FC236}">
                    <a16:creationId xmlns:a16="http://schemas.microsoft.com/office/drawing/2014/main" id="{39E5F27A-01B8-AA4C-9470-8E5C924F02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7900" name="Rectangle 12">
                  <a:extLst>
                    <a:ext uri="{FF2B5EF4-FFF2-40B4-BE49-F238E27FC236}">
                      <a16:creationId xmlns:a16="http://schemas.microsoft.com/office/drawing/2014/main" id="{245BEFD2-8678-9246-851C-5211D45E4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1" name="Rectangle 13">
                  <a:extLst>
                    <a:ext uri="{FF2B5EF4-FFF2-40B4-BE49-F238E27FC236}">
                      <a16:creationId xmlns:a16="http://schemas.microsoft.com/office/drawing/2014/main" id="{2F45B426-8D9A-444B-9998-4504A07E0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02" name="Group 14">
                <a:extLst>
                  <a:ext uri="{FF2B5EF4-FFF2-40B4-BE49-F238E27FC236}">
                    <a16:creationId xmlns:a16="http://schemas.microsoft.com/office/drawing/2014/main" id="{0088ED60-9A61-AB48-8E39-64F3D8AC5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7903" name="Rectangle 15">
                  <a:extLst>
                    <a:ext uri="{FF2B5EF4-FFF2-40B4-BE49-F238E27FC236}">
                      <a16:creationId xmlns:a16="http://schemas.microsoft.com/office/drawing/2014/main" id="{BC4FA7BC-EECA-B44F-87D2-B33D69D75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4" name="Rectangle 16">
                  <a:extLst>
                    <a:ext uri="{FF2B5EF4-FFF2-40B4-BE49-F238E27FC236}">
                      <a16:creationId xmlns:a16="http://schemas.microsoft.com/office/drawing/2014/main" id="{EBD143B8-4EA3-444D-9ADB-409877DD17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05" name="Group 17">
                <a:extLst>
                  <a:ext uri="{FF2B5EF4-FFF2-40B4-BE49-F238E27FC236}">
                    <a16:creationId xmlns:a16="http://schemas.microsoft.com/office/drawing/2014/main" id="{A654C749-A28F-244B-AACE-30FAC0CE1E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7906" name="Rectangle 18">
                  <a:extLst>
                    <a:ext uri="{FF2B5EF4-FFF2-40B4-BE49-F238E27FC236}">
                      <a16:creationId xmlns:a16="http://schemas.microsoft.com/office/drawing/2014/main" id="{9607FFE8-8CE6-0244-8577-B92F2C3A6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7" name="Rectangle 19">
                  <a:extLst>
                    <a:ext uri="{FF2B5EF4-FFF2-40B4-BE49-F238E27FC236}">
                      <a16:creationId xmlns:a16="http://schemas.microsoft.com/office/drawing/2014/main" id="{46B57CBC-E619-4347-91A0-59DBB7F7A3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08" name="Group 20">
                <a:extLst>
                  <a:ext uri="{FF2B5EF4-FFF2-40B4-BE49-F238E27FC236}">
                    <a16:creationId xmlns:a16="http://schemas.microsoft.com/office/drawing/2014/main" id="{48C2EBE4-157B-BE4C-AF41-C9DAD7C9B1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7909" name="Rectangle 21">
                  <a:extLst>
                    <a:ext uri="{FF2B5EF4-FFF2-40B4-BE49-F238E27FC236}">
                      <a16:creationId xmlns:a16="http://schemas.microsoft.com/office/drawing/2014/main" id="{A602552D-B77B-3E44-BFA2-A4452383F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10" name="Rectangle 22">
                  <a:extLst>
                    <a:ext uri="{FF2B5EF4-FFF2-40B4-BE49-F238E27FC236}">
                      <a16:creationId xmlns:a16="http://schemas.microsoft.com/office/drawing/2014/main" id="{4D8A8A9B-568F-1743-87BD-5AAB05231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11" name="Group 23">
                <a:extLst>
                  <a:ext uri="{FF2B5EF4-FFF2-40B4-BE49-F238E27FC236}">
                    <a16:creationId xmlns:a16="http://schemas.microsoft.com/office/drawing/2014/main" id="{5DAA8FC3-37B5-CC48-9945-01B5101D67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7912" name="Rectangle 24">
                  <a:extLst>
                    <a:ext uri="{FF2B5EF4-FFF2-40B4-BE49-F238E27FC236}">
                      <a16:creationId xmlns:a16="http://schemas.microsoft.com/office/drawing/2014/main" id="{233ADFAB-5A48-6046-862F-F09227E1B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13" name="Rectangle 25">
                  <a:extLst>
                    <a:ext uri="{FF2B5EF4-FFF2-40B4-BE49-F238E27FC236}">
                      <a16:creationId xmlns:a16="http://schemas.microsoft.com/office/drawing/2014/main" id="{4FD05234-D979-6347-AB9D-6A44AC7D71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14" name="Group 26">
                <a:extLst>
                  <a:ext uri="{FF2B5EF4-FFF2-40B4-BE49-F238E27FC236}">
                    <a16:creationId xmlns:a16="http://schemas.microsoft.com/office/drawing/2014/main" id="{9538128A-A937-5743-9FE3-0BD01B508E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7915" name="Rectangle 27">
                  <a:extLst>
                    <a:ext uri="{FF2B5EF4-FFF2-40B4-BE49-F238E27FC236}">
                      <a16:creationId xmlns:a16="http://schemas.microsoft.com/office/drawing/2014/main" id="{FD3C66BB-9D73-1A4C-8D02-BE588DCDA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16" name="Rectangle 28">
                  <a:extLst>
                    <a:ext uri="{FF2B5EF4-FFF2-40B4-BE49-F238E27FC236}">
                      <a16:creationId xmlns:a16="http://schemas.microsoft.com/office/drawing/2014/main" id="{B14B3C18-FD92-1147-BBA2-1E16496591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17" name="Group 29">
                <a:extLst>
                  <a:ext uri="{FF2B5EF4-FFF2-40B4-BE49-F238E27FC236}">
                    <a16:creationId xmlns:a16="http://schemas.microsoft.com/office/drawing/2014/main" id="{FF2E53A3-B7E0-9348-94D3-B43A8E74C4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7918" name="Rectangle 30">
                  <a:extLst>
                    <a:ext uri="{FF2B5EF4-FFF2-40B4-BE49-F238E27FC236}">
                      <a16:creationId xmlns:a16="http://schemas.microsoft.com/office/drawing/2014/main" id="{D81F8337-ADE0-FC47-A7DA-FF55F36A51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19" name="Rectangle 31">
                  <a:extLst>
                    <a:ext uri="{FF2B5EF4-FFF2-40B4-BE49-F238E27FC236}">
                      <a16:creationId xmlns:a16="http://schemas.microsoft.com/office/drawing/2014/main" id="{44D3F1E7-659F-BB4E-A013-A916E4D625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20" name="Group 32">
                <a:extLst>
                  <a:ext uri="{FF2B5EF4-FFF2-40B4-BE49-F238E27FC236}">
                    <a16:creationId xmlns:a16="http://schemas.microsoft.com/office/drawing/2014/main" id="{8CE128EF-70F9-C847-AC14-1F3C1310C9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7921" name="Rectangle 33">
                  <a:extLst>
                    <a:ext uri="{FF2B5EF4-FFF2-40B4-BE49-F238E27FC236}">
                      <a16:creationId xmlns:a16="http://schemas.microsoft.com/office/drawing/2014/main" id="{D2152D35-8817-8945-8D60-E1D793D18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22" name="Rectangle 34">
                  <a:extLst>
                    <a:ext uri="{FF2B5EF4-FFF2-40B4-BE49-F238E27FC236}">
                      <a16:creationId xmlns:a16="http://schemas.microsoft.com/office/drawing/2014/main" id="{D88EB355-0EFD-C24B-87FF-BA82CD5D3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23" name="Group 35">
                <a:extLst>
                  <a:ext uri="{FF2B5EF4-FFF2-40B4-BE49-F238E27FC236}">
                    <a16:creationId xmlns:a16="http://schemas.microsoft.com/office/drawing/2014/main" id="{BF8AA420-1112-EE4B-8D04-1004E3B4F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7924" name="Rectangle 36">
                  <a:extLst>
                    <a:ext uri="{FF2B5EF4-FFF2-40B4-BE49-F238E27FC236}">
                      <a16:creationId xmlns:a16="http://schemas.microsoft.com/office/drawing/2014/main" id="{07FC3C03-B67A-094E-BF4B-85B5E3EC32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6b. wat dat krat quat cat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25" name="Rectangle 37">
                  <a:extLst>
                    <a:ext uri="{FF2B5EF4-FFF2-40B4-BE49-F238E27FC236}">
                      <a16:creationId xmlns:a16="http://schemas.microsoft.com/office/drawing/2014/main" id="{B81AEAF7-C899-6643-BBC4-2251341D4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26" name="Group 38">
                <a:extLst>
                  <a:ext uri="{FF2B5EF4-FFF2-40B4-BE49-F238E27FC236}">
                    <a16:creationId xmlns:a16="http://schemas.microsoft.com/office/drawing/2014/main" id="{96CB15A1-F07A-5D47-83CA-66150A982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7927" name="Rectangle 39">
                  <a:extLst>
                    <a:ext uri="{FF2B5EF4-FFF2-40B4-BE49-F238E27FC236}">
                      <a16:creationId xmlns:a16="http://schemas.microsoft.com/office/drawing/2014/main" id="{AEC94AEB-D7F3-C442-8A1C-BE37C4707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algn="l" eaLnBrk="0" hangingPunct="0"/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algn="l" eaLnBrk="0" hangingPunct="0"/>
                  <a:endParaRPr lang="en-US" altLang="en-US" sz="32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28" name="Rectangle 40">
                  <a:extLst>
                    <a:ext uri="{FF2B5EF4-FFF2-40B4-BE49-F238E27FC236}">
                      <a16:creationId xmlns:a16="http://schemas.microsoft.com/office/drawing/2014/main" id="{02678966-1B05-D247-BF82-632E936B4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29" name="Rectangle 41">
              <a:extLst>
                <a:ext uri="{FF2B5EF4-FFF2-40B4-BE49-F238E27FC236}">
                  <a16:creationId xmlns:a16="http://schemas.microsoft.com/office/drawing/2014/main" id="{58BFFC42-B72F-3248-883D-1BE0878A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930" name="Text Box 42">
            <a:extLst>
              <a:ext uri="{FF2B5EF4-FFF2-40B4-BE49-F238E27FC236}">
                <a16:creationId xmlns:a16="http://schemas.microsoft.com/office/drawing/2014/main" id="{10927647-68B8-B543-A418-D1B0768E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651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farok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crrrok </a:t>
            </a: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hihok yorok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 clok kantok ok-yurp</a:t>
            </a:r>
          </a:p>
        </p:txBody>
      </p:sp>
      <p:sp>
        <p:nvSpPr>
          <p:cNvPr id="37931" name="Line 43">
            <a:extLst>
              <a:ext uri="{FF2B5EF4-FFF2-40B4-BE49-F238E27FC236}">
                <a16:creationId xmlns:a16="http://schemas.microsoft.com/office/drawing/2014/main" id="{EAFFB7C2-7439-744E-99B0-16D9625FFC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44">
            <a:extLst>
              <a:ext uri="{FF2B5EF4-FFF2-40B4-BE49-F238E27FC236}">
                <a16:creationId xmlns:a16="http://schemas.microsoft.com/office/drawing/2014/main" id="{1C39D0F1-4531-CA4E-AA9E-BA10BE640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828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Line 45">
            <a:extLst>
              <a:ext uri="{FF2B5EF4-FFF2-40B4-BE49-F238E27FC236}">
                <a16:creationId xmlns:a16="http://schemas.microsoft.com/office/drawing/2014/main" id="{E31C7553-1CBC-1E47-A7EF-D0DFF45DC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Line 46">
            <a:extLst>
              <a:ext uri="{FF2B5EF4-FFF2-40B4-BE49-F238E27FC236}">
                <a16:creationId xmlns:a16="http://schemas.microsoft.com/office/drawing/2014/main" id="{EBBA0788-3516-CC4C-8E1B-37F098FF2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81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Line 47">
            <a:extLst>
              <a:ext uri="{FF2B5EF4-FFF2-40B4-BE49-F238E27FC236}">
                <a16:creationId xmlns:a16="http://schemas.microsoft.com/office/drawing/2014/main" id="{D6EC5032-54E9-E148-9EA7-422E620FD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Line 55">
            <a:extLst>
              <a:ext uri="{FF2B5EF4-FFF2-40B4-BE49-F238E27FC236}">
                <a16:creationId xmlns:a16="http://schemas.microsoft.com/office/drawing/2014/main" id="{8C3EA55E-DF3A-AC4C-88F6-991B54D4C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Line 56">
            <a:extLst>
              <a:ext uri="{FF2B5EF4-FFF2-40B4-BE49-F238E27FC236}">
                <a16:creationId xmlns:a16="http://schemas.microsoft.com/office/drawing/2014/main" id="{58B63921-03F0-924D-A90E-D7A72488E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5" name="Line 57">
            <a:extLst>
              <a:ext uri="{FF2B5EF4-FFF2-40B4-BE49-F238E27FC236}">
                <a16:creationId xmlns:a16="http://schemas.microsoft.com/office/drawing/2014/main" id="{881F4332-85E8-DD41-890F-093C2D96B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6" name="Line 58">
            <a:extLst>
              <a:ext uri="{FF2B5EF4-FFF2-40B4-BE49-F238E27FC236}">
                <a16:creationId xmlns:a16="http://schemas.microsoft.com/office/drawing/2014/main" id="{C49C9B02-EA12-0942-8032-F4212517B2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19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Line 59">
            <a:extLst>
              <a:ext uri="{FF2B5EF4-FFF2-40B4-BE49-F238E27FC236}">
                <a16:creationId xmlns:a16="http://schemas.microsoft.com/office/drawing/2014/main" id="{65B7C1B8-2F16-1C48-A983-AC7380F22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8" name="Line 60">
            <a:extLst>
              <a:ext uri="{FF2B5EF4-FFF2-40B4-BE49-F238E27FC236}">
                <a16:creationId xmlns:a16="http://schemas.microsoft.com/office/drawing/2014/main" id="{5CFCC320-68BA-6D48-9875-DDFF08C41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181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Line 63">
            <a:extLst>
              <a:ext uri="{FF2B5EF4-FFF2-40B4-BE49-F238E27FC236}">
                <a16:creationId xmlns:a16="http://schemas.microsoft.com/office/drawing/2014/main" id="{5892A0F2-A8D8-4A43-8D83-3A4ADF750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Line 64">
            <a:extLst>
              <a:ext uri="{FF2B5EF4-FFF2-40B4-BE49-F238E27FC236}">
                <a16:creationId xmlns:a16="http://schemas.microsoft.com/office/drawing/2014/main" id="{C1D59E1B-F9FF-B34C-BD10-0C6936EE8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Line 65">
            <a:extLst>
              <a:ext uri="{FF2B5EF4-FFF2-40B4-BE49-F238E27FC236}">
                <a16:creationId xmlns:a16="http://schemas.microsoft.com/office/drawing/2014/main" id="{44288800-A092-4246-96C5-CA67CBFFD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Line 66">
            <a:extLst>
              <a:ext uri="{FF2B5EF4-FFF2-40B4-BE49-F238E27FC236}">
                <a16:creationId xmlns:a16="http://schemas.microsoft.com/office/drawing/2014/main" id="{14C8D607-5BE3-6C40-BF16-1474F70E0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Line 67">
            <a:extLst>
              <a:ext uri="{FF2B5EF4-FFF2-40B4-BE49-F238E27FC236}">
                <a16:creationId xmlns:a16="http://schemas.microsoft.com/office/drawing/2014/main" id="{21124F73-B444-EA47-99BD-E71433FEE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94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Line 68">
            <a:extLst>
              <a:ext uri="{FF2B5EF4-FFF2-40B4-BE49-F238E27FC236}">
                <a16:creationId xmlns:a16="http://schemas.microsoft.com/office/drawing/2014/main" id="{3E418D49-F241-F34E-B345-1F7D2DBB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943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7" name="Line 69">
            <a:extLst>
              <a:ext uri="{FF2B5EF4-FFF2-40B4-BE49-F238E27FC236}">
                <a16:creationId xmlns:a16="http://schemas.microsoft.com/office/drawing/2014/main" id="{6709E066-6659-FD4B-9FAF-F4427B721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8" name="Line 70">
            <a:extLst>
              <a:ext uri="{FF2B5EF4-FFF2-40B4-BE49-F238E27FC236}">
                <a16:creationId xmlns:a16="http://schemas.microsoft.com/office/drawing/2014/main" id="{706B7025-B22B-9643-83D7-89BAD75D15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Line 71">
            <a:extLst>
              <a:ext uri="{FF2B5EF4-FFF2-40B4-BE49-F238E27FC236}">
                <a16:creationId xmlns:a16="http://schemas.microsoft.com/office/drawing/2014/main" id="{448F49D3-DCBF-8A41-92AF-399E878705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10093</TotalTime>
  <Words>3070</Words>
  <Application>Microsoft Macintosh PowerPoint</Application>
  <PresentationFormat>On-screen Show (4:3)</PresentationFormat>
  <Paragraphs>530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Default Design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It’s Really Spanish/English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 Statistical Machine Translation</dc:title>
  <dc:creator> </dc:creator>
  <cp:lastModifiedBy>Anoop Sarkar</cp:lastModifiedBy>
  <cp:revision>171</cp:revision>
  <dcterms:created xsi:type="dcterms:W3CDTF">2002-10-23T16:50:34Z</dcterms:created>
  <dcterms:modified xsi:type="dcterms:W3CDTF">2023-05-08T16:53:46Z</dcterms:modified>
</cp:coreProperties>
</file>