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4" autoAdjust="0"/>
    <p:restoredTop sz="94660"/>
  </p:normalViewPr>
  <p:slideViewPr>
    <p:cSldViewPr snapToGrid="0">
      <p:cViewPr>
        <p:scale>
          <a:sx n="66" d="100"/>
          <a:sy n="66" d="100"/>
        </p:scale>
        <p:origin x="10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6C8-0B42-432B-A540-55D1B42A4D4C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1B26-73BB-4F5A-8587-58F38485A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0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6C8-0B42-432B-A540-55D1B42A4D4C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1B26-73BB-4F5A-8587-58F38485A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6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6C8-0B42-432B-A540-55D1B42A4D4C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1B26-73BB-4F5A-8587-58F38485A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2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6C8-0B42-432B-A540-55D1B42A4D4C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1B26-73BB-4F5A-8587-58F38485A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6C8-0B42-432B-A540-55D1B42A4D4C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1B26-73BB-4F5A-8587-58F38485A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6C8-0B42-432B-A540-55D1B42A4D4C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1B26-73BB-4F5A-8587-58F38485A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6C8-0B42-432B-A540-55D1B42A4D4C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1B26-73BB-4F5A-8587-58F38485A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6C8-0B42-432B-A540-55D1B42A4D4C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1B26-73BB-4F5A-8587-58F38485A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5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6C8-0B42-432B-A540-55D1B42A4D4C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1B26-73BB-4F5A-8587-58F38485A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9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6C8-0B42-432B-A540-55D1B42A4D4C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1B26-73BB-4F5A-8587-58F38485A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9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6C8-0B42-432B-A540-55D1B42A4D4C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1B26-73BB-4F5A-8587-58F38485A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DA6C8-0B42-432B-A540-55D1B42A4D4C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21B26-73BB-4F5A-8587-58F38485A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3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563" y="2459686"/>
            <a:ext cx="1627632" cy="162763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195" y="2459686"/>
            <a:ext cx="1627632" cy="16276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827" y="2459686"/>
            <a:ext cx="1627632" cy="16276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05459" y="2459686"/>
            <a:ext cx="1627632" cy="16276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94931" y="2459686"/>
            <a:ext cx="1627632" cy="16276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042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299" y="4805840"/>
            <a:ext cx="1261872" cy="1261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043" y="4805840"/>
            <a:ext cx="1261872" cy="1261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71" y="4805840"/>
            <a:ext cx="1261872" cy="1261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915" y="4805840"/>
            <a:ext cx="1261872" cy="1261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787" y="4805840"/>
            <a:ext cx="1261872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9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830" y="2155565"/>
            <a:ext cx="1261726" cy="12618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56" y="2155565"/>
            <a:ext cx="1261872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3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06" y="1785494"/>
            <a:ext cx="1261872" cy="12618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72" y="1785494"/>
            <a:ext cx="126243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0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36" y="1592580"/>
            <a:ext cx="1262438" cy="12618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374" y="1592580"/>
            <a:ext cx="1262330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5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14378" y="-242653"/>
            <a:ext cx="9142857" cy="610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93" y="-242653"/>
            <a:ext cx="9142857" cy="610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050" y="-242653"/>
            <a:ext cx="9142857" cy="610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36" y="-242653"/>
            <a:ext cx="9142857" cy="610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1521" y="-242653"/>
            <a:ext cx="9142857" cy="6108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103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7048" y="2038116"/>
            <a:ext cx="3054096" cy="2048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2038116"/>
            <a:ext cx="3054096" cy="2048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144" y="2038116"/>
            <a:ext cx="3054096" cy="2048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336" y="2038116"/>
            <a:ext cx="3054096" cy="2048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40" y="2038116"/>
            <a:ext cx="3054096" cy="2048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431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00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Darksiders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Anoop Sharma</dc:creator>
  <cp:lastModifiedBy>Anoop Sharma</cp:lastModifiedBy>
  <cp:revision>7</cp:revision>
  <dcterms:created xsi:type="dcterms:W3CDTF">2014-06-17T07:13:41Z</dcterms:created>
  <dcterms:modified xsi:type="dcterms:W3CDTF">2014-06-17T12:25:01Z</dcterms:modified>
</cp:coreProperties>
</file>