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F"/>
    <a:srgbClr val="8097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48D-AEFB-46AE-84E3-145FF246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E578A-0530-4B5E-B1B0-30BDD536B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D8F2-5F3E-4644-B146-87510EF3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2936-FECD-4890-9B47-9F2C4F9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1E2-0528-4E18-8718-D6EB0E1F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5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BAAD-A287-4DEB-8B7B-72F9F606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3A9F4-E2AE-4F99-9516-C883AD53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7310-7518-413A-9436-9F0083F0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3E8A-6085-467A-B45B-ED5EDB4C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A1A8-BB8D-4FCB-AD20-B5337CB9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1DA10-806B-4E5E-94AC-A776011B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9226-1911-4718-BA8C-C1870461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6BF4-B693-4A6B-9D61-804B6321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6AA2-D7E6-41C2-90EA-BFC0CB1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4BD2-B65E-4BD4-97B3-01FBBF3A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7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8A1-8043-4F23-82B1-1D73230C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3C6C-A698-4310-8E99-5FCA41F6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C433-4D59-4B88-BF5F-EDCDFA6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446A-80FD-4DB7-803C-8391C080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4842-E31A-49A1-A250-C9EAF150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3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CE0-8B41-45FF-8847-55548A74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EC06-F1E8-4445-BE42-08B006CC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BE0D-A179-4B41-8F29-AFAFE87A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37F2-A77C-4542-84DC-35B92E5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734D-DD10-4196-9540-2F0A3C0D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43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6AA4-3769-4D09-91A4-0E05B95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D82C-E3DB-440D-93B2-1AB43E682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7E75-CE9F-40E6-B485-F1B37FAE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3F3DE-E222-4556-901D-B11183AF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10790-3F35-4EFD-A165-9F5BD2B5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5AA5-A691-46CC-8855-278D834E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59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D5D-AFD0-4A09-B96C-BF0B3F52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AF76-1C7D-4C16-B20E-7A53DE86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59CAD-03C8-4427-B13D-A8E95F16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71D51-6748-463C-BADC-D79A128D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9289-F329-4FC4-BC52-AE8482A0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1DCAC-4AF1-4A51-85CA-F98D49EB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2407A-7845-4393-AF3E-1C892596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FDC6B-EF61-4D70-92AE-72092D8E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0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5A12-FB31-4158-9CB3-9A54A57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A9A4-B2A2-470E-B2BA-A27E08D3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EAA4-0B9D-4467-9780-D729EF5D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B9B6-97D0-434E-9641-59F38F71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5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E13C2-A9E0-4A18-BDBE-D054AE3B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0F78-89FA-4A37-8B4F-9DFDAAFD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CE00-399F-45CB-9CB0-CE5EE3A7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2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79FC-3399-4C77-B959-AA78BB0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5A7-68F2-4E6A-985B-F414C84D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F8A08-E05C-4FC9-B1C6-1D689529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C0E2-D5F1-4279-941E-A50C4B9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B502-3758-4F4F-8A87-1D53B09C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6F2D-95E8-48D7-A6A9-61AB1EE0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26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FA79-5095-49B0-82B3-38B08936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36E1D-6E45-4ABC-8938-44B2B8053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B4DA-3F25-47AE-9BE6-A56C5AD7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1EB0-0160-4D68-A7FD-0DC89FEA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88DA7-2F42-459F-8BA4-111DDE4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223A-4DAA-4D01-BA38-B247CE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8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7EE00-82C6-4652-B25C-4F946FB7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97AB-A4B0-4168-B5A0-70935E62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31AF-1363-4196-A26E-ABCDF5CBB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72F1-5D26-44E9-8BF4-9D92389AC407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DA77-1139-45FA-8B1F-B2B40C4B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1868-0341-4950-AFBE-E0D8DBA58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FB79-A93D-4433-AB6C-F78D61207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4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3D030FEA-299C-4A1A-AB8A-0100475955A9}"/>
              </a:ext>
            </a:extLst>
          </p:cNvPr>
          <p:cNvGrpSpPr/>
          <p:nvPr/>
        </p:nvGrpSpPr>
        <p:grpSpPr>
          <a:xfrm>
            <a:off x="1386783" y="313987"/>
            <a:ext cx="7828654" cy="2820655"/>
            <a:chOff x="1680398" y="339154"/>
            <a:chExt cx="7828654" cy="2820655"/>
          </a:xfrm>
        </p:grpSpPr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6B36269D-6A9B-405E-822E-AC0FC6370CEF}"/>
                </a:ext>
              </a:extLst>
            </p:cNvPr>
            <p:cNvGrpSpPr/>
            <p:nvPr/>
          </p:nvGrpSpPr>
          <p:grpSpPr>
            <a:xfrm>
              <a:off x="1680398" y="339154"/>
              <a:ext cx="7316462" cy="2768042"/>
              <a:chOff x="1185448" y="439822"/>
              <a:chExt cx="7316462" cy="2768042"/>
            </a:xfrm>
          </p:grpSpPr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C5F78948-6F1E-4A21-B4AD-6519A2324500}"/>
                  </a:ext>
                </a:extLst>
              </p:cNvPr>
              <p:cNvGrpSpPr/>
              <p:nvPr/>
            </p:nvGrpSpPr>
            <p:grpSpPr>
              <a:xfrm>
                <a:off x="1185448" y="439822"/>
                <a:ext cx="6834427" cy="2768042"/>
                <a:chOff x="1185448" y="439822"/>
                <a:chExt cx="6834427" cy="2768042"/>
              </a:xfrm>
            </p:grpSpPr>
            <p:pic>
              <p:nvPicPr>
                <p:cNvPr id="1047" name="Picture 22" descr="Api - Free seo and web icons">
                  <a:extLst>
                    <a:ext uri="{FF2B5EF4-FFF2-40B4-BE49-F238E27FC236}">
                      <a16:creationId xmlns:a16="http://schemas.microsoft.com/office/drawing/2014/main" id="{D8C3066E-31DF-4FBD-BD04-8D1508F782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4406" y="2427807"/>
                  <a:ext cx="639172" cy="6391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5FEA068A-3835-4103-BDAF-1A0F656CB9D5}"/>
                    </a:ext>
                  </a:extLst>
                </p:cNvPr>
                <p:cNvGrpSpPr/>
                <p:nvPr/>
              </p:nvGrpSpPr>
              <p:grpSpPr>
                <a:xfrm>
                  <a:off x="1185448" y="439822"/>
                  <a:ext cx="6834427" cy="2768042"/>
                  <a:chOff x="1185448" y="439822"/>
                  <a:chExt cx="6834427" cy="2768042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D10A7C8-9197-46B2-9015-C9A2139C8725}"/>
                      </a:ext>
                    </a:extLst>
                  </p:cNvPr>
                  <p:cNvGrpSpPr/>
                  <p:nvPr/>
                </p:nvGrpSpPr>
                <p:grpSpPr>
                  <a:xfrm>
                    <a:off x="1988191" y="439822"/>
                    <a:ext cx="6031684" cy="1942651"/>
                    <a:chOff x="1988191" y="439822"/>
                    <a:chExt cx="6031684" cy="1942651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3DCAFDE6-CEB4-4730-9E04-16D7970227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8191" y="439822"/>
                      <a:ext cx="6031684" cy="1212809"/>
                      <a:chOff x="1988191" y="439822"/>
                      <a:chExt cx="6031684" cy="1212809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11090409-1033-4803-96F2-1EAA2EF64C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64063" y="439822"/>
                        <a:ext cx="1831937" cy="824343"/>
                        <a:chOff x="3542496" y="431433"/>
                        <a:chExt cx="1831937" cy="824343"/>
                      </a:xfrm>
                    </p:grpSpPr>
                    <p:pic>
                      <p:nvPicPr>
                        <p:cNvPr id="1030" name="Picture 6" descr="How To Make A Executable File From Your Java Code | by Sulabh ...">
                          <a:extLst>
                            <a:ext uri="{FF2B5EF4-FFF2-40B4-BE49-F238E27FC236}">
                              <a16:creationId xmlns:a16="http://schemas.microsoft.com/office/drawing/2014/main" id="{774A66CA-14CD-48EB-9649-859E4388D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496" y="431433"/>
                          <a:ext cx="1368489" cy="8210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5" name="Picture 4" descr="A picture containing shirt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ED3EA183-86CD-4EB5-B736-80B7D258E6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6130" y="431433"/>
                          <a:ext cx="798303" cy="82434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9E36AC70-0CFC-47AF-B760-05E2F1CB74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191" y="1260915"/>
                        <a:ext cx="6031684" cy="391716"/>
                        <a:chOff x="1988191" y="1260915"/>
                        <a:chExt cx="6031684" cy="391716"/>
                      </a:xfrm>
                    </p:grpSpPr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7C57286C-8290-47E2-8F76-68909C3B70A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988191" y="1652631"/>
                          <a:ext cx="603168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0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Connector 9">
                          <a:extLst>
                            <a:ext uri="{FF2B5EF4-FFF2-40B4-BE49-F238E27FC236}">
                              <a16:creationId xmlns:a16="http://schemas.microsoft.com/office/drawing/2014/main" id="{5024AFB8-E44F-4AF7-AC48-454C404DD3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297697" y="1260915"/>
                          <a:ext cx="0" cy="39171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726F1DC7-1FD9-48B4-B81C-9566BD87959C}"/>
                        </a:ext>
                      </a:extLst>
                    </p:cNvPr>
                    <p:cNvCxnSpPr>
                      <a:cxnSpLocks/>
                      <a:endCxn id="1036" idx="0"/>
                    </p:cNvCxnSpPr>
                    <p:nvPr/>
                  </p:nvCxnSpPr>
                  <p:spPr>
                    <a:xfrm>
                      <a:off x="1988191" y="1652631"/>
                      <a:ext cx="0" cy="53689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D69AE9F2-A655-4759-B4D9-7CC6715F3B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68305" y="1652631"/>
                      <a:ext cx="0" cy="53689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A4B1B294-C028-4F46-AE82-10F576DD0A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5044" y="1652631"/>
                      <a:ext cx="0" cy="72984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7A6562D9-0FCB-44DD-BCBB-6D625CB751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19875" y="1652631"/>
                      <a:ext cx="0" cy="53689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36" name="Picture 12" descr="Baby steps to learning browser automation and web scraping 4">
                    <a:extLst>
                      <a:ext uri="{FF2B5EF4-FFF2-40B4-BE49-F238E27FC236}">
                        <a16:creationId xmlns:a16="http://schemas.microsoft.com/office/drawing/2014/main" id="{2060F0C7-2684-4339-9952-2389BBE2BC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85448" y="2189527"/>
                    <a:ext cx="1605486" cy="10183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5B8D18BA-3B7E-4665-AE6A-A51B5C471733}"/>
                      </a:ext>
                    </a:extLst>
                  </p:cNvPr>
                  <p:cNvGrpSpPr/>
                  <p:nvPr/>
                </p:nvGrpSpPr>
                <p:grpSpPr>
                  <a:xfrm>
                    <a:off x="3237303" y="2270789"/>
                    <a:ext cx="1711004" cy="937075"/>
                    <a:chOff x="3238500" y="3028481"/>
                    <a:chExt cx="2541513" cy="1448269"/>
                  </a:xfrm>
                </p:grpSpPr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A45B9660-E74B-4573-9533-5AF1681AC2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238500" y="3544862"/>
                      <a:ext cx="2541513" cy="93188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26">
                      <a:extLst>
                        <a:ext uri="{FF2B5EF4-FFF2-40B4-BE49-F238E27FC236}">
                          <a16:creationId xmlns:a16="http://schemas.microsoft.com/office/drawing/2014/main" id="{9A4231D3-4367-4CDC-8420-703286A517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045564" y="3028481"/>
                      <a:ext cx="718077" cy="987763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040" name="Picture 16" descr="Android Phones | Bell Mobility | Bell Canada">
                  <a:extLst>
                    <a:ext uri="{FF2B5EF4-FFF2-40B4-BE49-F238E27FC236}">
                      <a16:creationId xmlns:a16="http://schemas.microsoft.com/office/drawing/2014/main" id="{7638A760-649A-4481-AE26-E362CA1C2C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2805" y="2236459"/>
                  <a:ext cx="671705" cy="6717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9" name="Picture 1048">
                  <a:extLst>
                    <a:ext uri="{FF2B5EF4-FFF2-40B4-BE49-F238E27FC236}">
                      <a16:creationId xmlns:a16="http://schemas.microsoft.com/office/drawing/2014/main" id="{A4842B92-2232-4EDD-A98E-5E9596F1C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16733" y="2008694"/>
                  <a:ext cx="981075" cy="533400"/>
                </a:xfrm>
                <a:prstGeom prst="rect">
                  <a:avLst/>
                </a:prstGeom>
              </p:spPr>
            </p:pic>
          </p:grpSp>
          <p:pic>
            <p:nvPicPr>
              <p:cNvPr id="1051" name="Picture 24" descr="Autoit3 Library - ResourcesEx">
                <a:extLst>
                  <a:ext uri="{FF2B5EF4-FFF2-40B4-BE49-F238E27FC236}">
                    <a16:creationId xmlns:a16="http://schemas.microsoft.com/office/drawing/2014/main" id="{4CF03D6D-A993-4991-9CA2-76437D1823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7839" y="2270789"/>
                <a:ext cx="964071" cy="743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87B2BB97-ACED-4D0F-A137-C15D5A3D1D2B}"/>
                </a:ext>
              </a:extLst>
            </p:cNvPr>
            <p:cNvSpPr txBox="1"/>
            <p:nvPr/>
          </p:nvSpPr>
          <p:spPr>
            <a:xfrm>
              <a:off x="7727795" y="2882810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8097DB"/>
                  </a:solidFill>
                </a:rPr>
                <a:t>For Desktop Applications</a:t>
              </a:r>
              <a:endParaRPr lang="en-AU" sz="1200" b="1" dirty="0">
                <a:solidFill>
                  <a:srgbClr val="8097D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71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4B3B8-6BD3-49C6-8786-51F2C53D1BEB}"/>
              </a:ext>
            </a:extLst>
          </p:cNvPr>
          <p:cNvGrpSpPr/>
          <p:nvPr/>
        </p:nvGrpSpPr>
        <p:grpSpPr>
          <a:xfrm>
            <a:off x="385408" y="1023027"/>
            <a:ext cx="3826963" cy="4517901"/>
            <a:chOff x="369438" y="369947"/>
            <a:chExt cx="5262767" cy="583371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EC1503E-2451-4D9D-BEB6-DAFA82459A3C}"/>
                </a:ext>
              </a:extLst>
            </p:cNvPr>
            <p:cNvGrpSpPr/>
            <p:nvPr/>
          </p:nvGrpSpPr>
          <p:grpSpPr>
            <a:xfrm>
              <a:off x="369438" y="369947"/>
              <a:ext cx="5262767" cy="5833712"/>
              <a:chOff x="352660" y="386725"/>
              <a:chExt cx="5262767" cy="583371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2F1C14A-A919-4970-93F9-8065660F0A68}"/>
                  </a:ext>
                </a:extLst>
              </p:cNvPr>
              <p:cNvGrpSpPr/>
              <p:nvPr/>
            </p:nvGrpSpPr>
            <p:grpSpPr>
              <a:xfrm>
                <a:off x="352660" y="386725"/>
                <a:ext cx="5262767" cy="5833712"/>
                <a:chOff x="193269" y="395114"/>
                <a:chExt cx="5262767" cy="583371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0D655A0-6430-474A-8D6E-0BF6B59F7264}"/>
                    </a:ext>
                  </a:extLst>
                </p:cNvPr>
                <p:cNvGrpSpPr/>
                <p:nvPr/>
              </p:nvGrpSpPr>
              <p:grpSpPr>
                <a:xfrm>
                  <a:off x="221053" y="395114"/>
                  <a:ext cx="5234983" cy="5833712"/>
                  <a:chOff x="221053" y="395114"/>
                  <a:chExt cx="5234983" cy="5833712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9A540291-6136-439A-991A-C8B0D8DC0C8A}"/>
                      </a:ext>
                    </a:extLst>
                  </p:cNvPr>
                  <p:cNvGrpSpPr/>
                  <p:nvPr/>
                </p:nvGrpSpPr>
                <p:grpSpPr>
                  <a:xfrm>
                    <a:off x="437728" y="395114"/>
                    <a:ext cx="5018308" cy="5833712"/>
                    <a:chOff x="362228" y="235723"/>
                    <a:chExt cx="5018308" cy="5833712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089E66A2-C89F-49FE-BB7E-A1AA4D2BA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9902" y="906011"/>
                      <a:ext cx="4390634" cy="5163424"/>
                      <a:chOff x="110621" y="330529"/>
                      <a:chExt cx="5037695" cy="5520792"/>
                    </a:xfrm>
                  </p:grpSpPr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EB1DC984-339A-4A7C-9A67-15E24B97D7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89866" y="1006679"/>
                        <a:ext cx="1076123" cy="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>
                        <a:extLst>
                          <a:ext uri="{FF2B5EF4-FFF2-40B4-BE49-F238E27FC236}">
                            <a16:creationId xmlns:a16="http://schemas.microsoft.com/office/drawing/2014/main" id="{F819117A-4D56-4C78-AAB6-3262A84580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604397" y="1863754"/>
                        <a:ext cx="913004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ECD51BDD-6EF8-4A5B-97EB-77E53D22B0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616596" y="3601758"/>
                        <a:ext cx="913004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01DA4DCF-A137-47AF-875E-81971B1AE4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616596" y="5519956"/>
                        <a:ext cx="913004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FF3C343B-238C-470A-A4D0-BE813B1CD8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621" y="330529"/>
                        <a:ext cx="5037695" cy="5520792"/>
                        <a:chOff x="110621" y="330529"/>
                        <a:chExt cx="5037695" cy="5520792"/>
                      </a:xfrm>
                    </p:grpSpPr>
                    <p:grpSp>
                      <p:nvGrpSpPr>
                        <p:cNvPr id="1057" name="Group 1056">
                          <a:extLst>
                            <a:ext uri="{FF2B5EF4-FFF2-40B4-BE49-F238E27FC236}">
                              <a16:creationId xmlns:a16="http://schemas.microsoft.com/office/drawing/2014/main" id="{3D030FEA-299C-4A1A-AB8A-0100475955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621" y="330529"/>
                          <a:ext cx="5037695" cy="5520792"/>
                          <a:chOff x="295179" y="347307"/>
                          <a:chExt cx="5037695" cy="5520792"/>
                        </a:xfrm>
                      </p:grpSpPr>
                      <p:grpSp>
                        <p:nvGrpSpPr>
                          <p:cNvPr id="1052" name="Group 1051">
                            <a:extLst>
                              <a:ext uri="{FF2B5EF4-FFF2-40B4-BE49-F238E27FC236}">
                                <a16:creationId xmlns:a16="http://schemas.microsoft.com/office/drawing/2014/main" id="{6B36269D-6A9B-405E-822E-AC0FC6370CE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5179" y="347307"/>
                            <a:ext cx="5037695" cy="5520792"/>
                            <a:chOff x="-199771" y="447975"/>
                            <a:chExt cx="5037695" cy="5520792"/>
                          </a:xfrm>
                        </p:grpSpPr>
                        <p:grpSp>
                          <p:nvGrpSpPr>
                            <p:cNvPr id="1050" name="Group 1049">
                              <a:extLst>
                                <a:ext uri="{FF2B5EF4-FFF2-40B4-BE49-F238E27FC236}">
                                  <a16:creationId xmlns:a16="http://schemas.microsoft.com/office/drawing/2014/main" id="{C5F78948-6F1E-4A21-B4AD-6519A23245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199771" y="1124125"/>
                              <a:ext cx="5037695" cy="4844642"/>
                              <a:chOff x="-199771" y="1124125"/>
                              <a:chExt cx="5037695" cy="4844642"/>
                            </a:xfrm>
                          </p:grpSpPr>
                          <p:pic>
                            <p:nvPicPr>
                              <p:cNvPr id="1047" name="Picture 22" descr="Api - Free seo and web icons">
                                <a:extLst>
                                  <a:ext uri="{FF2B5EF4-FFF2-40B4-BE49-F238E27FC236}">
                                    <a16:creationId xmlns:a16="http://schemas.microsoft.com/office/drawing/2014/main" id="{D8C3066E-31DF-4FBD-BD04-8D1508F7823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78408" y="2247200"/>
                                <a:ext cx="639172" cy="6391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grpSp>
                            <p:nvGrpSpPr>
                              <p:cNvPr id="1041" name="Group 1040">
                                <a:extLst>
                                  <a:ext uri="{FF2B5EF4-FFF2-40B4-BE49-F238E27FC236}">
                                    <a16:creationId xmlns:a16="http://schemas.microsoft.com/office/drawing/2014/main" id="{5FEA068A-3835-4103-BDAF-1A0F656CB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199771" y="1124125"/>
                                <a:ext cx="5037695" cy="4844642"/>
                                <a:chOff x="-199771" y="1124125"/>
                                <a:chExt cx="5037695" cy="4844642"/>
                              </a:xfrm>
                            </p:grpSpPr>
                            <p:grpSp>
                              <p:nvGrpSpPr>
                                <p:cNvPr id="13" name="Group 12">
                                  <a:extLst>
                                    <a:ext uri="{FF2B5EF4-FFF2-40B4-BE49-F238E27FC236}">
                                      <a16:creationId xmlns:a16="http://schemas.microsoft.com/office/drawing/2014/main" id="{3DCAFDE6-CEB4-4730-9E04-16D7970227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199771" y="1124125"/>
                                  <a:ext cx="2505975" cy="4513277"/>
                                  <a:chOff x="-199771" y="1124125"/>
                                  <a:chExt cx="2505975" cy="4513277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11090409-1033-4803-96F2-1EAA2EF64C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199771" y="2663529"/>
                                    <a:ext cx="1831937" cy="824343"/>
                                    <a:chOff x="-921338" y="2655140"/>
                                    <a:chExt cx="1831937" cy="824343"/>
                                  </a:xfrm>
                                </p:grpSpPr>
                                <p:pic>
                                  <p:nvPicPr>
                                    <p:cNvPr id="1030" name="Picture 6" descr="How To Make A Executable File From Your Java Code | by Sulabh ...">
                                      <a:extLst>
                                        <a:ext uri="{FF2B5EF4-FFF2-40B4-BE49-F238E27FC236}">
                                          <a16:creationId xmlns:a16="http://schemas.microsoft.com/office/drawing/2014/main" id="{774A66CA-14CD-48EB-9649-859E4388D4EA}"/>
                                        </a:ext>
                                      </a:extLst>
                                    </p:cNvPr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3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-921338" y="2655140"/>
                                      <a:ext cx="1368489" cy="82109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  <p:pic>
                                  <p:nvPicPr>
                                    <p:cNvPr id="5" name="Picture 4" descr="A picture containing shirt&#10;&#10;Description automatically generated">
                                      <a:extLst>
                                        <a:ext uri="{FF2B5EF4-FFF2-40B4-BE49-F238E27FC236}">
                                          <a16:creationId xmlns:a16="http://schemas.microsoft.com/office/drawing/2014/main" id="{ED3EA183-86CD-4EB5-B736-80B7D258E6AC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12296" y="2655140"/>
                                      <a:ext cx="798303" cy="824343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cxnSp>
                                <p:nvCxnSpPr>
                                  <p:cNvPr id="8" name="Straight Connector 7">
                                    <a:extLst>
                                      <a:ext uri="{FF2B5EF4-FFF2-40B4-BE49-F238E27FC236}">
                                        <a16:creationId xmlns:a16="http://schemas.microsoft.com/office/drawing/2014/main" id="{7C57286C-8290-47E2-8F76-68909C3B70A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2281806" y="1124125"/>
                                    <a:ext cx="24398" cy="4513277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3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2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pic>
                              <p:nvPicPr>
                                <p:cNvPr id="1036" name="Picture 12" descr="Baby steps to learning browser automation and web scraping 4">
                                  <a:extLst>
                                    <a:ext uri="{FF2B5EF4-FFF2-40B4-BE49-F238E27FC236}">
                                      <a16:creationId xmlns:a16="http://schemas.microsoft.com/office/drawing/2014/main" id="{2060F0C7-2684-4339-9952-2389BBE2BC3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141536" y="4950430"/>
                                  <a:ext cx="1605486" cy="10183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  <p:grpSp>
                              <p:nvGrpSpPr>
                                <p:cNvPr id="1024" name="Group 1023">
                                  <a:extLst>
                                    <a:ext uri="{FF2B5EF4-FFF2-40B4-BE49-F238E27FC236}">
                                      <a16:creationId xmlns:a16="http://schemas.microsoft.com/office/drawing/2014/main" id="{5B8D18BA-3B7E-4665-AE6A-A51B5C4717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26920" y="3245885"/>
                                  <a:ext cx="1711004" cy="994079"/>
                                  <a:chOff x="3074538" y="4535513"/>
                                  <a:chExt cx="2541513" cy="1536370"/>
                                </a:xfrm>
                              </p:grpSpPr>
                              <p:pic>
                                <p:nvPicPr>
                                  <p:cNvPr id="25" name="Picture 24">
                                    <a:extLst>
                                      <a:ext uri="{FF2B5EF4-FFF2-40B4-BE49-F238E27FC236}">
                                        <a16:creationId xmlns:a16="http://schemas.microsoft.com/office/drawing/2014/main" id="{A45B9660-E74B-4573-9533-5AF1681AC2EC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074538" y="5139997"/>
                                    <a:ext cx="2541513" cy="931886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7" name="Picture 26">
                                    <a:extLst>
                                      <a:ext uri="{FF2B5EF4-FFF2-40B4-BE49-F238E27FC236}">
                                        <a16:creationId xmlns:a16="http://schemas.microsoft.com/office/drawing/2014/main" id="{9A4231D3-4367-4CDC-8420-703286A5176F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7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868261" y="4535513"/>
                                    <a:ext cx="718077" cy="987763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</p:grpSp>
                          <p:pic>
                            <p:nvPicPr>
                              <p:cNvPr id="1040" name="Picture 16" descr="Android Phones | Bell Mobility | Bell Canada">
                                <a:extLst>
                                  <a:ext uri="{FF2B5EF4-FFF2-40B4-BE49-F238E27FC236}">
                                    <a16:creationId xmlns:a16="http://schemas.microsoft.com/office/drawing/2014/main" id="{7638A760-649A-4481-AE26-E362CA1C2CF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82422" y="3277492"/>
                                <a:ext cx="671705" cy="67170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49" name="Picture 1048">
                                <a:extLst>
                                  <a:ext uri="{FF2B5EF4-FFF2-40B4-BE49-F238E27FC236}">
                                    <a16:creationId xmlns:a16="http://schemas.microsoft.com/office/drawing/2014/main" id="{A4842B92-2232-4EDD-A98E-5E9596F1C4E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70735" y="1828087"/>
                                <a:ext cx="981075" cy="533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051" name="Picture 24" descr="Autoit3 Library - ResourcesEx">
                              <a:extLst>
                                <a:ext uri="{FF2B5EF4-FFF2-40B4-BE49-F238E27FC236}">
                                  <a16:creationId xmlns:a16="http://schemas.microsoft.com/office/drawing/2014/main" id="{4CF03D6D-A993-4991-9CA2-76437D18231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2003" y="447975"/>
                              <a:ext cx="964071" cy="7431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sp>
                        <p:nvSpPr>
                          <p:cNvPr id="1056" name="TextBox 1055">
                            <a:extLst>
                              <a:ext uri="{FF2B5EF4-FFF2-40B4-BE49-F238E27FC236}">
                                <a16:creationId xmlns:a16="http://schemas.microsoft.com/office/drawing/2014/main" id="{87B2BB97-ACED-4D0F-A137-C15D5A3D1D2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0795" y="1046661"/>
                            <a:ext cx="1594991" cy="24680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900" b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</a:rPr>
                              <a:t>For Desktop Applications</a:t>
                            </a:r>
                            <a:endParaRPr lang="en-AU" sz="9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CB1C74A5-5538-4FAA-9209-FF4CC154A4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904747" y="3014444"/>
                          <a:ext cx="699651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pic>
                  <p:nvPicPr>
                    <p:cNvPr id="2050" name="Picture 2" descr="Github Logo Png - Cat, Transparent Png , Transparent Png Image ...">
                      <a:extLst>
                        <a:ext uri="{FF2B5EF4-FFF2-40B4-BE49-F238E27FC236}">
                          <a16:creationId xmlns:a16="http://schemas.microsoft.com/office/drawing/2014/main" id="{6D0AC62F-32FE-45BA-AEE3-1A7D291269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0854" y="235723"/>
                      <a:ext cx="721318" cy="684404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90500" algn="tl" rotWithShape="0">
                        <a:srgbClr val="000000">
                          <a:alpha val="70000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9" name="Picture 28" descr="A close up of a card&#10;&#10;Description automatically generated">
                      <a:extLst>
                        <a:ext uri="{FF2B5EF4-FFF2-40B4-BE49-F238E27FC236}">
                          <a16:creationId xmlns:a16="http://schemas.microsoft.com/office/drawing/2014/main" id="{A8D239ED-B7C5-45F3-A05D-969D92C30E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2228" y="1448579"/>
                      <a:ext cx="379926" cy="37992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Picture 31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7E600F23-AAE9-4702-B930-416F0916D0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9873" y="1336299"/>
                      <a:ext cx="638049" cy="6380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54" name="Picture 6" descr="VSCode icon with a transparent center. Because the white center on ...">
                      <a:extLst>
                        <a:ext uri="{FF2B5EF4-FFF2-40B4-BE49-F238E27FC236}">
                          <a16:creationId xmlns:a16="http://schemas.microsoft.com/office/drawing/2014/main" id="{5B62D370-21BE-4C17-9ABA-53EC769C52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81491" y="1468071"/>
                      <a:ext cx="374503" cy="3745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1E004E79-1025-49B3-B1FF-4D8CA08DDDC6}"/>
                      </a:ext>
                    </a:extLst>
                  </p:cNvPr>
                  <p:cNvSpPr/>
                  <p:nvPr/>
                </p:nvSpPr>
                <p:spPr>
                  <a:xfrm>
                    <a:off x="221053" y="1442588"/>
                    <a:ext cx="1890114" cy="638050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3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6860-A7AD-4788-A9F1-2E4E75E59EFC}"/>
                    </a:ext>
                  </a:extLst>
                </p:cNvPr>
                <p:cNvSpPr txBox="1"/>
                <p:nvPr/>
              </p:nvSpPr>
              <p:spPr>
                <a:xfrm>
                  <a:off x="193269" y="1398313"/>
                  <a:ext cx="9460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rgbClr val="0076BF"/>
                      </a:solidFill>
                    </a:rPr>
                    <a:t>IDE of your choice</a:t>
                  </a:r>
                  <a:endParaRPr lang="en-AU" sz="800" b="1" dirty="0">
                    <a:solidFill>
                      <a:srgbClr val="0076BF"/>
                    </a:solidFill>
                  </a:endParaRPr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A832611-3A77-475F-843C-1C2F590EFB93}"/>
                  </a:ext>
                </a:extLst>
              </p:cNvPr>
              <p:cNvCxnSpPr>
                <a:cxnSpLocks/>
                <a:endCxn id="1030" idx="1"/>
              </p:cNvCxnSpPr>
              <p:nvPr/>
            </p:nvCxnSpPr>
            <p:spPr>
              <a:xfrm>
                <a:off x="1224793" y="2072249"/>
                <a:ext cx="0" cy="144087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CC794E6-D8CE-41AC-8BE1-08965BFAF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404" y="3513122"/>
                <a:ext cx="4480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E7F761-072D-421A-B2A1-9355951A810A}"/>
                </a:ext>
              </a:extLst>
            </p:cNvPr>
            <p:cNvCxnSpPr>
              <a:cxnSpLocks/>
              <a:endCxn id="2050" idx="2"/>
            </p:cNvCxnSpPr>
            <p:nvPr/>
          </p:nvCxnSpPr>
          <p:spPr>
            <a:xfrm flipV="1">
              <a:off x="1233182" y="1054351"/>
              <a:ext cx="0" cy="3308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9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Simon (DHHS)</dc:creator>
  <cp:lastModifiedBy>Anoop Simon (DHHS)</cp:lastModifiedBy>
  <cp:revision>18</cp:revision>
  <dcterms:created xsi:type="dcterms:W3CDTF">2020-08-19T00:27:19Z</dcterms:created>
  <dcterms:modified xsi:type="dcterms:W3CDTF">2020-08-19T02:07:18Z</dcterms:modified>
</cp:coreProperties>
</file>