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58" r:id="rId8"/>
    <p:sldId id="2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2BCD-F862-40F9-AC03-E8FB6DE8B8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4B04E94-A8BE-4C25-B683-4F27FA66BE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579A839-89E4-4D6E-AF52-59AC574C9E8F}"/>
              </a:ext>
            </a:extLst>
          </p:cNvPr>
          <p:cNvSpPr>
            <a:spLocks noGrp="1"/>
          </p:cNvSpPr>
          <p:nvPr>
            <p:ph type="dt" sz="half" idx="10"/>
          </p:nvPr>
        </p:nvSpPr>
        <p:spPr/>
        <p:txBody>
          <a:bodyPr/>
          <a:lstStyle/>
          <a:p>
            <a:fld id="{7E9EC01E-9628-4546-B1B3-BEF1A97514E0}" type="datetimeFigureOut">
              <a:rPr lang="en-AU" smtClean="0"/>
              <a:t>2/06/2021</a:t>
            </a:fld>
            <a:endParaRPr lang="en-AU"/>
          </a:p>
        </p:txBody>
      </p:sp>
      <p:sp>
        <p:nvSpPr>
          <p:cNvPr id="5" name="Footer Placeholder 4">
            <a:extLst>
              <a:ext uri="{FF2B5EF4-FFF2-40B4-BE49-F238E27FC236}">
                <a16:creationId xmlns:a16="http://schemas.microsoft.com/office/drawing/2014/main" id="{98EF91CC-B46D-4692-8A63-63309F7C8E5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1EB113-5B84-4268-98D5-4E870DE2D711}"/>
              </a:ext>
            </a:extLst>
          </p:cNvPr>
          <p:cNvSpPr>
            <a:spLocks noGrp="1"/>
          </p:cNvSpPr>
          <p:nvPr>
            <p:ph type="sldNum" sz="quarter" idx="12"/>
          </p:nvPr>
        </p:nvSpPr>
        <p:spPr/>
        <p:txBody>
          <a:bodyPr/>
          <a:lstStyle/>
          <a:p>
            <a:fld id="{C40E263E-F952-4181-850A-F5D9553B929D}" type="slidenum">
              <a:rPr lang="en-AU" smtClean="0"/>
              <a:t>‹#›</a:t>
            </a:fld>
            <a:endParaRPr lang="en-AU"/>
          </a:p>
        </p:txBody>
      </p:sp>
    </p:spTree>
    <p:extLst>
      <p:ext uri="{BB962C8B-B14F-4D97-AF65-F5344CB8AC3E}">
        <p14:creationId xmlns:p14="http://schemas.microsoft.com/office/powerpoint/2010/main" val="192044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8C9F-5250-47B9-8390-1420FBD1F71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18A19BC-3093-4131-A8A2-28410B6F1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BE981A-1C4D-4249-907C-AE196677F579}"/>
              </a:ext>
            </a:extLst>
          </p:cNvPr>
          <p:cNvSpPr>
            <a:spLocks noGrp="1"/>
          </p:cNvSpPr>
          <p:nvPr>
            <p:ph type="dt" sz="half" idx="10"/>
          </p:nvPr>
        </p:nvSpPr>
        <p:spPr/>
        <p:txBody>
          <a:bodyPr/>
          <a:lstStyle/>
          <a:p>
            <a:fld id="{7E9EC01E-9628-4546-B1B3-BEF1A97514E0}" type="datetimeFigureOut">
              <a:rPr lang="en-AU" smtClean="0"/>
              <a:t>2/06/2021</a:t>
            </a:fld>
            <a:endParaRPr lang="en-AU"/>
          </a:p>
        </p:txBody>
      </p:sp>
      <p:sp>
        <p:nvSpPr>
          <p:cNvPr id="5" name="Footer Placeholder 4">
            <a:extLst>
              <a:ext uri="{FF2B5EF4-FFF2-40B4-BE49-F238E27FC236}">
                <a16:creationId xmlns:a16="http://schemas.microsoft.com/office/drawing/2014/main" id="{EBA3C7B5-E548-4D0C-95DE-B3EEB36CC7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F537BC-6BB2-43EB-9136-97F49A3DE300}"/>
              </a:ext>
            </a:extLst>
          </p:cNvPr>
          <p:cNvSpPr>
            <a:spLocks noGrp="1"/>
          </p:cNvSpPr>
          <p:nvPr>
            <p:ph type="sldNum" sz="quarter" idx="12"/>
          </p:nvPr>
        </p:nvSpPr>
        <p:spPr/>
        <p:txBody>
          <a:bodyPr/>
          <a:lstStyle/>
          <a:p>
            <a:fld id="{C40E263E-F952-4181-850A-F5D9553B929D}" type="slidenum">
              <a:rPr lang="en-AU" smtClean="0"/>
              <a:t>‹#›</a:t>
            </a:fld>
            <a:endParaRPr lang="en-AU"/>
          </a:p>
        </p:txBody>
      </p:sp>
    </p:spTree>
    <p:extLst>
      <p:ext uri="{BB962C8B-B14F-4D97-AF65-F5344CB8AC3E}">
        <p14:creationId xmlns:p14="http://schemas.microsoft.com/office/powerpoint/2010/main" val="353802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6DA75-B767-43F4-BA2F-AA49D4EE71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491FBA7-F6CD-442B-BCDC-83161916BD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F66ED50-93D5-4C31-AA83-824307A162CC}"/>
              </a:ext>
            </a:extLst>
          </p:cNvPr>
          <p:cNvSpPr>
            <a:spLocks noGrp="1"/>
          </p:cNvSpPr>
          <p:nvPr>
            <p:ph type="dt" sz="half" idx="10"/>
          </p:nvPr>
        </p:nvSpPr>
        <p:spPr/>
        <p:txBody>
          <a:bodyPr/>
          <a:lstStyle/>
          <a:p>
            <a:fld id="{7E9EC01E-9628-4546-B1B3-BEF1A97514E0}" type="datetimeFigureOut">
              <a:rPr lang="en-AU" smtClean="0"/>
              <a:t>2/06/2021</a:t>
            </a:fld>
            <a:endParaRPr lang="en-AU"/>
          </a:p>
        </p:txBody>
      </p:sp>
      <p:sp>
        <p:nvSpPr>
          <p:cNvPr id="5" name="Footer Placeholder 4">
            <a:extLst>
              <a:ext uri="{FF2B5EF4-FFF2-40B4-BE49-F238E27FC236}">
                <a16:creationId xmlns:a16="http://schemas.microsoft.com/office/drawing/2014/main" id="{3CB3F9C1-5382-4C27-8025-3EAAD2AAE99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064CF45-4200-46B7-9C69-BFF6ACB03B56}"/>
              </a:ext>
            </a:extLst>
          </p:cNvPr>
          <p:cNvSpPr>
            <a:spLocks noGrp="1"/>
          </p:cNvSpPr>
          <p:nvPr>
            <p:ph type="sldNum" sz="quarter" idx="12"/>
          </p:nvPr>
        </p:nvSpPr>
        <p:spPr/>
        <p:txBody>
          <a:bodyPr/>
          <a:lstStyle/>
          <a:p>
            <a:fld id="{C40E263E-F952-4181-850A-F5D9553B929D}" type="slidenum">
              <a:rPr lang="en-AU" smtClean="0"/>
              <a:t>‹#›</a:t>
            </a:fld>
            <a:endParaRPr lang="en-AU"/>
          </a:p>
        </p:txBody>
      </p:sp>
    </p:spTree>
    <p:extLst>
      <p:ext uri="{BB962C8B-B14F-4D97-AF65-F5344CB8AC3E}">
        <p14:creationId xmlns:p14="http://schemas.microsoft.com/office/powerpoint/2010/main" val="338443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1B8D-8CFE-4A09-91D7-3EF984CAF00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224BD5D-6B57-4288-986F-7DBA7916D1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13BA4F5-C745-4AC6-A9D5-9F151C951CCA}"/>
              </a:ext>
            </a:extLst>
          </p:cNvPr>
          <p:cNvSpPr>
            <a:spLocks noGrp="1"/>
          </p:cNvSpPr>
          <p:nvPr>
            <p:ph type="dt" sz="half" idx="10"/>
          </p:nvPr>
        </p:nvSpPr>
        <p:spPr/>
        <p:txBody>
          <a:bodyPr/>
          <a:lstStyle/>
          <a:p>
            <a:fld id="{7E9EC01E-9628-4546-B1B3-BEF1A97514E0}" type="datetimeFigureOut">
              <a:rPr lang="en-AU" smtClean="0"/>
              <a:t>2/06/2021</a:t>
            </a:fld>
            <a:endParaRPr lang="en-AU"/>
          </a:p>
        </p:txBody>
      </p:sp>
      <p:sp>
        <p:nvSpPr>
          <p:cNvPr id="5" name="Footer Placeholder 4">
            <a:extLst>
              <a:ext uri="{FF2B5EF4-FFF2-40B4-BE49-F238E27FC236}">
                <a16:creationId xmlns:a16="http://schemas.microsoft.com/office/drawing/2014/main" id="{01257360-8312-4D6B-BE4B-73435BCF67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64EE77-DDA0-4E80-A619-16E37F78C7B1}"/>
              </a:ext>
            </a:extLst>
          </p:cNvPr>
          <p:cNvSpPr>
            <a:spLocks noGrp="1"/>
          </p:cNvSpPr>
          <p:nvPr>
            <p:ph type="sldNum" sz="quarter" idx="12"/>
          </p:nvPr>
        </p:nvSpPr>
        <p:spPr/>
        <p:txBody>
          <a:bodyPr/>
          <a:lstStyle/>
          <a:p>
            <a:fld id="{C40E263E-F952-4181-850A-F5D9553B929D}" type="slidenum">
              <a:rPr lang="en-AU" smtClean="0"/>
              <a:t>‹#›</a:t>
            </a:fld>
            <a:endParaRPr lang="en-AU"/>
          </a:p>
        </p:txBody>
      </p:sp>
    </p:spTree>
    <p:extLst>
      <p:ext uri="{BB962C8B-B14F-4D97-AF65-F5344CB8AC3E}">
        <p14:creationId xmlns:p14="http://schemas.microsoft.com/office/powerpoint/2010/main" val="286894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254D-201C-42A8-9BAB-E6D57E9400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469BCC2-678A-4456-8DDF-3832B07AA2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F12BC-845F-4ACE-A685-841BDAFB776D}"/>
              </a:ext>
            </a:extLst>
          </p:cNvPr>
          <p:cNvSpPr>
            <a:spLocks noGrp="1"/>
          </p:cNvSpPr>
          <p:nvPr>
            <p:ph type="dt" sz="half" idx="10"/>
          </p:nvPr>
        </p:nvSpPr>
        <p:spPr/>
        <p:txBody>
          <a:bodyPr/>
          <a:lstStyle/>
          <a:p>
            <a:fld id="{7E9EC01E-9628-4546-B1B3-BEF1A97514E0}" type="datetimeFigureOut">
              <a:rPr lang="en-AU" smtClean="0"/>
              <a:t>2/06/2021</a:t>
            </a:fld>
            <a:endParaRPr lang="en-AU"/>
          </a:p>
        </p:txBody>
      </p:sp>
      <p:sp>
        <p:nvSpPr>
          <p:cNvPr id="5" name="Footer Placeholder 4">
            <a:extLst>
              <a:ext uri="{FF2B5EF4-FFF2-40B4-BE49-F238E27FC236}">
                <a16:creationId xmlns:a16="http://schemas.microsoft.com/office/drawing/2014/main" id="{697A5A86-8B8B-4C7C-9371-9A75BAB5E00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4A8397C-64D7-4FB0-B3E3-25E74D831E9B}"/>
              </a:ext>
            </a:extLst>
          </p:cNvPr>
          <p:cNvSpPr>
            <a:spLocks noGrp="1"/>
          </p:cNvSpPr>
          <p:nvPr>
            <p:ph type="sldNum" sz="quarter" idx="12"/>
          </p:nvPr>
        </p:nvSpPr>
        <p:spPr/>
        <p:txBody>
          <a:bodyPr/>
          <a:lstStyle/>
          <a:p>
            <a:fld id="{C40E263E-F952-4181-850A-F5D9553B929D}" type="slidenum">
              <a:rPr lang="en-AU" smtClean="0"/>
              <a:t>‹#›</a:t>
            </a:fld>
            <a:endParaRPr lang="en-AU"/>
          </a:p>
        </p:txBody>
      </p:sp>
    </p:spTree>
    <p:extLst>
      <p:ext uri="{BB962C8B-B14F-4D97-AF65-F5344CB8AC3E}">
        <p14:creationId xmlns:p14="http://schemas.microsoft.com/office/powerpoint/2010/main" val="389192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6B9F-C9DE-4B22-AFFF-09ACE35D4E7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764522B-9706-4412-8BAE-16012AE04B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5FEA93E-E5E3-4771-9F80-3302F12CC3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EBAFA75-AD86-46D5-B3B2-A616BA5FE67D}"/>
              </a:ext>
            </a:extLst>
          </p:cNvPr>
          <p:cNvSpPr>
            <a:spLocks noGrp="1"/>
          </p:cNvSpPr>
          <p:nvPr>
            <p:ph type="dt" sz="half" idx="10"/>
          </p:nvPr>
        </p:nvSpPr>
        <p:spPr/>
        <p:txBody>
          <a:bodyPr/>
          <a:lstStyle/>
          <a:p>
            <a:fld id="{7E9EC01E-9628-4546-B1B3-BEF1A97514E0}" type="datetimeFigureOut">
              <a:rPr lang="en-AU" smtClean="0"/>
              <a:t>2/06/2021</a:t>
            </a:fld>
            <a:endParaRPr lang="en-AU"/>
          </a:p>
        </p:txBody>
      </p:sp>
      <p:sp>
        <p:nvSpPr>
          <p:cNvPr id="6" name="Footer Placeholder 5">
            <a:extLst>
              <a:ext uri="{FF2B5EF4-FFF2-40B4-BE49-F238E27FC236}">
                <a16:creationId xmlns:a16="http://schemas.microsoft.com/office/drawing/2014/main" id="{14CC295E-EDBD-48B1-B083-22590700028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7A020A2-59E9-48D4-8AEB-588AA8E6EC8D}"/>
              </a:ext>
            </a:extLst>
          </p:cNvPr>
          <p:cNvSpPr>
            <a:spLocks noGrp="1"/>
          </p:cNvSpPr>
          <p:nvPr>
            <p:ph type="sldNum" sz="quarter" idx="12"/>
          </p:nvPr>
        </p:nvSpPr>
        <p:spPr/>
        <p:txBody>
          <a:bodyPr/>
          <a:lstStyle/>
          <a:p>
            <a:fld id="{C40E263E-F952-4181-850A-F5D9553B929D}" type="slidenum">
              <a:rPr lang="en-AU" smtClean="0"/>
              <a:t>‹#›</a:t>
            </a:fld>
            <a:endParaRPr lang="en-AU"/>
          </a:p>
        </p:txBody>
      </p:sp>
    </p:spTree>
    <p:extLst>
      <p:ext uri="{BB962C8B-B14F-4D97-AF65-F5344CB8AC3E}">
        <p14:creationId xmlns:p14="http://schemas.microsoft.com/office/powerpoint/2010/main" val="359939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1FA5-772E-47BB-BD02-528C63942DC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B120808-F986-4425-BBF1-06121C3BDB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2F4555-4CC8-4832-B0CE-399B948530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F2E6909-6E0C-48DE-A5D9-6B64B4DD85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C4402D-5B80-4BF0-963B-68B597417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CF4A60A-B7F3-4605-AA5C-A84883635E7F}"/>
              </a:ext>
            </a:extLst>
          </p:cNvPr>
          <p:cNvSpPr>
            <a:spLocks noGrp="1"/>
          </p:cNvSpPr>
          <p:nvPr>
            <p:ph type="dt" sz="half" idx="10"/>
          </p:nvPr>
        </p:nvSpPr>
        <p:spPr/>
        <p:txBody>
          <a:bodyPr/>
          <a:lstStyle/>
          <a:p>
            <a:fld id="{7E9EC01E-9628-4546-B1B3-BEF1A97514E0}" type="datetimeFigureOut">
              <a:rPr lang="en-AU" smtClean="0"/>
              <a:t>2/06/2021</a:t>
            </a:fld>
            <a:endParaRPr lang="en-AU"/>
          </a:p>
        </p:txBody>
      </p:sp>
      <p:sp>
        <p:nvSpPr>
          <p:cNvPr id="8" name="Footer Placeholder 7">
            <a:extLst>
              <a:ext uri="{FF2B5EF4-FFF2-40B4-BE49-F238E27FC236}">
                <a16:creationId xmlns:a16="http://schemas.microsoft.com/office/drawing/2014/main" id="{4D2AE017-6CB7-4E3B-AC5F-1708E898FAC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18FE6A6-6B63-4A70-8BEE-EEB63D80CB2B}"/>
              </a:ext>
            </a:extLst>
          </p:cNvPr>
          <p:cNvSpPr>
            <a:spLocks noGrp="1"/>
          </p:cNvSpPr>
          <p:nvPr>
            <p:ph type="sldNum" sz="quarter" idx="12"/>
          </p:nvPr>
        </p:nvSpPr>
        <p:spPr/>
        <p:txBody>
          <a:bodyPr/>
          <a:lstStyle/>
          <a:p>
            <a:fld id="{C40E263E-F952-4181-850A-F5D9553B929D}" type="slidenum">
              <a:rPr lang="en-AU" smtClean="0"/>
              <a:t>‹#›</a:t>
            </a:fld>
            <a:endParaRPr lang="en-AU"/>
          </a:p>
        </p:txBody>
      </p:sp>
    </p:spTree>
    <p:extLst>
      <p:ext uri="{BB962C8B-B14F-4D97-AF65-F5344CB8AC3E}">
        <p14:creationId xmlns:p14="http://schemas.microsoft.com/office/powerpoint/2010/main" val="118706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00BA-5935-4ADE-93DE-3BF91A0C9FB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A6F9AD0-FE3A-4AD6-A223-1F8ABD930686}"/>
              </a:ext>
            </a:extLst>
          </p:cNvPr>
          <p:cNvSpPr>
            <a:spLocks noGrp="1"/>
          </p:cNvSpPr>
          <p:nvPr>
            <p:ph type="dt" sz="half" idx="10"/>
          </p:nvPr>
        </p:nvSpPr>
        <p:spPr/>
        <p:txBody>
          <a:bodyPr/>
          <a:lstStyle/>
          <a:p>
            <a:fld id="{7E9EC01E-9628-4546-B1B3-BEF1A97514E0}" type="datetimeFigureOut">
              <a:rPr lang="en-AU" smtClean="0"/>
              <a:t>2/06/2021</a:t>
            </a:fld>
            <a:endParaRPr lang="en-AU"/>
          </a:p>
        </p:txBody>
      </p:sp>
      <p:sp>
        <p:nvSpPr>
          <p:cNvPr id="4" name="Footer Placeholder 3">
            <a:extLst>
              <a:ext uri="{FF2B5EF4-FFF2-40B4-BE49-F238E27FC236}">
                <a16:creationId xmlns:a16="http://schemas.microsoft.com/office/drawing/2014/main" id="{45625CF2-FFC7-4D1E-A9F6-82F262052D6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868A8F1-10F2-4E72-8687-374EEE34DEDA}"/>
              </a:ext>
            </a:extLst>
          </p:cNvPr>
          <p:cNvSpPr>
            <a:spLocks noGrp="1"/>
          </p:cNvSpPr>
          <p:nvPr>
            <p:ph type="sldNum" sz="quarter" idx="12"/>
          </p:nvPr>
        </p:nvSpPr>
        <p:spPr/>
        <p:txBody>
          <a:bodyPr/>
          <a:lstStyle/>
          <a:p>
            <a:fld id="{C40E263E-F952-4181-850A-F5D9553B929D}" type="slidenum">
              <a:rPr lang="en-AU" smtClean="0"/>
              <a:t>‹#›</a:t>
            </a:fld>
            <a:endParaRPr lang="en-AU"/>
          </a:p>
        </p:txBody>
      </p:sp>
    </p:spTree>
    <p:extLst>
      <p:ext uri="{BB962C8B-B14F-4D97-AF65-F5344CB8AC3E}">
        <p14:creationId xmlns:p14="http://schemas.microsoft.com/office/powerpoint/2010/main" val="85895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AC014-9758-4803-B383-BD6E354F77F3}"/>
              </a:ext>
            </a:extLst>
          </p:cNvPr>
          <p:cNvSpPr>
            <a:spLocks noGrp="1"/>
          </p:cNvSpPr>
          <p:nvPr>
            <p:ph type="dt" sz="half" idx="10"/>
          </p:nvPr>
        </p:nvSpPr>
        <p:spPr/>
        <p:txBody>
          <a:bodyPr/>
          <a:lstStyle/>
          <a:p>
            <a:fld id="{7E9EC01E-9628-4546-B1B3-BEF1A97514E0}" type="datetimeFigureOut">
              <a:rPr lang="en-AU" smtClean="0"/>
              <a:t>2/06/2021</a:t>
            </a:fld>
            <a:endParaRPr lang="en-AU"/>
          </a:p>
        </p:txBody>
      </p:sp>
      <p:sp>
        <p:nvSpPr>
          <p:cNvPr id="3" name="Footer Placeholder 2">
            <a:extLst>
              <a:ext uri="{FF2B5EF4-FFF2-40B4-BE49-F238E27FC236}">
                <a16:creationId xmlns:a16="http://schemas.microsoft.com/office/drawing/2014/main" id="{694D9129-336D-4327-88D4-07E387C0395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BCBB3FA-9330-4704-BE48-B2A52983AEC7}"/>
              </a:ext>
            </a:extLst>
          </p:cNvPr>
          <p:cNvSpPr>
            <a:spLocks noGrp="1"/>
          </p:cNvSpPr>
          <p:nvPr>
            <p:ph type="sldNum" sz="quarter" idx="12"/>
          </p:nvPr>
        </p:nvSpPr>
        <p:spPr/>
        <p:txBody>
          <a:bodyPr/>
          <a:lstStyle/>
          <a:p>
            <a:fld id="{C40E263E-F952-4181-850A-F5D9553B929D}" type="slidenum">
              <a:rPr lang="en-AU" smtClean="0"/>
              <a:t>‹#›</a:t>
            </a:fld>
            <a:endParaRPr lang="en-AU"/>
          </a:p>
        </p:txBody>
      </p:sp>
    </p:spTree>
    <p:extLst>
      <p:ext uri="{BB962C8B-B14F-4D97-AF65-F5344CB8AC3E}">
        <p14:creationId xmlns:p14="http://schemas.microsoft.com/office/powerpoint/2010/main" val="385331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251B-1151-41CA-A67B-1836C8E4C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789E7DA-8E03-435B-B6C6-D2C737062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22BAA36-D7B5-4E6C-B125-83E96329A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04746C-0731-4DC9-8728-F23849150212}"/>
              </a:ext>
            </a:extLst>
          </p:cNvPr>
          <p:cNvSpPr>
            <a:spLocks noGrp="1"/>
          </p:cNvSpPr>
          <p:nvPr>
            <p:ph type="dt" sz="half" idx="10"/>
          </p:nvPr>
        </p:nvSpPr>
        <p:spPr/>
        <p:txBody>
          <a:bodyPr/>
          <a:lstStyle/>
          <a:p>
            <a:fld id="{7E9EC01E-9628-4546-B1B3-BEF1A97514E0}" type="datetimeFigureOut">
              <a:rPr lang="en-AU" smtClean="0"/>
              <a:t>2/06/2021</a:t>
            </a:fld>
            <a:endParaRPr lang="en-AU"/>
          </a:p>
        </p:txBody>
      </p:sp>
      <p:sp>
        <p:nvSpPr>
          <p:cNvPr id="6" name="Footer Placeholder 5">
            <a:extLst>
              <a:ext uri="{FF2B5EF4-FFF2-40B4-BE49-F238E27FC236}">
                <a16:creationId xmlns:a16="http://schemas.microsoft.com/office/drawing/2014/main" id="{5F64AA2B-E459-4415-9A04-877EE611363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3150608-7234-428E-9E1E-F992FA33535A}"/>
              </a:ext>
            </a:extLst>
          </p:cNvPr>
          <p:cNvSpPr>
            <a:spLocks noGrp="1"/>
          </p:cNvSpPr>
          <p:nvPr>
            <p:ph type="sldNum" sz="quarter" idx="12"/>
          </p:nvPr>
        </p:nvSpPr>
        <p:spPr/>
        <p:txBody>
          <a:bodyPr/>
          <a:lstStyle/>
          <a:p>
            <a:fld id="{C40E263E-F952-4181-850A-F5D9553B929D}" type="slidenum">
              <a:rPr lang="en-AU" smtClean="0"/>
              <a:t>‹#›</a:t>
            </a:fld>
            <a:endParaRPr lang="en-AU"/>
          </a:p>
        </p:txBody>
      </p:sp>
    </p:spTree>
    <p:extLst>
      <p:ext uri="{BB962C8B-B14F-4D97-AF65-F5344CB8AC3E}">
        <p14:creationId xmlns:p14="http://schemas.microsoft.com/office/powerpoint/2010/main" val="1709879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23D4-892F-4DFB-B366-D59F93397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BD370A1-1B09-43C2-8B2A-9632F19C4E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075EE31-8D7C-4C22-86BD-08D97E80D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70A5E-0267-498D-9218-9777B4F3800E}"/>
              </a:ext>
            </a:extLst>
          </p:cNvPr>
          <p:cNvSpPr>
            <a:spLocks noGrp="1"/>
          </p:cNvSpPr>
          <p:nvPr>
            <p:ph type="dt" sz="half" idx="10"/>
          </p:nvPr>
        </p:nvSpPr>
        <p:spPr/>
        <p:txBody>
          <a:bodyPr/>
          <a:lstStyle/>
          <a:p>
            <a:fld id="{7E9EC01E-9628-4546-B1B3-BEF1A97514E0}" type="datetimeFigureOut">
              <a:rPr lang="en-AU" smtClean="0"/>
              <a:t>2/06/2021</a:t>
            </a:fld>
            <a:endParaRPr lang="en-AU"/>
          </a:p>
        </p:txBody>
      </p:sp>
      <p:sp>
        <p:nvSpPr>
          <p:cNvPr id="6" name="Footer Placeholder 5">
            <a:extLst>
              <a:ext uri="{FF2B5EF4-FFF2-40B4-BE49-F238E27FC236}">
                <a16:creationId xmlns:a16="http://schemas.microsoft.com/office/drawing/2014/main" id="{2F6A135B-C192-4681-B889-233931D25EC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9DD0C83-AF3B-4066-9F1E-AEB984CD85E7}"/>
              </a:ext>
            </a:extLst>
          </p:cNvPr>
          <p:cNvSpPr>
            <a:spLocks noGrp="1"/>
          </p:cNvSpPr>
          <p:nvPr>
            <p:ph type="sldNum" sz="quarter" idx="12"/>
          </p:nvPr>
        </p:nvSpPr>
        <p:spPr/>
        <p:txBody>
          <a:bodyPr/>
          <a:lstStyle/>
          <a:p>
            <a:fld id="{C40E263E-F952-4181-850A-F5D9553B929D}" type="slidenum">
              <a:rPr lang="en-AU" smtClean="0"/>
              <a:t>‹#›</a:t>
            </a:fld>
            <a:endParaRPr lang="en-AU"/>
          </a:p>
        </p:txBody>
      </p:sp>
    </p:spTree>
    <p:extLst>
      <p:ext uri="{BB962C8B-B14F-4D97-AF65-F5344CB8AC3E}">
        <p14:creationId xmlns:p14="http://schemas.microsoft.com/office/powerpoint/2010/main" val="68448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F34927-42C6-4417-9176-2721AE43AF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B367F80-C0E8-45E2-A236-E49540AAC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D61BC06-B67B-4FE6-8C15-7097C4071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EC01E-9628-4546-B1B3-BEF1A97514E0}" type="datetimeFigureOut">
              <a:rPr lang="en-AU" smtClean="0"/>
              <a:t>2/06/2021</a:t>
            </a:fld>
            <a:endParaRPr lang="en-AU"/>
          </a:p>
        </p:txBody>
      </p:sp>
      <p:sp>
        <p:nvSpPr>
          <p:cNvPr id="5" name="Footer Placeholder 4">
            <a:extLst>
              <a:ext uri="{FF2B5EF4-FFF2-40B4-BE49-F238E27FC236}">
                <a16:creationId xmlns:a16="http://schemas.microsoft.com/office/drawing/2014/main" id="{78C48D7F-725B-473C-A51E-2AB95EC44B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6BDC909-CE13-4445-91DA-48DE33439D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E263E-F952-4181-850A-F5D9553B929D}" type="slidenum">
              <a:rPr lang="en-AU" smtClean="0"/>
              <a:t>‹#›</a:t>
            </a:fld>
            <a:endParaRPr lang="en-AU"/>
          </a:p>
        </p:txBody>
      </p:sp>
    </p:spTree>
    <p:extLst>
      <p:ext uri="{BB962C8B-B14F-4D97-AF65-F5344CB8AC3E}">
        <p14:creationId xmlns:p14="http://schemas.microsoft.com/office/powerpoint/2010/main" val="44830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x3270.bgp.nu/" TargetMode="External"/><Relationship Id="rId2" Type="http://schemas.openxmlformats.org/officeDocument/2006/relationships/hyperlink" Target="https://github.com/sukgu/shadow-automation-selenium" TargetMode="External"/><Relationship Id="rId1" Type="http://schemas.openxmlformats.org/officeDocument/2006/relationships/slideLayout" Target="../slideLayouts/slideLayout2.xml"/><Relationship Id="rId4" Type="http://schemas.openxmlformats.org/officeDocument/2006/relationships/hyperlink" Target="http://localhost:1234/x3270/session"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javadoc.io/doc/io.cucumber/cucumber-core/4.7.2/cucumber/api/event/ConcurrentEventListen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ucumber/cucumber-jvm/tree/main/picocontainer" TargetMode="External"/><Relationship Id="rId2" Type="http://schemas.openxmlformats.org/officeDocument/2006/relationships/hyperlink" Target="https://cucumber.io/docs/cucumber/stat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33406BB-807A-4192-9257-B4B2BC78FDFC}"/>
              </a:ext>
            </a:extLst>
          </p:cNvPr>
          <p:cNvGrpSpPr/>
          <p:nvPr/>
        </p:nvGrpSpPr>
        <p:grpSpPr>
          <a:xfrm>
            <a:off x="8446511" y="1372606"/>
            <a:ext cx="2242912" cy="2468374"/>
            <a:chOff x="6755971" y="889233"/>
            <a:chExt cx="2242912" cy="2468374"/>
          </a:xfrm>
        </p:grpSpPr>
        <p:sp>
          <p:nvSpPr>
            <p:cNvPr id="5" name="Rectangle: Diagonal Corners Rounded 4">
              <a:extLst>
                <a:ext uri="{FF2B5EF4-FFF2-40B4-BE49-F238E27FC236}">
                  <a16:creationId xmlns:a16="http://schemas.microsoft.com/office/drawing/2014/main" id="{63E2B21E-7908-44BD-A23D-8DC7DDC8F298}"/>
                </a:ext>
              </a:extLst>
            </p:cNvPr>
            <p:cNvSpPr/>
            <p:nvPr/>
          </p:nvSpPr>
          <p:spPr>
            <a:xfrm>
              <a:off x="6755971" y="889233"/>
              <a:ext cx="2188036" cy="2468374"/>
            </a:xfrm>
            <a:prstGeom prst="round2Diag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B83F4FC2-81BC-448C-97A3-35072A6F3003}"/>
                </a:ext>
              </a:extLst>
            </p:cNvPr>
            <p:cNvSpPr txBox="1"/>
            <p:nvPr/>
          </p:nvSpPr>
          <p:spPr>
            <a:xfrm>
              <a:off x="7517387" y="914400"/>
              <a:ext cx="1481496" cy="246221"/>
            </a:xfrm>
            <a:prstGeom prst="rect">
              <a:avLst/>
            </a:prstGeom>
            <a:noFill/>
          </p:spPr>
          <p:txBody>
            <a:bodyPr wrap="none" rtlCol="0">
              <a:spAutoFit/>
            </a:bodyPr>
            <a:lstStyle/>
            <a:p>
              <a:r>
                <a:rPr lang="en-US" sz="1000" b="1" dirty="0"/>
                <a:t>IA Automated Test Suite</a:t>
              </a:r>
              <a:endParaRPr lang="en-AU" sz="1000" b="1" dirty="0"/>
            </a:p>
          </p:txBody>
        </p:sp>
      </p:grpSp>
      <p:grpSp>
        <p:nvGrpSpPr>
          <p:cNvPr id="9" name="Group 8">
            <a:extLst>
              <a:ext uri="{FF2B5EF4-FFF2-40B4-BE49-F238E27FC236}">
                <a16:creationId xmlns:a16="http://schemas.microsoft.com/office/drawing/2014/main" id="{E515E7E0-3A11-40D7-9C80-2DC6D80E1267}"/>
              </a:ext>
            </a:extLst>
          </p:cNvPr>
          <p:cNvGrpSpPr/>
          <p:nvPr/>
        </p:nvGrpSpPr>
        <p:grpSpPr>
          <a:xfrm>
            <a:off x="9806926" y="1903910"/>
            <a:ext cx="2275026" cy="2492142"/>
            <a:chOff x="6755971" y="865465"/>
            <a:chExt cx="2275026" cy="2492142"/>
          </a:xfrm>
        </p:grpSpPr>
        <p:sp>
          <p:nvSpPr>
            <p:cNvPr id="10" name="Rectangle: Diagonal Corners Rounded 9">
              <a:extLst>
                <a:ext uri="{FF2B5EF4-FFF2-40B4-BE49-F238E27FC236}">
                  <a16:creationId xmlns:a16="http://schemas.microsoft.com/office/drawing/2014/main" id="{F5EB7AC7-AE8B-4D2F-8F5E-83264A12E8C1}"/>
                </a:ext>
              </a:extLst>
            </p:cNvPr>
            <p:cNvSpPr/>
            <p:nvPr/>
          </p:nvSpPr>
          <p:spPr>
            <a:xfrm>
              <a:off x="6755971" y="889233"/>
              <a:ext cx="2188036" cy="2468374"/>
            </a:xfrm>
            <a:prstGeom prst="round2DiagRect">
              <a:avLst/>
            </a:prstGeom>
            <a:solidFill>
              <a:schemeClr val="bg1"/>
            </a:solidFill>
            <a:ln>
              <a:solidFill>
                <a:schemeClr val="accent2">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BB31FF5E-5A6D-4371-B911-1AE878DECE39}"/>
                </a:ext>
              </a:extLst>
            </p:cNvPr>
            <p:cNvSpPr txBox="1"/>
            <p:nvPr/>
          </p:nvSpPr>
          <p:spPr>
            <a:xfrm>
              <a:off x="7525457" y="865465"/>
              <a:ext cx="1505540" cy="246221"/>
            </a:xfrm>
            <a:prstGeom prst="rect">
              <a:avLst/>
            </a:prstGeom>
            <a:noFill/>
          </p:spPr>
          <p:txBody>
            <a:bodyPr wrap="none" rtlCol="0">
              <a:spAutoFit/>
            </a:bodyPr>
            <a:lstStyle/>
            <a:p>
              <a:r>
                <a:rPr lang="en-US" sz="1000" b="1" dirty="0"/>
                <a:t>EB Automated Test Suite</a:t>
              </a:r>
              <a:endParaRPr lang="en-AU" sz="1000" b="1" dirty="0"/>
            </a:p>
          </p:txBody>
        </p:sp>
      </p:grpSp>
      <p:grpSp>
        <p:nvGrpSpPr>
          <p:cNvPr id="31" name="Group 30">
            <a:extLst>
              <a:ext uri="{FF2B5EF4-FFF2-40B4-BE49-F238E27FC236}">
                <a16:creationId xmlns:a16="http://schemas.microsoft.com/office/drawing/2014/main" id="{DA141FB6-9D54-40B0-BC2C-7B1DEE6C4BBF}"/>
              </a:ext>
            </a:extLst>
          </p:cNvPr>
          <p:cNvGrpSpPr/>
          <p:nvPr/>
        </p:nvGrpSpPr>
        <p:grpSpPr>
          <a:xfrm>
            <a:off x="890712" y="1160621"/>
            <a:ext cx="3228392" cy="4470403"/>
            <a:chOff x="890712" y="1160621"/>
            <a:chExt cx="3228392" cy="4470403"/>
          </a:xfrm>
        </p:grpSpPr>
        <p:sp>
          <p:nvSpPr>
            <p:cNvPr id="4" name="Rectangle: Diagonal Corners Rounded 3">
              <a:extLst>
                <a:ext uri="{FF2B5EF4-FFF2-40B4-BE49-F238E27FC236}">
                  <a16:creationId xmlns:a16="http://schemas.microsoft.com/office/drawing/2014/main" id="{83C6BE8E-E5C9-476E-B4B1-F06E24B46CC4}"/>
                </a:ext>
              </a:extLst>
            </p:cNvPr>
            <p:cNvSpPr/>
            <p:nvPr/>
          </p:nvSpPr>
          <p:spPr>
            <a:xfrm>
              <a:off x="890712" y="1226975"/>
              <a:ext cx="3228392" cy="4404049"/>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a:t>
              </a:r>
              <a:endParaRPr lang="en-AU" dirty="0"/>
            </a:p>
          </p:txBody>
        </p:sp>
        <p:sp>
          <p:nvSpPr>
            <p:cNvPr id="6" name="TextBox 5">
              <a:extLst>
                <a:ext uri="{FF2B5EF4-FFF2-40B4-BE49-F238E27FC236}">
                  <a16:creationId xmlns:a16="http://schemas.microsoft.com/office/drawing/2014/main" id="{12722D94-B32A-47B5-AC5C-0F8FDBC5F871}"/>
                </a:ext>
              </a:extLst>
            </p:cNvPr>
            <p:cNvSpPr txBox="1"/>
            <p:nvPr/>
          </p:nvSpPr>
          <p:spPr>
            <a:xfrm>
              <a:off x="2282285" y="1160621"/>
              <a:ext cx="1734962" cy="369332"/>
            </a:xfrm>
            <a:prstGeom prst="rect">
              <a:avLst/>
            </a:prstGeom>
            <a:noFill/>
          </p:spPr>
          <p:txBody>
            <a:bodyPr wrap="none" rtlCol="0">
              <a:spAutoFit/>
            </a:bodyPr>
            <a:lstStyle/>
            <a:p>
              <a:r>
                <a:rPr lang="en-US" dirty="0"/>
                <a:t>Core Framework</a:t>
              </a:r>
              <a:endParaRPr lang="en-AU" dirty="0"/>
            </a:p>
          </p:txBody>
        </p:sp>
        <p:sp>
          <p:nvSpPr>
            <p:cNvPr id="12" name="Rectangle: Rounded Corners 11">
              <a:extLst>
                <a:ext uri="{FF2B5EF4-FFF2-40B4-BE49-F238E27FC236}">
                  <a16:creationId xmlns:a16="http://schemas.microsoft.com/office/drawing/2014/main" id="{0EE634F4-04BF-4E08-843A-62E5FABB30B1}"/>
                </a:ext>
              </a:extLst>
            </p:cNvPr>
            <p:cNvSpPr/>
            <p:nvPr/>
          </p:nvSpPr>
          <p:spPr>
            <a:xfrm>
              <a:off x="1174459" y="1778466"/>
              <a:ext cx="713119" cy="553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WEB</a:t>
              </a:r>
              <a:endParaRPr lang="en-AU" sz="1000" dirty="0"/>
            </a:p>
          </p:txBody>
        </p:sp>
        <p:sp>
          <p:nvSpPr>
            <p:cNvPr id="13" name="Rectangle: Rounded Corners 12">
              <a:extLst>
                <a:ext uri="{FF2B5EF4-FFF2-40B4-BE49-F238E27FC236}">
                  <a16:creationId xmlns:a16="http://schemas.microsoft.com/office/drawing/2014/main" id="{59371182-51AA-4CDC-AF33-6DB083905F09}"/>
                </a:ext>
              </a:extLst>
            </p:cNvPr>
            <p:cNvSpPr/>
            <p:nvPr/>
          </p:nvSpPr>
          <p:spPr>
            <a:xfrm>
              <a:off x="2148349" y="1778466"/>
              <a:ext cx="713119" cy="55367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dirty="0"/>
                <a:t>MF</a:t>
              </a:r>
              <a:endParaRPr lang="en-AU" sz="1000" dirty="0"/>
            </a:p>
          </p:txBody>
        </p:sp>
        <p:sp>
          <p:nvSpPr>
            <p:cNvPr id="14" name="Rectangle: Rounded Corners 13">
              <a:extLst>
                <a:ext uri="{FF2B5EF4-FFF2-40B4-BE49-F238E27FC236}">
                  <a16:creationId xmlns:a16="http://schemas.microsoft.com/office/drawing/2014/main" id="{14B25F61-66EA-45D3-973C-3129A4F66458}"/>
                </a:ext>
              </a:extLst>
            </p:cNvPr>
            <p:cNvSpPr/>
            <p:nvPr/>
          </p:nvSpPr>
          <p:spPr>
            <a:xfrm>
              <a:off x="3118785" y="1778466"/>
              <a:ext cx="713119" cy="55367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a:t>Mobile</a:t>
              </a:r>
              <a:endParaRPr lang="en-AU" sz="1000" dirty="0"/>
            </a:p>
          </p:txBody>
        </p:sp>
        <p:sp>
          <p:nvSpPr>
            <p:cNvPr id="15" name="Rectangle: Rounded Corners 14">
              <a:extLst>
                <a:ext uri="{FF2B5EF4-FFF2-40B4-BE49-F238E27FC236}">
                  <a16:creationId xmlns:a16="http://schemas.microsoft.com/office/drawing/2014/main" id="{341DADF3-D13B-4C82-A6C9-8D1AF0DA11C4}"/>
                </a:ext>
              </a:extLst>
            </p:cNvPr>
            <p:cNvSpPr/>
            <p:nvPr/>
          </p:nvSpPr>
          <p:spPr>
            <a:xfrm>
              <a:off x="1725644" y="2606793"/>
              <a:ext cx="713119" cy="5536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Desktop</a:t>
              </a:r>
              <a:endParaRPr lang="en-AU" sz="1000" dirty="0"/>
            </a:p>
          </p:txBody>
        </p:sp>
        <p:sp>
          <p:nvSpPr>
            <p:cNvPr id="16" name="Rectangle: Rounded Corners 15">
              <a:extLst>
                <a:ext uri="{FF2B5EF4-FFF2-40B4-BE49-F238E27FC236}">
                  <a16:creationId xmlns:a16="http://schemas.microsoft.com/office/drawing/2014/main" id="{253063DF-0FD6-44B5-9812-E1411E4F6117}"/>
                </a:ext>
              </a:extLst>
            </p:cNvPr>
            <p:cNvSpPr/>
            <p:nvPr/>
          </p:nvSpPr>
          <p:spPr>
            <a:xfrm>
              <a:off x="2699534" y="2606793"/>
              <a:ext cx="713119" cy="5536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API</a:t>
              </a:r>
              <a:endParaRPr lang="en-AU" sz="1000" dirty="0"/>
            </a:p>
          </p:txBody>
        </p:sp>
        <p:sp>
          <p:nvSpPr>
            <p:cNvPr id="17" name="Rectangle: Rounded Corners 16">
              <a:extLst>
                <a:ext uri="{FF2B5EF4-FFF2-40B4-BE49-F238E27FC236}">
                  <a16:creationId xmlns:a16="http://schemas.microsoft.com/office/drawing/2014/main" id="{7C541BD0-0CB7-480E-BC75-152DABA5DA55}"/>
                </a:ext>
              </a:extLst>
            </p:cNvPr>
            <p:cNvSpPr/>
            <p:nvPr/>
          </p:nvSpPr>
          <p:spPr>
            <a:xfrm>
              <a:off x="1146804" y="4552004"/>
              <a:ext cx="713119" cy="5536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dirty="0"/>
                <a:t>JSON</a:t>
              </a:r>
              <a:endParaRPr lang="en-AU" sz="1000" dirty="0"/>
            </a:p>
          </p:txBody>
        </p:sp>
        <p:sp>
          <p:nvSpPr>
            <p:cNvPr id="18" name="Rectangle: Rounded Corners 17">
              <a:extLst>
                <a:ext uri="{FF2B5EF4-FFF2-40B4-BE49-F238E27FC236}">
                  <a16:creationId xmlns:a16="http://schemas.microsoft.com/office/drawing/2014/main" id="{3B88B7A6-62DA-4B40-8D12-F88CF8E0D6C4}"/>
                </a:ext>
              </a:extLst>
            </p:cNvPr>
            <p:cNvSpPr/>
            <p:nvPr/>
          </p:nvSpPr>
          <p:spPr>
            <a:xfrm>
              <a:off x="2082203" y="4525862"/>
              <a:ext cx="713119" cy="553673"/>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dirty="0"/>
                <a:t>EXCEL</a:t>
              </a:r>
              <a:endParaRPr lang="en-AU" sz="1000" dirty="0"/>
            </a:p>
          </p:txBody>
        </p:sp>
        <p:sp>
          <p:nvSpPr>
            <p:cNvPr id="19" name="Rectangle: Rounded Corners 18">
              <a:extLst>
                <a:ext uri="{FF2B5EF4-FFF2-40B4-BE49-F238E27FC236}">
                  <a16:creationId xmlns:a16="http://schemas.microsoft.com/office/drawing/2014/main" id="{E466800F-69C7-4B06-9D51-7C7042092501}"/>
                </a:ext>
              </a:extLst>
            </p:cNvPr>
            <p:cNvSpPr/>
            <p:nvPr/>
          </p:nvSpPr>
          <p:spPr>
            <a:xfrm>
              <a:off x="3017602" y="4525861"/>
              <a:ext cx="713119" cy="553673"/>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REPORT</a:t>
              </a:r>
              <a:endParaRPr lang="en-AU" sz="1000" dirty="0"/>
            </a:p>
          </p:txBody>
        </p:sp>
        <p:sp>
          <p:nvSpPr>
            <p:cNvPr id="21" name="TextBox 20">
              <a:extLst>
                <a:ext uri="{FF2B5EF4-FFF2-40B4-BE49-F238E27FC236}">
                  <a16:creationId xmlns:a16="http://schemas.microsoft.com/office/drawing/2014/main" id="{E44995D6-F3DF-4BFB-A6AC-8A04EA489871}"/>
                </a:ext>
              </a:extLst>
            </p:cNvPr>
            <p:cNvSpPr txBox="1"/>
            <p:nvPr/>
          </p:nvSpPr>
          <p:spPr>
            <a:xfrm>
              <a:off x="2179060" y="4123352"/>
              <a:ext cx="877033" cy="369332"/>
            </a:xfrm>
            <a:prstGeom prst="rect">
              <a:avLst/>
            </a:prstGeom>
            <a:noFill/>
          </p:spPr>
          <p:txBody>
            <a:bodyPr wrap="square" rtlCol="0">
              <a:spAutoFit/>
            </a:bodyPr>
            <a:lstStyle/>
            <a:p>
              <a:r>
                <a:rPr lang="en-US" dirty="0"/>
                <a:t>Utils</a:t>
              </a:r>
              <a:endParaRPr lang="en-AU" dirty="0"/>
            </a:p>
          </p:txBody>
        </p:sp>
      </p:grpSp>
      <p:sp>
        <p:nvSpPr>
          <p:cNvPr id="22" name="Arrow: Right 21">
            <a:extLst>
              <a:ext uri="{FF2B5EF4-FFF2-40B4-BE49-F238E27FC236}">
                <a16:creationId xmlns:a16="http://schemas.microsoft.com/office/drawing/2014/main" id="{061BF401-0083-49B1-A086-CA7EF904EFF8}"/>
              </a:ext>
            </a:extLst>
          </p:cNvPr>
          <p:cNvSpPr/>
          <p:nvPr/>
        </p:nvSpPr>
        <p:spPr>
          <a:xfrm>
            <a:off x="4261339" y="3079284"/>
            <a:ext cx="1023457" cy="392184"/>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a:p>
        </p:txBody>
      </p:sp>
      <p:sp>
        <p:nvSpPr>
          <p:cNvPr id="24" name="Dodecagon 23">
            <a:extLst>
              <a:ext uri="{FF2B5EF4-FFF2-40B4-BE49-F238E27FC236}">
                <a16:creationId xmlns:a16="http://schemas.microsoft.com/office/drawing/2014/main" id="{B1278E68-86E7-4AC4-8937-79D4E02C9E91}"/>
              </a:ext>
            </a:extLst>
          </p:cNvPr>
          <p:cNvSpPr/>
          <p:nvPr/>
        </p:nvSpPr>
        <p:spPr>
          <a:xfrm>
            <a:off x="5508921" y="2817652"/>
            <a:ext cx="1181747" cy="915449"/>
          </a:xfrm>
          <a:prstGeom prst="dodec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Gradle</a:t>
            </a:r>
            <a:endParaRPr lang="en-AU" dirty="0"/>
          </a:p>
        </p:txBody>
      </p:sp>
      <p:sp>
        <p:nvSpPr>
          <p:cNvPr id="32" name="Arrow: Right 31">
            <a:extLst>
              <a:ext uri="{FF2B5EF4-FFF2-40B4-BE49-F238E27FC236}">
                <a16:creationId xmlns:a16="http://schemas.microsoft.com/office/drawing/2014/main" id="{500EC38D-B0B0-4539-8DB4-B2C1A123DB6F}"/>
              </a:ext>
            </a:extLst>
          </p:cNvPr>
          <p:cNvSpPr/>
          <p:nvPr/>
        </p:nvSpPr>
        <p:spPr>
          <a:xfrm>
            <a:off x="6876230" y="3036815"/>
            <a:ext cx="1023457" cy="392184"/>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a:p>
        </p:txBody>
      </p:sp>
      <p:grpSp>
        <p:nvGrpSpPr>
          <p:cNvPr id="36" name="Group 35">
            <a:extLst>
              <a:ext uri="{FF2B5EF4-FFF2-40B4-BE49-F238E27FC236}">
                <a16:creationId xmlns:a16="http://schemas.microsoft.com/office/drawing/2014/main" id="{98E58BFA-5145-4B4B-A4C5-B85BBF71A8DA}"/>
              </a:ext>
            </a:extLst>
          </p:cNvPr>
          <p:cNvGrpSpPr/>
          <p:nvPr/>
        </p:nvGrpSpPr>
        <p:grpSpPr>
          <a:xfrm>
            <a:off x="4935030" y="5427677"/>
            <a:ext cx="2695555" cy="998289"/>
            <a:chOff x="5377343" y="5008228"/>
            <a:chExt cx="2695555" cy="998289"/>
          </a:xfrm>
        </p:grpSpPr>
        <p:sp>
          <p:nvSpPr>
            <p:cNvPr id="33" name="Rectangle 32">
              <a:extLst>
                <a:ext uri="{FF2B5EF4-FFF2-40B4-BE49-F238E27FC236}">
                  <a16:creationId xmlns:a16="http://schemas.microsoft.com/office/drawing/2014/main" id="{BA62BB0A-4A25-4C18-BAFD-EDDD525F99E5}"/>
                </a:ext>
              </a:extLst>
            </p:cNvPr>
            <p:cNvSpPr/>
            <p:nvPr/>
          </p:nvSpPr>
          <p:spPr>
            <a:xfrm>
              <a:off x="5377343" y="5008228"/>
              <a:ext cx="2695555" cy="9982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Oval 33">
              <a:extLst>
                <a:ext uri="{FF2B5EF4-FFF2-40B4-BE49-F238E27FC236}">
                  <a16:creationId xmlns:a16="http://schemas.microsoft.com/office/drawing/2014/main" id="{352EDB51-53A5-4A7B-B63F-60C6167B4F82}"/>
                </a:ext>
              </a:extLst>
            </p:cNvPr>
            <p:cNvSpPr/>
            <p:nvPr/>
          </p:nvSpPr>
          <p:spPr>
            <a:xfrm>
              <a:off x="5642577" y="5230539"/>
              <a:ext cx="906846" cy="5851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dirty="0"/>
                <a:t>JAR</a:t>
              </a:r>
              <a:endParaRPr lang="en-AU" sz="1100" dirty="0"/>
            </a:p>
          </p:txBody>
        </p:sp>
        <p:sp>
          <p:nvSpPr>
            <p:cNvPr id="35" name="Oval 34">
              <a:extLst>
                <a:ext uri="{FF2B5EF4-FFF2-40B4-BE49-F238E27FC236}">
                  <a16:creationId xmlns:a16="http://schemas.microsoft.com/office/drawing/2014/main" id="{89491294-3199-4F13-99EF-B4ECDB07D1A4}"/>
                </a:ext>
              </a:extLst>
            </p:cNvPr>
            <p:cNvSpPr/>
            <p:nvPr/>
          </p:nvSpPr>
          <p:spPr>
            <a:xfrm>
              <a:off x="6747470" y="5236829"/>
              <a:ext cx="1209019" cy="585131"/>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t>Obfuscate</a:t>
              </a:r>
              <a:endParaRPr lang="en-AU" sz="1200" dirty="0"/>
            </a:p>
          </p:txBody>
        </p:sp>
      </p:grpSp>
      <p:cxnSp>
        <p:nvCxnSpPr>
          <p:cNvPr id="38" name="Straight Arrow Connector 37">
            <a:extLst>
              <a:ext uri="{FF2B5EF4-FFF2-40B4-BE49-F238E27FC236}">
                <a16:creationId xmlns:a16="http://schemas.microsoft.com/office/drawing/2014/main" id="{F3E08005-D637-4FE7-99EE-B80AB7404866}"/>
              </a:ext>
            </a:extLst>
          </p:cNvPr>
          <p:cNvCxnSpPr>
            <a:stCxn id="34" idx="6"/>
            <a:endCxn id="35" idx="2"/>
          </p:cNvCxnSpPr>
          <p:nvPr/>
        </p:nvCxnSpPr>
        <p:spPr>
          <a:xfrm flipV="1">
            <a:off x="6107110" y="5942553"/>
            <a:ext cx="19804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7E087AF-FBD7-43D2-B0E0-39063DE18521}"/>
              </a:ext>
            </a:extLst>
          </p:cNvPr>
          <p:cNvCxnSpPr/>
          <p:nvPr/>
        </p:nvCxnSpPr>
        <p:spPr>
          <a:xfrm>
            <a:off x="6096000" y="3733101"/>
            <a:ext cx="11110" cy="1694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15B3343-2FDE-4502-9BDA-282FA97EFE49}"/>
              </a:ext>
            </a:extLst>
          </p:cNvPr>
          <p:cNvSpPr txBox="1"/>
          <p:nvPr/>
        </p:nvSpPr>
        <p:spPr>
          <a:xfrm>
            <a:off x="6804183" y="2962410"/>
            <a:ext cx="970137" cy="215444"/>
          </a:xfrm>
          <a:prstGeom prst="rect">
            <a:avLst/>
          </a:prstGeom>
          <a:noFill/>
        </p:spPr>
        <p:txBody>
          <a:bodyPr wrap="none" rtlCol="0">
            <a:spAutoFit/>
          </a:bodyPr>
          <a:lstStyle/>
          <a:p>
            <a:r>
              <a:rPr lang="en-US" sz="800" b="1" dirty="0"/>
              <a:t>Obfuscated FW jar</a:t>
            </a:r>
            <a:endParaRPr lang="en-AU" sz="800" b="1" dirty="0"/>
          </a:p>
        </p:txBody>
      </p:sp>
      <p:sp>
        <p:nvSpPr>
          <p:cNvPr id="42" name="TextBox 41">
            <a:extLst>
              <a:ext uri="{FF2B5EF4-FFF2-40B4-BE49-F238E27FC236}">
                <a16:creationId xmlns:a16="http://schemas.microsoft.com/office/drawing/2014/main" id="{2B85E9EB-FF87-4A14-B482-BF5987F9EDB8}"/>
              </a:ext>
            </a:extLst>
          </p:cNvPr>
          <p:cNvSpPr txBox="1"/>
          <p:nvPr/>
        </p:nvSpPr>
        <p:spPr>
          <a:xfrm>
            <a:off x="4205424" y="2945022"/>
            <a:ext cx="1069524" cy="215444"/>
          </a:xfrm>
          <a:prstGeom prst="rect">
            <a:avLst/>
          </a:prstGeom>
          <a:noFill/>
        </p:spPr>
        <p:txBody>
          <a:bodyPr wrap="none" rtlCol="0">
            <a:spAutoFit/>
          </a:bodyPr>
          <a:lstStyle/>
          <a:p>
            <a:r>
              <a:rPr lang="en-US" sz="800" b="1" dirty="0"/>
              <a:t>Build &amp; obfuscate </a:t>
            </a:r>
            <a:r>
              <a:rPr lang="en-US" sz="800" b="1" dirty="0" err="1"/>
              <a:t>fw</a:t>
            </a:r>
            <a:endParaRPr lang="en-AU" sz="800" b="1" dirty="0"/>
          </a:p>
        </p:txBody>
      </p:sp>
    </p:spTree>
    <p:extLst>
      <p:ext uri="{BB962C8B-B14F-4D97-AF65-F5344CB8AC3E}">
        <p14:creationId xmlns:p14="http://schemas.microsoft.com/office/powerpoint/2010/main" val="4514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FBF6-6936-4A8A-9FC5-223C673C65CF}"/>
              </a:ext>
            </a:extLst>
          </p:cNvPr>
          <p:cNvSpPr>
            <a:spLocks noGrp="1"/>
          </p:cNvSpPr>
          <p:nvPr>
            <p:ph type="title"/>
          </p:nvPr>
        </p:nvSpPr>
        <p:spPr/>
        <p:txBody>
          <a:bodyPr/>
          <a:lstStyle/>
          <a:p>
            <a:r>
              <a:rPr lang="en-US" dirty="0"/>
              <a:t>Tools/Libraries used</a:t>
            </a:r>
            <a:endParaRPr lang="en-AU" dirty="0"/>
          </a:p>
        </p:txBody>
      </p:sp>
      <p:sp>
        <p:nvSpPr>
          <p:cNvPr id="3" name="Content Placeholder 2">
            <a:extLst>
              <a:ext uri="{FF2B5EF4-FFF2-40B4-BE49-F238E27FC236}">
                <a16:creationId xmlns:a16="http://schemas.microsoft.com/office/drawing/2014/main" id="{D41F9A2B-5C73-4BE3-8887-08BF137B4559}"/>
              </a:ext>
            </a:extLst>
          </p:cNvPr>
          <p:cNvSpPr>
            <a:spLocks noGrp="1"/>
          </p:cNvSpPr>
          <p:nvPr>
            <p:ph idx="1"/>
          </p:nvPr>
        </p:nvSpPr>
        <p:spPr/>
        <p:txBody>
          <a:bodyPr>
            <a:normAutofit/>
          </a:bodyPr>
          <a:lstStyle/>
          <a:p>
            <a:r>
              <a:rPr lang="en-US" sz="900" b="1" dirty="0"/>
              <a:t>Web automation</a:t>
            </a:r>
          </a:p>
          <a:p>
            <a:pPr lvl="1"/>
            <a:r>
              <a:rPr lang="en-US" sz="900" dirty="0"/>
              <a:t>Selenium Webdriver 3.4</a:t>
            </a:r>
          </a:p>
          <a:p>
            <a:pPr lvl="1"/>
            <a:r>
              <a:rPr lang="en-US" sz="900" dirty="0"/>
              <a:t>Shadow DOM Jar </a:t>
            </a:r>
          </a:p>
          <a:p>
            <a:pPr lvl="2"/>
            <a:r>
              <a:rPr lang="en-AU" sz="900" dirty="0">
                <a:hlinkClick r:id="rId2"/>
              </a:rPr>
              <a:t>https://github.com/sukgu/shadow-automation-selenium</a:t>
            </a:r>
            <a:endParaRPr lang="en-US" sz="900" dirty="0"/>
          </a:p>
          <a:p>
            <a:r>
              <a:rPr lang="en-AU" sz="900" b="1" dirty="0"/>
              <a:t>Mainframe</a:t>
            </a:r>
          </a:p>
          <a:p>
            <a:pPr lvl="1"/>
            <a:r>
              <a:rPr lang="en-AU" sz="900" dirty="0"/>
              <a:t>Mainframe sessions are invoked using a tool called X3270 </a:t>
            </a:r>
          </a:p>
          <a:p>
            <a:pPr lvl="2"/>
            <a:r>
              <a:rPr lang="en-AU" sz="900" dirty="0">
                <a:hlinkClick r:id="rId3"/>
              </a:rPr>
              <a:t>http://x3270.bgp.nu/</a:t>
            </a:r>
            <a:endParaRPr lang="en-AU" sz="900" dirty="0"/>
          </a:p>
          <a:p>
            <a:pPr lvl="1"/>
            <a:r>
              <a:rPr lang="en-AU" sz="1000" dirty="0"/>
              <a:t>We have created helper methods to start a mainframe session , and interact with the session</a:t>
            </a:r>
          </a:p>
          <a:p>
            <a:pPr lvl="1"/>
            <a:r>
              <a:rPr lang="en-AU" sz="900" dirty="0"/>
              <a:t>Automation approach</a:t>
            </a:r>
          </a:p>
          <a:p>
            <a:pPr lvl="2"/>
            <a:r>
              <a:rPr lang="en-AU" sz="900" dirty="0"/>
              <a:t>Invoke mainframe emulator x3270 using Java exec.</a:t>
            </a:r>
          </a:p>
          <a:p>
            <a:pPr lvl="3"/>
            <a:r>
              <a:rPr lang="en-AU" sz="900" dirty="0"/>
              <a:t>This will start a mainframe session on your local computer,  and this will enable communication via rest API endpoint (ex: </a:t>
            </a:r>
            <a:r>
              <a:rPr lang="en-AU" sz="900" dirty="0">
                <a:hlinkClick r:id="rId4"/>
              </a:rPr>
              <a:t>http://localhost:1234/x3270/session</a:t>
            </a:r>
            <a:r>
              <a:rPr lang="en-AU" sz="900" dirty="0"/>
              <a:t>).</a:t>
            </a:r>
          </a:p>
          <a:p>
            <a:pPr lvl="2"/>
            <a:r>
              <a:rPr lang="en-AU" sz="900" dirty="0"/>
              <a:t>We have created methods(</a:t>
            </a:r>
            <a:r>
              <a:rPr lang="en-AU" sz="900" dirty="0" err="1"/>
              <a:t>Type,Screenshot,ReadText</a:t>
            </a:r>
            <a:r>
              <a:rPr lang="en-AU" sz="900" dirty="0"/>
              <a:t> etc.) to interact with the locally running rest endpoint of X3270 .</a:t>
            </a:r>
          </a:p>
          <a:p>
            <a:pPr lvl="2"/>
            <a:r>
              <a:rPr lang="en-AU" sz="900" dirty="0"/>
              <a:t>All interactions from automated test to x3270 are via restful API calls.</a:t>
            </a:r>
          </a:p>
          <a:p>
            <a:pPr lvl="2"/>
            <a:r>
              <a:rPr lang="en-AU" sz="900" dirty="0"/>
              <a:t>Since mainframe is based on screen coordinates, our framework methods take screen </a:t>
            </a:r>
            <a:r>
              <a:rPr lang="en-AU" sz="900" dirty="0" err="1"/>
              <a:t>x,y</a:t>
            </a:r>
            <a:r>
              <a:rPr lang="en-AU" sz="900" dirty="0"/>
              <a:t> coordinates as input parameters</a:t>
            </a:r>
          </a:p>
          <a:p>
            <a:r>
              <a:rPr lang="en-AU" sz="1000" b="1" dirty="0"/>
              <a:t>Mobile</a:t>
            </a:r>
          </a:p>
          <a:p>
            <a:pPr lvl="1"/>
            <a:r>
              <a:rPr lang="en-AU" sz="800" dirty="0"/>
              <a:t>Appium  Java Client – to instantiate a remote Webdriver session in perfecto</a:t>
            </a:r>
          </a:p>
          <a:p>
            <a:r>
              <a:rPr lang="en-AU" sz="1000" b="1" dirty="0"/>
              <a:t>Desktop</a:t>
            </a:r>
          </a:p>
          <a:p>
            <a:pPr lvl="1"/>
            <a:r>
              <a:rPr lang="en-AU" sz="900" dirty="0" err="1"/>
              <a:t>AutoIT</a:t>
            </a:r>
            <a:r>
              <a:rPr lang="en-AU" sz="900" dirty="0"/>
              <a:t> java library</a:t>
            </a:r>
          </a:p>
          <a:p>
            <a:pPr lvl="1"/>
            <a:endParaRPr lang="en-AU" sz="600" dirty="0"/>
          </a:p>
          <a:p>
            <a:pPr lvl="1"/>
            <a:endParaRPr lang="en-AU" sz="600" dirty="0"/>
          </a:p>
          <a:p>
            <a:pPr lvl="3"/>
            <a:endParaRPr lang="en-AU" sz="900" dirty="0"/>
          </a:p>
          <a:p>
            <a:pPr lvl="3"/>
            <a:endParaRPr lang="en-AU" sz="900" dirty="0"/>
          </a:p>
          <a:p>
            <a:pPr lvl="2"/>
            <a:endParaRPr lang="en-AU" sz="900" dirty="0"/>
          </a:p>
          <a:p>
            <a:pPr lvl="1"/>
            <a:endParaRPr lang="en-AU" sz="900" dirty="0"/>
          </a:p>
        </p:txBody>
      </p:sp>
    </p:spTree>
    <p:extLst>
      <p:ext uri="{BB962C8B-B14F-4D97-AF65-F5344CB8AC3E}">
        <p14:creationId xmlns:p14="http://schemas.microsoft.com/office/powerpoint/2010/main" val="2421821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507F-B6D9-4148-BFD2-23DAA7DF6AD8}"/>
              </a:ext>
            </a:extLst>
          </p:cNvPr>
          <p:cNvSpPr>
            <a:spLocks noGrp="1"/>
          </p:cNvSpPr>
          <p:nvPr>
            <p:ph type="title"/>
          </p:nvPr>
        </p:nvSpPr>
        <p:spPr/>
        <p:txBody>
          <a:bodyPr/>
          <a:lstStyle/>
          <a:p>
            <a:r>
              <a:rPr lang="en-US" dirty="0"/>
              <a:t>Tools/Libraries used (Contd..)</a:t>
            </a:r>
            <a:endParaRPr lang="en-AU" dirty="0"/>
          </a:p>
        </p:txBody>
      </p:sp>
      <p:sp>
        <p:nvSpPr>
          <p:cNvPr id="3" name="Content Placeholder 2">
            <a:extLst>
              <a:ext uri="{FF2B5EF4-FFF2-40B4-BE49-F238E27FC236}">
                <a16:creationId xmlns:a16="http://schemas.microsoft.com/office/drawing/2014/main" id="{9DAAEDE9-8CDC-4C55-88EC-CFF2E3874FEF}"/>
              </a:ext>
            </a:extLst>
          </p:cNvPr>
          <p:cNvSpPr>
            <a:spLocks noGrp="1"/>
          </p:cNvSpPr>
          <p:nvPr>
            <p:ph idx="1"/>
          </p:nvPr>
        </p:nvSpPr>
        <p:spPr/>
        <p:txBody>
          <a:bodyPr>
            <a:normAutofit/>
          </a:bodyPr>
          <a:lstStyle/>
          <a:p>
            <a:r>
              <a:rPr lang="en-US" sz="1100" dirty="0"/>
              <a:t>Excel</a:t>
            </a:r>
          </a:p>
          <a:p>
            <a:pPr lvl="1"/>
            <a:r>
              <a:rPr lang="en-US" sz="1100" dirty="0"/>
              <a:t>Apache POI to read and write excel file</a:t>
            </a:r>
          </a:p>
          <a:p>
            <a:r>
              <a:rPr lang="en-US" sz="1100" dirty="0"/>
              <a:t>JSON</a:t>
            </a:r>
          </a:p>
          <a:p>
            <a:pPr lvl="1"/>
            <a:r>
              <a:rPr lang="en-US" sz="1100" dirty="0"/>
              <a:t>Json reader ??</a:t>
            </a:r>
          </a:p>
          <a:p>
            <a:r>
              <a:rPr lang="en-US" sz="1100" dirty="0"/>
              <a:t>Reporting</a:t>
            </a:r>
          </a:p>
          <a:p>
            <a:pPr lvl="1"/>
            <a:r>
              <a:rPr lang="en-US" sz="1100" dirty="0"/>
              <a:t>Cucumber / Extent report</a:t>
            </a:r>
          </a:p>
          <a:p>
            <a:pPr lvl="2"/>
            <a:r>
              <a:rPr lang="en-US" sz="1100" dirty="0"/>
              <a:t>We have implemented cucumber concurrent event listener to automatically instantiate and flush html report for cucumber test cases. Implementation of extent report can be found in framework plugin package (logger.java) </a:t>
            </a:r>
          </a:p>
          <a:p>
            <a:pPr lvl="2"/>
            <a:r>
              <a:rPr lang="en-US" sz="1100" dirty="0">
                <a:hlinkClick r:id="rId2"/>
              </a:rPr>
              <a:t>https://www.javadoc.io/doc/io.cucumber/cucumber-core/4.7.2/cucumber/api/event/ConcurrentEventListener.html</a:t>
            </a:r>
            <a:endParaRPr lang="en-US" sz="1100" dirty="0"/>
          </a:p>
          <a:p>
            <a:pPr lvl="2"/>
            <a:r>
              <a:rPr lang="en-US" sz="1100" dirty="0"/>
              <a:t>Concurrent event listener is the backbone of all cucumber reports such as allure, extent report by </a:t>
            </a:r>
            <a:r>
              <a:rPr lang="en-US" sz="1100" dirty="0" err="1"/>
              <a:t>aventstack</a:t>
            </a:r>
            <a:r>
              <a:rPr lang="en-US" sz="1100" dirty="0"/>
              <a:t> , cucumbers in built reporting(pretty)</a:t>
            </a:r>
          </a:p>
        </p:txBody>
      </p:sp>
    </p:spTree>
    <p:extLst>
      <p:ext uri="{BB962C8B-B14F-4D97-AF65-F5344CB8AC3E}">
        <p14:creationId xmlns:p14="http://schemas.microsoft.com/office/powerpoint/2010/main" val="3867354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6C5-D61F-42C6-BB5C-CCB66B42AC50}"/>
              </a:ext>
            </a:extLst>
          </p:cNvPr>
          <p:cNvSpPr>
            <a:spLocks noGrp="1"/>
          </p:cNvSpPr>
          <p:nvPr>
            <p:ph type="title"/>
          </p:nvPr>
        </p:nvSpPr>
        <p:spPr/>
        <p:txBody>
          <a:bodyPr/>
          <a:lstStyle/>
          <a:p>
            <a:r>
              <a:rPr lang="en-US" dirty="0"/>
              <a:t>Sharing data/state between cucumber steps</a:t>
            </a:r>
            <a:endParaRPr lang="en-AU" dirty="0"/>
          </a:p>
        </p:txBody>
      </p:sp>
      <p:sp>
        <p:nvSpPr>
          <p:cNvPr id="3" name="Content Placeholder 2">
            <a:extLst>
              <a:ext uri="{FF2B5EF4-FFF2-40B4-BE49-F238E27FC236}">
                <a16:creationId xmlns:a16="http://schemas.microsoft.com/office/drawing/2014/main" id="{C740A176-F301-4B3B-AA97-7A97305FFBCD}"/>
              </a:ext>
            </a:extLst>
          </p:cNvPr>
          <p:cNvSpPr>
            <a:spLocks noGrp="1"/>
          </p:cNvSpPr>
          <p:nvPr>
            <p:ph idx="1"/>
          </p:nvPr>
        </p:nvSpPr>
        <p:spPr/>
        <p:txBody>
          <a:bodyPr/>
          <a:lstStyle/>
          <a:p>
            <a:r>
              <a:rPr lang="en-US" sz="1400" dirty="0"/>
              <a:t>Please read below articles about pico container </a:t>
            </a:r>
          </a:p>
          <a:p>
            <a:pPr lvl="1"/>
            <a:r>
              <a:rPr lang="en-AU" sz="1400" dirty="0">
                <a:hlinkClick r:id="rId2"/>
              </a:rPr>
              <a:t>https://cucumber.io/docs/cucumber/state/</a:t>
            </a:r>
            <a:endParaRPr lang="en-US" sz="1400" dirty="0"/>
          </a:p>
          <a:p>
            <a:pPr lvl="1"/>
            <a:r>
              <a:rPr lang="en-AU" sz="1400" dirty="0">
                <a:hlinkClick r:id="rId3"/>
              </a:rPr>
              <a:t>https://github.com/cucumber/cucumber-jvm/tree/main/picocontainer</a:t>
            </a:r>
            <a:endParaRPr lang="en-AU" sz="1400" dirty="0"/>
          </a:p>
          <a:p>
            <a:pPr lvl="1"/>
            <a:endParaRPr lang="en-AU" dirty="0"/>
          </a:p>
          <a:p>
            <a:pPr lvl="1"/>
            <a:endParaRPr lang="en-US" dirty="0"/>
          </a:p>
          <a:p>
            <a:pPr lvl="2"/>
            <a:endParaRPr lang="en-US" dirty="0"/>
          </a:p>
          <a:p>
            <a:pPr marL="457200" lvl="1" indent="0">
              <a:buNone/>
            </a:pPr>
            <a:endParaRPr lang="en-US" dirty="0"/>
          </a:p>
        </p:txBody>
      </p:sp>
      <p:sp>
        <p:nvSpPr>
          <p:cNvPr id="4" name="Rectangle 3">
            <a:extLst>
              <a:ext uri="{FF2B5EF4-FFF2-40B4-BE49-F238E27FC236}">
                <a16:creationId xmlns:a16="http://schemas.microsoft.com/office/drawing/2014/main" id="{827ACED9-CAB7-489C-B969-E623AE62EFEC}"/>
              </a:ext>
            </a:extLst>
          </p:cNvPr>
          <p:cNvSpPr/>
          <p:nvPr/>
        </p:nvSpPr>
        <p:spPr>
          <a:xfrm>
            <a:off x="1862356" y="3674378"/>
            <a:ext cx="1551963" cy="55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1 (.java)</a:t>
            </a:r>
            <a:endParaRPr lang="en-AU" dirty="0"/>
          </a:p>
        </p:txBody>
      </p:sp>
      <p:sp>
        <p:nvSpPr>
          <p:cNvPr id="5" name="Rectangle 4">
            <a:extLst>
              <a:ext uri="{FF2B5EF4-FFF2-40B4-BE49-F238E27FC236}">
                <a16:creationId xmlns:a16="http://schemas.microsoft.com/office/drawing/2014/main" id="{38EC49A1-F216-47B6-BEC0-82DF999F251F}"/>
              </a:ext>
            </a:extLst>
          </p:cNvPr>
          <p:cNvSpPr/>
          <p:nvPr/>
        </p:nvSpPr>
        <p:spPr>
          <a:xfrm>
            <a:off x="2534873" y="4380451"/>
            <a:ext cx="1551963" cy="55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2 (.java)</a:t>
            </a:r>
            <a:endParaRPr lang="en-AU" dirty="0"/>
          </a:p>
        </p:txBody>
      </p:sp>
      <p:sp>
        <p:nvSpPr>
          <p:cNvPr id="6" name="Rectangle 5">
            <a:extLst>
              <a:ext uri="{FF2B5EF4-FFF2-40B4-BE49-F238E27FC236}">
                <a16:creationId xmlns:a16="http://schemas.microsoft.com/office/drawing/2014/main" id="{A2C90401-4EAA-48F1-BFE4-63A60AA3C414}"/>
              </a:ext>
            </a:extLst>
          </p:cNvPr>
          <p:cNvSpPr/>
          <p:nvPr/>
        </p:nvSpPr>
        <p:spPr>
          <a:xfrm>
            <a:off x="3625443" y="5086524"/>
            <a:ext cx="1551963" cy="55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3 (.java)</a:t>
            </a:r>
            <a:endParaRPr lang="en-AU" dirty="0"/>
          </a:p>
        </p:txBody>
      </p:sp>
      <p:sp>
        <p:nvSpPr>
          <p:cNvPr id="7" name="TextBox 6">
            <a:extLst>
              <a:ext uri="{FF2B5EF4-FFF2-40B4-BE49-F238E27FC236}">
                <a16:creationId xmlns:a16="http://schemas.microsoft.com/office/drawing/2014/main" id="{F4320213-FC47-4D56-8282-D8B7C4BDEF57}"/>
              </a:ext>
            </a:extLst>
          </p:cNvPr>
          <p:cNvSpPr txBox="1"/>
          <p:nvPr/>
        </p:nvSpPr>
        <p:spPr>
          <a:xfrm>
            <a:off x="6162589" y="2710600"/>
            <a:ext cx="5033395" cy="3893374"/>
          </a:xfrm>
          <a:prstGeom prst="rect">
            <a:avLst/>
          </a:prstGeom>
          <a:noFill/>
        </p:spPr>
        <p:txBody>
          <a:bodyPr wrap="square" rtlCol="0">
            <a:spAutoFit/>
          </a:bodyPr>
          <a:lstStyle/>
          <a:p>
            <a:pPr marL="285750" indent="-285750">
              <a:buFont typeface="Arial" panose="020B0604020202020204" pitchFamily="34" charset="0"/>
              <a:buChar char="•"/>
            </a:pPr>
            <a:r>
              <a:rPr lang="en-US" sz="1050" dirty="0"/>
              <a:t>When a typical scenario is written in cucumber, the steps will be scattered into multiple step definition classes</a:t>
            </a:r>
          </a:p>
          <a:p>
            <a:pPr marL="285750" indent="-285750">
              <a:buFont typeface="Arial" panose="020B0604020202020204" pitchFamily="34" charset="0"/>
              <a:buChar char="•"/>
            </a:pPr>
            <a:r>
              <a:rPr lang="en-US" sz="1050" dirty="0"/>
              <a:t>We need to share state between steps for UI based test cases. One classic example would be sharing Webdriver session state across step definitions throughout the lifecycle of the test case without causing thread safety issues.</a:t>
            </a:r>
          </a:p>
          <a:p>
            <a:pPr marL="285750" indent="-285750">
              <a:buFont typeface="Arial" panose="020B0604020202020204" pitchFamily="34" charset="0"/>
              <a:buChar char="•"/>
            </a:pPr>
            <a:r>
              <a:rPr lang="en-US" sz="1050" dirty="0"/>
              <a:t>Ex:</a:t>
            </a:r>
          </a:p>
          <a:p>
            <a:pPr marL="742950" lvl="1" indent="-285750">
              <a:buFont typeface="Arial" panose="020B0604020202020204" pitchFamily="34" charset="0"/>
              <a:buChar char="•"/>
            </a:pPr>
            <a:r>
              <a:rPr lang="en-US" sz="1050" dirty="0"/>
              <a:t>There is a value that’s captured in </a:t>
            </a:r>
            <a:r>
              <a:rPr lang="en-US" sz="1050" dirty="0">
                <a:solidFill>
                  <a:schemeClr val="accent1"/>
                </a:solidFill>
              </a:rPr>
              <a:t>Step 1.java</a:t>
            </a:r>
            <a:r>
              <a:rPr lang="en-US" sz="1050" dirty="0"/>
              <a:t> that needs to be utilized in </a:t>
            </a:r>
            <a:r>
              <a:rPr lang="en-US" sz="1050" dirty="0">
                <a:solidFill>
                  <a:schemeClr val="accent2">
                    <a:lumMod val="60000"/>
                    <a:lumOff val="40000"/>
                  </a:schemeClr>
                </a:solidFill>
              </a:rPr>
              <a:t>Step 2</a:t>
            </a:r>
            <a:r>
              <a:rPr lang="en-US" sz="1050" dirty="0"/>
              <a:t> &amp; </a:t>
            </a:r>
            <a:r>
              <a:rPr lang="en-US" sz="1050" dirty="0">
                <a:solidFill>
                  <a:schemeClr val="accent6">
                    <a:lumMod val="75000"/>
                  </a:schemeClr>
                </a:solidFill>
              </a:rPr>
              <a:t>Step 3 </a:t>
            </a:r>
          </a:p>
          <a:p>
            <a:pPr marL="742950" lvl="1" indent="-285750">
              <a:buFont typeface="Arial" panose="020B0604020202020204" pitchFamily="34" charset="0"/>
              <a:buChar char="•"/>
            </a:pPr>
            <a:r>
              <a:rPr lang="en-US" sz="1050" dirty="0"/>
              <a:t>The easier option is to store the value in a static variable , but that’s not a standard practice, and not thread safe.</a:t>
            </a:r>
          </a:p>
          <a:p>
            <a:pPr marL="742950" lvl="1" indent="-285750">
              <a:buFont typeface="Arial" panose="020B0604020202020204" pitchFamily="34" charset="0"/>
              <a:buChar char="•"/>
            </a:pPr>
            <a:r>
              <a:rPr lang="en-US" sz="1050" dirty="0"/>
              <a:t>We have implemented a HashMap , called </a:t>
            </a:r>
            <a:r>
              <a:rPr lang="en-US" sz="1050" b="1" dirty="0"/>
              <a:t>ScenarioContext</a:t>
            </a:r>
            <a:r>
              <a:rPr lang="en-US" sz="1050" dirty="0"/>
              <a:t>, which will be instantiated when it’s first called inside a step definition , and this same instance will be injected to all other step definitions without re initializing the object. This will help you transfer the state between steps. Basically, this is implemented using cucumber pico container library used for dependency injection</a:t>
            </a:r>
          </a:p>
          <a:p>
            <a:pPr marL="742950" lvl="1" indent="-285750">
              <a:buFont typeface="Arial" panose="020B0604020202020204" pitchFamily="34" charset="0"/>
              <a:buChar char="•"/>
            </a:pPr>
            <a:r>
              <a:rPr lang="en-US" sz="1050" dirty="0"/>
              <a:t>ScenarioContext will store data as key value pairs. So if you want to store a variable value in  </a:t>
            </a:r>
            <a:r>
              <a:rPr lang="en-US" sz="1050" dirty="0">
                <a:solidFill>
                  <a:schemeClr val="accent1"/>
                </a:solidFill>
              </a:rPr>
              <a:t>Step 1 .java </a:t>
            </a:r>
            <a:r>
              <a:rPr lang="en-US" sz="1050" dirty="0"/>
              <a:t>and access in </a:t>
            </a:r>
            <a:r>
              <a:rPr lang="en-US" sz="1050" dirty="0">
                <a:solidFill>
                  <a:schemeClr val="accent6">
                    <a:lumMod val="75000"/>
                  </a:schemeClr>
                </a:solidFill>
              </a:rPr>
              <a:t>Step 3.java, </a:t>
            </a:r>
            <a:r>
              <a:rPr lang="en-US" sz="1050" dirty="0"/>
              <a:t>you can do so by following this</a:t>
            </a:r>
          </a:p>
          <a:p>
            <a:pPr marL="1200150" lvl="2" indent="-285750">
              <a:buFont typeface="+mj-lt"/>
              <a:buAutoNum type="arabicPeriod"/>
            </a:pPr>
            <a:endParaRPr lang="en-US" sz="1050" dirty="0"/>
          </a:p>
          <a:p>
            <a:pPr marL="1200150" lvl="2" indent="-285750">
              <a:buFont typeface="+mj-lt"/>
              <a:buAutoNum type="arabicPeriod"/>
            </a:pPr>
            <a:r>
              <a:rPr lang="en-US" sz="800" dirty="0"/>
              <a:t>Step1.java -&gt; </a:t>
            </a:r>
            <a:r>
              <a:rPr lang="en-US" sz="800" dirty="0" err="1"/>
              <a:t>ScenarioContext.registerInstance</a:t>
            </a:r>
            <a:r>
              <a:rPr lang="en-US" sz="800" dirty="0"/>
              <a:t>(“price”,”99.00AUD”);</a:t>
            </a:r>
          </a:p>
          <a:p>
            <a:pPr marL="1200150" lvl="2" indent="-285750">
              <a:buFont typeface="+mj-lt"/>
              <a:buAutoNum type="arabicPeriod"/>
            </a:pPr>
            <a:r>
              <a:rPr lang="en-US" sz="800" dirty="0"/>
              <a:t>Step 3.java - &gt; </a:t>
            </a:r>
            <a:r>
              <a:rPr lang="en-US" sz="800" dirty="0" err="1"/>
              <a:t>ScenarioCOntext.get</a:t>
            </a:r>
            <a:r>
              <a:rPr lang="en-US" sz="800" dirty="0"/>
              <a:t>(“price”);</a:t>
            </a:r>
          </a:p>
          <a:p>
            <a:pPr marL="742950" lvl="1" indent="-285750">
              <a:buFont typeface="Arial" panose="020B0604020202020204" pitchFamily="34" charset="0"/>
              <a:buChar char="•"/>
            </a:pPr>
            <a:endParaRPr lang="en-US" sz="1050" dirty="0">
              <a:solidFill>
                <a:schemeClr val="accent6">
                  <a:lumMod val="75000"/>
                </a:schemeClr>
              </a:solidFill>
            </a:endParaRPr>
          </a:p>
          <a:p>
            <a:pPr marL="742950" lvl="1" indent="-285750">
              <a:buFont typeface="Arial" panose="020B0604020202020204" pitchFamily="34" charset="0"/>
              <a:buChar char="•"/>
            </a:pPr>
            <a:endParaRPr lang="en-AU" sz="1050" dirty="0"/>
          </a:p>
        </p:txBody>
      </p:sp>
      <p:sp>
        <p:nvSpPr>
          <p:cNvPr id="8" name="Flowchart: Preparation 7">
            <a:extLst>
              <a:ext uri="{FF2B5EF4-FFF2-40B4-BE49-F238E27FC236}">
                <a16:creationId xmlns:a16="http://schemas.microsoft.com/office/drawing/2014/main" id="{0E06D5F8-6EBF-49EA-A12D-3CC2B6D80F66}"/>
              </a:ext>
            </a:extLst>
          </p:cNvPr>
          <p:cNvSpPr/>
          <p:nvPr/>
        </p:nvSpPr>
        <p:spPr>
          <a:xfrm>
            <a:off x="4446166" y="3195935"/>
            <a:ext cx="1031846" cy="402671"/>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Scenario Context</a:t>
            </a:r>
            <a:endParaRPr lang="en-AU" sz="800" dirty="0"/>
          </a:p>
        </p:txBody>
      </p:sp>
      <p:cxnSp>
        <p:nvCxnSpPr>
          <p:cNvPr id="12" name="Straight Arrow Connector 11">
            <a:extLst>
              <a:ext uri="{FF2B5EF4-FFF2-40B4-BE49-F238E27FC236}">
                <a16:creationId xmlns:a16="http://schemas.microsoft.com/office/drawing/2014/main" id="{79DB8CA6-148F-40E6-843C-8E1C7880CEEE}"/>
              </a:ext>
            </a:extLst>
          </p:cNvPr>
          <p:cNvCxnSpPr/>
          <p:nvPr/>
        </p:nvCxnSpPr>
        <p:spPr>
          <a:xfrm flipH="1">
            <a:off x="3414319" y="3674378"/>
            <a:ext cx="1543575" cy="3269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79C0FA-9E71-46D8-8F85-DC6EF14932E9}"/>
              </a:ext>
            </a:extLst>
          </p:cNvPr>
          <p:cNvCxnSpPr>
            <a:cxnSpLocks/>
          </p:cNvCxnSpPr>
          <p:nvPr/>
        </p:nvCxnSpPr>
        <p:spPr>
          <a:xfrm flipH="1">
            <a:off x="4086837" y="3665899"/>
            <a:ext cx="871056" cy="10584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2FBC2E7-653A-4509-94DA-090EC5483452}"/>
              </a:ext>
            </a:extLst>
          </p:cNvPr>
          <p:cNvCxnSpPr>
            <a:cxnSpLocks/>
          </p:cNvCxnSpPr>
          <p:nvPr/>
        </p:nvCxnSpPr>
        <p:spPr>
          <a:xfrm flipH="1">
            <a:off x="4605556" y="3680904"/>
            <a:ext cx="345695" cy="13759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83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DC6B-AB5B-4B8C-84B0-5E83F2640B4D}"/>
              </a:ext>
            </a:extLst>
          </p:cNvPr>
          <p:cNvSpPr>
            <a:spLocks noGrp="1"/>
          </p:cNvSpPr>
          <p:nvPr>
            <p:ph type="title"/>
          </p:nvPr>
        </p:nvSpPr>
        <p:spPr/>
        <p:txBody>
          <a:bodyPr/>
          <a:lstStyle/>
          <a:p>
            <a:r>
              <a:rPr lang="en-US" dirty="0"/>
              <a:t>Tools/Libraries used (Contd..)</a:t>
            </a:r>
            <a:endParaRPr lang="en-AU" dirty="0"/>
          </a:p>
        </p:txBody>
      </p:sp>
      <p:sp>
        <p:nvSpPr>
          <p:cNvPr id="3" name="Content Placeholder 2">
            <a:extLst>
              <a:ext uri="{FF2B5EF4-FFF2-40B4-BE49-F238E27FC236}">
                <a16:creationId xmlns:a16="http://schemas.microsoft.com/office/drawing/2014/main" id="{566AF0ED-6F7C-4D3B-9509-58910D1A5ACC}"/>
              </a:ext>
            </a:extLst>
          </p:cNvPr>
          <p:cNvSpPr>
            <a:spLocks noGrp="1"/>
          </p:cNvSpPr>
          <p:nvPr>
            <p:ph idx="1"/>
          </p:nvPr>
        </p:nvSpPr>
        <p:spPr/>
        <p:txBody>
          <a:bodyPr>
            <a:normAutofit fontScale="55000" lnSpcReduction="20000"/>
          </a:bodyPr>
          <a:lstStyle/>
          <a:p>
            <a:r>
              <a:rPr lang="en-US" dirty="0"/>
              <a:t>Apache http client</a:t>
            </a:r>
          </a:p>
          <a:p>
            <a:pPr lvl="1"/>
            <a:r>
              <a:rPr lang="en-US" dirty="0"/>
              <a:t>We have created an http client with the help of apache http client</a:t>
            </a:r>
          </a:p>
          <a:p>
            <a:pPr lvl="1"/>
            <a:r>
              <a:rPr lang="en-US" dirty="0"/>
              <a:t>We have created following classes in </a:t>
            </a:r>
            <a:r>
              <a:rPr lang="en-US" dirty="0" err="1"/>
              <a:t>api</a:t>
            </a:r>
            <a:r>
              <a:rPr lang="en-US" dirty="0"/>
              <a:t> automation section of framework to facilitate http requests from automation test</a:t>
            </a:r>
          </a:p>
          <a:p>
            <a:pPr lvl="2"/>
            <a:r>
              <a:rPr lang="en-US" dirty="0"/>
              <a:t>RestClient.java</a:t>
            </a:r>
          </a:p>
          <a:p>
            <a:pPr lvl="3"/>
            <a:r>
              <a:rPr lang="en-US" dirty="0"/>
              <a:t>To initialize an http client with following details</a:t>
            </a:r>
          </a:p>
          <a:p>
            <a:pPr lvl="4"/>
            <a:r>
              <a:rPr lang="en-US" dirty="0"/>
              <a:t>BaseUrl</a:t>
            </a:r>
          </a:p>
          <a:p>
            <a:pPr lvl="4"/>
            <a:r>
              <a:rPr lang="en-US" dirty="0"/>
              <a:t>Authentication(SSL)</a:t>
            </a:r>
          </a:p>
          <a:p>
            <a:pPr lvl="3"/>
            <a:r>
              <a:rPr lang="en-US" dirty="0"/>
              <a:t>To invoke http requests</a:t>
            </a:r>
          </a:p>
          <a:p>
            <a:pPr lvl="4"/>
            <a:r>
              <a:rPr lang="en-US" dirty="0"/>
              <a:t>Get</a:t>
            </a:r>
          </a:p>
          <a:p>
            <a:pPr lvl="4"/>
            <a:r>
              <a:rPr lang="en-US" dirty="0"/>
              <a:t>Post</a:t>
            </a:r>
          </a:p>
          <a:p>
            <a:pPr lvl="4"/>
            <a:r>
              <a:rPr lang="en-US" dirty="0"/>
              <a:t>Put</a:t>
            </a:r>
          </a:p>
          <a:p>
            <a:pPr lvl="4"/>
            <a:r>
              <a:rPr lang="en-US" dirty="0"/>
              <a:t>Delete	</a:t>
            </a:r>
          </a:p>
          <a:p>
            <a:pPr lvl="4"/>
            <a:endParaRPr lang="en-US" dirty="0"/>
          </a:p>
          <a:p>
            <a:pPr lvl="2"/>
            <a:r>
              <a:rPr lang="en-US" dirty="0"/>
              <a:t>RestRequest.java</a:t>
            </a:r>
          </a:p>
          <a:p>
            <a:pPr lvl="3"/>
            <a:r>
              <a:rPr lang="en-US" dirty="0"/>
              <a:t>To create a http request</a:t>
            </a:r>
          </a:p>
          <a:p>
            <a:pPr lvl="4"/>
            <a:r>
              <a:rPr lang="en-US" dirty="0"/>
              <a:t>Method</a:t>
            </a:r>
          </a:p>
          <a:p>
            <a:pPr lvl="4"/>
            <a:r>
              <a:rPr lang="en-US" dirty="0"/>
              <a:t>Body</a:t>
            </a:r>
          </a:p>
          <a:p>
            <a:pPr lvl="4"/>
            <a:r>
              <a:rPr lang="en-US" dirty="0"/>
              <a:t>header</a:t>
            </a:r>
          </a:p>
          <a:p>
            <a:pPr lvl="2"/>
            <a:r>
              <a:rPr lang="en-US" dirty="0"/>
              <a:t>RestResponse.java</a:t>
            </a:r>
          </a:p>
          <a:p>
            <a:pPr lvl="3"/>
            <a:r>
              <a:rPr lang="en-US" dirty="0"/>
              <a:t>To receive http response data</a:t>
            </a:r>
          </a:p>
          <a:p>
            <a:pPr lvl="4"/>
            <a:r>
              <a:rPr lang="en-US" dirty="0"/>
              <a:t>Body</a:t>
            </a:r>
          </a:p>
          <a:p>
            <a:pPr lvl="4"/>
            <a:r>
              <a:rPr lang="en-US" dirty="0"/>
              <a:t>Header</a:t>
            </a:r>
          </a:p>
          <a:p>
            <a:pPr lvl="4"/>
            <a:r>
              <a:rPr lang="en-US" dirty="0"/>
              <a:t>Status code etc.</a:t>
            </a:r>
            <a:endParaRPr lang="en-AU" dirty="0"/>
          </a:p>
        </p:txBody>
      </p:sp>
    </p:spTree>
    <p:extLst>
      <p:ext uri="{BB962C8B-B14F-4D97-AF65-F5344CB8AC3E}">
        <p14:creationId xmlns:p14="http://schemas.microsoft.com/office/powerpoint/2010/main" val="213776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C382-A8DF-404A-AF4D-60584F308466}"/>
              </a:ext>
            </a:extLst>
          </p:cNvPr>
          <p:cNvSpPr>
            <a:spLocks noGrp="1"/>
          </p:cNvSpPr>
          <p:nvPr>
            <p:ph type="title"/>
          </p:nvPr>
        </p:nvSpPr>
        <p:spPr/>
        <p:txBody>
          <a:bodyPr/>
          <a:lstStyle/>
          <a:p>
            <a:r>
              <a:rPr lang="en-US" dirty="0"/>
              <a:t>Process of updating </a:t>
            </a:r>
            <a:r>
              <a:rPr lang="en-US" dirty="0" err="1"/>
              <a:t>fw</a:t>
            </a:r>
            <a:endParaRPr lang="en-AU" dirty="0"/>
          </a:p>
        </p:txBody>
      </p:sp>
      <p:sp>
        <p:nvSpPr>
          <p:cNvPr id="3" name="Content Placeholder 2">
            <a:extLst>
              <a:ext uri="{FF2B5EF4-FFF2-40B4-BE49-F238E27FC236}">
                <a16:creationId xmlns:a16="http://schemas.microsoft.com/office/drawing/2014/main" id="{03F21C69-5296-4485-8EC0-509AE408E931}"/>
              </a:ext>
            </a:extLst>
          </p:cNvPr>
          <p:cNvSpPr>
            <a:spLocks noGrp="1"/>
          </p:cNvSpPr>
          <p:nvPr>
            <p:ph idx="1"/>
          </p:nvPr>
        </p:nvSpPr>
        <p:spPr/>
        <p:txBody>
          <a:bodyPr/>
          <a:lstStyle/>
          <a:p>
            <a:r>
              <a:rPr lang="en-US" dirty="0"/>
              <a:t>Update framework to implement a new feature / fix a framework issue</a:t>
            </a:r>
          </a:p>
          <a:p>
            <a:pPr lvl="1"/>
            <a:r>
              <a:rPr lang="en-US" dirty="0"/>
              <a:t>Ex : Add shadow DOM support to web driver 	</a:t>
            </a:r>
          </a:p>
          <a:p>
            <a:pPr lvl="2"/>
            <a:r>
              <a:rPr lang="en-US" dirty="0"/>
              <a:t>Find a suitable java library that will pierce shadow DOM support / your write your own</a:t>
            </a:r>
          </a:p>
          <a:p>
            <a:pPr lvl="2"/>
            <a:r>
              <a:rPr lang="en-US" dirty="0"/>
              <a:t>Create shadow DOM helper methods in framework that will be consumed by test suites.</a:t>
            </a:r>
          </a:p>
          <a:p>
            <a:pPr lvl="2"/>
            <a:r>
              <a:rPr lang="en-US" dirty="0"/>
              <a:t>Test the new methods </a:t>
            </a:r>
          </a:p>
          <a:p>
            <a:pPr lvl="2"/>
            <a:r>
              <a:rPr lang="en-US" dirty="0"/>
              <a:t>Build and create Jar using build/assemble tasks in ‘build.gradle’ file </a:t>
            </a:r>
          </a:p>
          <a:p>
            <a:pPr lvl="2"/>
            <a:r>
              <a:rPr lang="en-US" dirty="0"/>
              <a:t>Obfuscate and publish JAR file using obfuscate task</a:t>
            </a:r>
          </a:p>
          <a:p>
            <a:pPr lvl="3"/>
            <a:r>
              <a:rPr lang="en-US" dirty="0"/>
              <a:t>Publish the jar file to automation suite</a:t>
            </a:r>
          </a:p>
          <a:p>
            <a:pPr lvl="3"/>
            <a:r>
              <a:rPr lang="en-US" dirty="0"/>
              <a:t>Publishing Jar is not automated at this stage. We have configured the destination of obfuscate jar in ‘build.gradle’ file. Change the destination if you want to publish it to a different location/folder.</a:t>
            </a:r>
          </a:p>
          <a:p>
            <a:pPr lvl="2"/>
            <a:endParaRPr lang="en-US" dirty="0"/>
          </a:p>
          <a:p>
            <a:pPr lvl="2"/>
            <a:endParaRPr lang="en-US" dirty="0"/>
          </a:p>
          <a:p>
            <a:pPr marL="0" indent="0">
              <a:buNone/>
            </a:pPr>
            <a:endParaRPr lang="en-AU" dirty="0"/>
          </a:p>
        </p:txBody>
      </p:sp>
    </p:spTree>
    <p:extLst>
      <p:ext uri="{BB962C8B-B14F-4D97-AF65-F5344CB8AC3E}">
        <p14:creationId xmlns:p14="http://schemas.microsoft.com/office/powerpoint/2010/main" val="3949582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C382-A8DF-404A-AF4D-60584F308466}"/>
              </a:ext>
            </a:extLst>
          </p:cNvPr>
          <p:cNvSpPr>
            <a:spLocks noGrp="1"/>
          </p:cNvSpPr>
          <p:nvPr>
            <p:ph type="title"/>
          </p:nvPr>
        </p:nvSpPr>
        <p:spPr/>
        <p:txBody>
          <a:bodyPr/>
          <a:lstStyle/>
          <a:p>
            <a:r>
              <a:rPr lang="en-US" dirty="0"/>
              <a:t>Why are we maintaining </a:t>
            </a:r>
            <a:r>
              <a:rPr lang="en-US" dirty="0" err="1"/>
              <a:t>fw</a:t>
            </a:r>
            <a:r>
              <a:rPr lang="en-US" dirty="0"/>
              <a:t> separately</a:t>
            </a:r>
            <a:endParaRPr lang="en-AU" dirty="0"/>
          </a:p>
        </p:txBody>
      </p:sp>
      <p:sp>
        <p:nvSpPr>
          <p:cNvPr id="3" name="Content Placeholder 2">
            <a:extLst>
              <a:ext uri="{FF2B5EF4-FFF2-40B4-BE49-F238E27FC236}">
                <a16:creationId xmlns:a16="http://schemas.microsoft.com/office/drawing/2014/main" id="{03F21C69-5296-4485-8EC0-509AE408E931}"/>
              </a:ext>
            </a:extLst>
          </p:cNvPr>
          <p:cNvSpPr>
            <a:spLocks noGrp="1"/>
          </p:cNvSpPr>
          <p:nvPr>
            <p:ph idx="1"/>
          </p:nvPr>
        </p:nvSpPr>
        <p:spPr/>
        <p:txBody>
          <a:bodyPr/>
          <a:lstStyle/>
          <a:p>
            <a:r>
              <a:rPr lang="en-US" dirty="0"/>
              <a:t>We had incidents where testers made changes to core framework methods which has caused massive regression failures</a:t>
            </a:r>
          </a:p>
          <a:p>
            <a:r>
              <a:rPr lang="en-US" dirty="0"/>
              <a:t>Our framework is supporting multiple internal projects , so we decided to keep a core framework layer separated from the automated test suite</a:t>
            </a:r>
          </a:p>
          <a:p>
            <a:r>
              <a:rPr lang="en-US" dirty="0"/>
              <a:t>We also wanted to handle framework changes and improvements within a single code base</a:t>
            </a:r>
          </a:p>
          <a:p>
            <a:endParaRPr lang="en-AU" dirty="0"/>
          </a:p>
        </p:txBody>
      </p:sp>
    </p:spTree>
    <p:extLst>
      <p:ext uri="{BB962C8B-B14F-4D97-AF65-F5344CB8AC3E}">
        <p14:creationId xmlns:p14="http://schemas.microsoft.com/office/powerpoint/2010/main" val="414032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361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888</Words>
  <Application>Microsoft Office PowerPoint</Application>
  <PresentationFormat>Widescreen</PresentationFormat>
  <Paragraphs>110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Tools/Libraries used</vt:lpstr>
      <vt:lpstr>Tools/Libraries used (Contd..)</vt:lpstr>
      <vt:lpstr>Sharing data/state between cucumber steps</vt:lpstr>
      <vt:lpstr>Tools/Libraries used (Contd..)</vt:lpstr>
      <vt:lpstr>Process of updating fw</vt:lpstr>
      <vt:lpstr>Why are we maintaining fw separately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Anoop Simon (Health)</dc:creator>
  <cp:lastModifiedBy>Anoop Simon (Health)</cp:lastModifiedBy>
  <cp:revision>2</cp:revision>
  <dcterms:created xsi:type="dcterms:W3CDTF">2021-06-01T23:04:38Z</dcterms:created>
  <dcterms:modified xsi:type="dcterms:W3CDTF">2021-06-01T23:05:18Z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d6aa9fe-4ab7-4a7c-8e39-ccc0b3ffed53_Enabled">
    <vt:lpwstr>true</vt:lpwstr>
  </property>
  <property fmtid="{D5CDD505-2E9C-101B-9397-08002B2CF9AE}" pid="3" name="MSIP_Label_3d6aa9fe-4ab7-4a7c-8e39-ccc0b3ffed53_SetDate">
    <vt:lpwstr>2021-06-01T23:04:44Z</vt:lpwstr>
  </property>
  <property fmtid="{D5CDD505-2E9C-101B-9397-08002B2CF9AE}" pid="4" name="MSIP_Label_3d6aa9fe-4ab7-4a7c-8e39-ccc0b3ffed53_Method">
    <vt:lpwstr>Privileged</vt:lpwstr>
  </property>
  <property fmtid="{D5CDD505-2E9C-101B-9397-08002B2CF9AE}" pid="5" name="MSIP_Label_3d6aa9fe-4ab7-4a7c-8e39-ccc0b3ffed53_Name">
    <vt:lpwstr>3d6aa9fe-4ab7-4a7c-8e39-ccc0b3ffed53</vt:lpwstr>
  </property>
  <property fmtid="{D5CDD505-2E9C-101B-9397-08002B2CF9AE}" pid="6" name="MSIP_Label_3d6aa9fe-4ab7-4a7c-8e39-ccc0b3ffed53_SiteId">
    <vt:lpwstr>c0e0601f-0fac-449c-9c88-a104c4eb9f28</vt:lpwstr>
  </property>
  <property fmtid="{D5CDD505-2E9C-101B-9397-08002B2CF9AE}" pid="7" name="MSIP_Label_3d6aa9fe-4ab7-4a7c-8e39-ccc0b3ffed53_ActionId">
    <vt:lpwstr>aa4d52d1-cedb-4868-9e55-aa6160afd790</vt:lpwstr>
  </property>
  <property fmtid="{D5CDD505-2E9C-101B-9397-08002B2CF9AE}" pid="8" name="MSIP_Label_3d6aa9fe-4ab7-4a7c-8e39-ccc0b3ffed53_ContentBits">
    <vt:lpwstr>0</vt:lpwstr>
  </property>
</Properties>
</file>