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58"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E9EBD-5BFC-00DF-F33A-2668A12F79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EE209D-EC5F-EF84-DCA0-8FC5438A7C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ED51C2-ADA4-A8D4-9E21-B17B26583273}"/>
              </a:ext>
            </a:extLst>
          </p:cNvPr>
          <p:cNvSpPr>
            <a:spLocks noGrp="1"/>
          </p:cNvSpPr>
          <p:nvPr>
            <p:ph type="dt" sz="half" idx="10"/>
          </p:nvPr>
        </p:nvSpPr>
        <p:spPr/>
        <p:txBody>
          <a:bodyPr/>
          <a:lstStyle/>
          <a:p>
            <a:fld id="{24CB6C02-8FA9-40EE-B3B4-CB37D62B0C05}" type="datetimeFigureOut">
              <a:rPr lang="en-US" smtClean="0"/>
              <a:t>12/13/2022</a:t>
            </a:fld>
            <a:endParaRPr lang="en-US"/>
          </a:p>
        </p:txBody>
      </p:sp>
      <p:sp>
        <p:nvSpPr>
          <p:cNvPr id="5" name="Footer Placeholder 4">
            <a:extLst>
              <a:ext uri="{FF2B5EF4-FFF2-40B4-BE49-F238E27FC236}">
                <a16:creationId xmlns:a16="http://schemas.microsoft.com/office/drawing/2014/main" id="{1437054F-B408-CF34-7102-E69AAB39F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1C45-05EF-CA6D-0E5C-2A71CC9BC474}"/>
              </a:ext>
            </a:extLst>
          </p:cNvPr>
          <p:cNvSpPr>
            <a:spLocks noGrp="1"/>
          </p:cNvSpPr>
          <p:nvPr>
            <p:ph type="sldNum" sz="quarter" idx="12"/>
          </p:nvPr>
        </p:nvSpPr>
        <p:spPr/>
        <p:txBody>
          <a:bodyPr/>
          <a:lstStyle/>
          <a:p>
            <a:fld id="{B7ED24D5-C107-465B-95A9-400977B6DA86}" type="slidenum">
              <a:rPr lang="en-US" smtClean="0"/>
              <a:t>‹#›</a:t>
            </a:fld>
            <a:endParaRPr lang="en-US"/>
          </a:p>
        </p:txBody>
      </p:sp>
    </p:spTree>
    <p:extLst>
      <p:ext uri="{BB962C8B-B14F-4D97-AF65-F5344CB8AC3E}">
        <p14:creationId xmlns:p14="http://schemas.microsoft.com/office/powerpoint/2010/main" val="3454697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4E65-79AA-6506-F30F-3B2FCA4FEA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24DDC3-D1F4-2FFB-80EF-573A0725B6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CE77-98B8-9BDE-22D8-997158D369B0}"/>
              </a:ext>
            </a:extLst>
          </p:cNvPr>
          <p:cNvSpPr>
            <a:spLocks noGrp="1"/>
          </p:cNvSpPr>
          <p:nvPr>
            <p:ph type="dt" sz="half" idx="10"/>
          </p:nvPr>
        </p:nvSpPr>
        <p:spPr/>
        <p:txBody>
          <a:bodyPr/>
          <a:lstStyle/>
          <a:p>
            <a:fld id="{24CB6C02-8FA9-40EE-B3B4-CB37D62B0C05}" type="datetimeFigureOut">
              <a:rPr lang="en-US" smtClean="0"/>
              <a:t>12/13/2022</a:t>
            </a:fld>
            <a:endParaRPr lang="en-US"/>
          </a:p>
        </p:txBody>
      </p:sp>
      <p:sp>
        <p:nvSpPr>
          <p:cNvPr id="5" name="Footer Placeholder 4">
            <a:extLst>
              <a:ext uri="{FF2B5EF4-FFF2-40B4-BE49-F238E27FC236}">
                <a16:creationId xmlns:a16="http://schemas.microsoft.com/office/drawing/2014/main" id="{B1063376-B241-7ABF-4168-C3D70E3DC2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B35C-4DAA-FEB6-ED8F-3541E5E2AD1F}"/>
              </a:ext>
            </a:extLst>
          </p:cNvPr>
          <p:cNvSpPr>
            <a:spLocks noGrp="1"/>
          </p:cNvSpPr>
          <p:nvPr>
            <p:ph type="sldNum" sz="quarter" idx="12"/>
          </p:nvPr>
        </p:nvSpPr>
        <p:spPr/>
        <p:txBody>
          <a:bodyPr/>
          <a:lstStyle/>
          <a:p>
            <a:fld id="{B7ED24D5-C107-465B-95A9-400977B6DA86}" type="slidenum">
              <a:rPr lang="en-US" smtClean="0"/>
              <a:t>‹#›</a:t>
            </a:fld>
            <a:endParaRPr lang="en-US"/>
          </a:p>
        </p:txBody>
      </p:sp>
    </p:spTree>
    <p:extLst>
      <p:ext uri="{BB962C8B-B14F-4D97-AF65-F5344CB8AC3E}">
        <p14:creationId xmlns:p14="http://schemas.microsoft.com/office/powerpoint/2010/main" val="3056890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CD57D4-2DFA-E627-F84A-93234D169C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C3D2AE-C30B-D95C-2418-E755B1B6A2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F298C-174A-D70C-416D-DA9404E7727C}"/>
              </a:ext>
            </a:extLst>
          </p:cNvPr>
          <p:cNvSpPr>
            <a:spLocks noGrp="1"/>
          </p:cNvSpPr>
          <p:nvPr>
            <p:ph type="dt" sz="half" idx="10"/>
          </p:nvPr>
        </p:nvSpPr>
        <p:spPr/>
        <p:txBody>
          <a:bodyPr/>
          <a:lstStyle/>
          <a:p>
            <a:fld id="{24CB6C02-8FA9-40EE-B3B4-CB37D62B0C05}" type="datetimeFigureOut">
              <a:rPr lang="en-US" smtClean="0"/>
              <a:t>12/13/2022</a:t>
            </a:fld>
            <a:endParaRPr lang="en-US"/>
          </a:p>
        </p:txBody>
      </p:sp>
      <p:sp>
        <p:nvSpPr>
          <p:cNvPr id="5" name="Footer Placeholder 4">
            <a:extLst>
              <a:ext uri="{FF2B5EF4-FFF2-40B4-BE49-F238E27FC236}">
                <a16:creationId xmlns:a16="http://schemas.microsoft.com/office/drawing/2014/main" id="{3AB3D18B-5048-B0C5-5717-7D34D0A4C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F277D-5190-DF50-9D06-308C7BE75D82}"/>
              </a:ext>
            </a:extLst>
          </p:cNvPr>
          <p:cNvSpPr>
            <a:spLocks noGrp="1"/>
          </p:cNvSpPr>
          <p:nvPr>
            <p:ph type="sldNum" sz="quarter" idx="12"/>
          </p:nvPr>
        </p:nvSpPr>
        <p:spPr/>
        <p:txBody>
          <a:bodyPr/>
          <a:lstStyle/>
          <a:p>
            <a:fld id="{B7ED24D5-C107-465B-95A9-400977B6DA86}" type="slidenum">
              <a:rPr lang="en-US" smtClean="0"/>
              <a:t>‹#›</a:t>
            </a:fld>
            <a:endParaRPr lang="en-US"/>
          </a:p>
        </p:txBody>
      </p:sp>
    </p:spTree>
    <p:extLst>
      <p:ext uri="{BB962C8B-B14F-4D97-AF65-F5344CB8AC3E}">
        <p14:creationId xmlns:p14="http://schemas.microsoft.com/office/powerpoint/2010/main" val="170575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E1EE4-72F3-9858-7028-00B42934BA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1991A1-32B7-8585-ABBD-A9551D788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025EF-2225-50F6-4047-4B4FFC1AB553}"/>
              </a:ext>
            </a:extLst>
          </p:cNvPr>
          <p:cNvSpPr>
            <a:spLocks noGrp="1"/>
          </p:cNvSpPr>
          <p:nvPr>
            <p:ph type="dt" sz="half" idx="10"/>
          </p:nvPr>
        </p:nvSpPr>
        <p:spPr/>
        <p:txBody>
          <a:bodyPr/>
          <a:lstStyle/>
          <a:p>
            <a:fld id="{24CB6C02-8FA9-40EE-B3B4-CB37D62B0C05}" type="datetimeFigureOut">
              <a:rPr lang="en-US" smtClean="0"/>
              <a:t>12/13/2022</a:t>
            </a:fld>
            <a:endParaRPr lang="en-US"/>
          </a:p>
        </p:txBody>
      </p:sp>
      <p:sp>
        <p:nvSpPr>
          <p:cNvPr id="5" name="Footer Placeholder 4">
            <a:extLst>
              <a:ext uri="{FF2B5EF4-FFF2-40B4-BE49-F238E27FC236}">
                <a16:creationId xmlns:a16="http://schemas.microsoft.com/office/drawing/2014/main" id="{E10C6557-23DA-7663-9440-8007CF1FE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04A87-6ADE-6594-3CBB-1E61DABDC3A0}"/>
              </a:ext>
            </a:extLst>
          </p:cNvPr>
          <p:cNvSpPr>
            <a:spLocks noGrp="1"/>
          </p:cNvSpPr>
          <p:nvPr>
            <p:ph type="sldNum" sz="quarter" idx="12"/>
          </p:nvPr>
        </p:nvSpPr>
        <p:spPr/>
        <p:txBody>
          <a:bodyPr/>
          <a:lstStyle/>
          <a:p>
            <a:fld id="{B7ED24D5-C107-465B-95A9-400977B6DA86}" type="slidenum">
              <a:rPr lang="en-US" smtClean="0"/>
              <a:t>‹#›</a:t>
            </a:fld>
            <a:endParaRPr lang="en-US"/>
          </a:p>
        </p:txBody>
      </p:sp>
    </p:spTree>
    <p:extLst>
      <p:ext uri="{BB962C8B-B14F-4D97-AF65-F5344CB8AC3E}">
        <p14:creationId xmlns:p14="http://schemas.microsoft.com/office/powerpoint/2010/main" val="857290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28F81-564E-6080-E704-FAA49561BD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401485-4EF6-C07A-CD59-22E1AB2225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1CA833-FAAB-1E39-619D-69BE1E240815}"/>
              </a:ext>
            </a:extLst>
          </p:cNvPr>
          <p:cNvSpPr>
            <a:spLocks noGrp="1"/>
          </p:cNvSpPr>
          <p:nvPr>
            <p:ph type="dt" sz="half" idx="10"/>
          </p:nvPr>
        </p:nvSpPr>
        <p:spPr/>
        <p:txBody>
          <a:bodyPr/>
          <a:lstStyle/>
          <a:p>
            <a:fld id="{24CB6C02-8FA9-40EE-B3B4-CB37D62B0C05}" type="datetimeFigureOut">
              <a:rPr lang="en-US" smtClean="0"/>
              <a:t>12/13/2022</a:t>
            </a:fld>
            <a:endParaRPr lang="en-US"/>
          </a:p>
        </p:txBody>
      </p:sp>
      <p:sp>
        <p:nvSpPr>
          <p:cNvPr id="5" name="Footer Placeholder 4">
            <a:extLst>
              <a:ext uri="{FF2B5EF4-FFF2-40B4-BE49-F238E27FC236}">
                <a16:creationId xmlns:a16="http://schemas.microsoft.com/office/drawing/2014/main" id="{ADABE3D7-0DBF-3D3A-806B-354891C23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DD70AA-72D6-893B-617C-9186AEE845E1}"/>
              </a:ext>
            </a:extLst>
          </p:cNvPr>
          <p:cNvSpPr>
            <a:spLocks noGrp="1"/>
          </p:cNvSpPr>
          <p:nvPr>
            <p:ph type="sldNum" sz="quarter" idx="12"/>
          </p:nvPr>
        </p:nvSpPr>
        <p:spPr/>
        <p:txBody>
          <a:bodyPr/>
          <a:lstStyle/>
          <a:p>
            <a:fld id="{B7ED24D5-C107-465B-95A9-400977B6DA86}" type="slidenum">
              <a:rPr lang="en-US" smtClean="0"/>
              <a:t>‹#›</a:t>
            </a:fld>
            <a:endParaRPr lang="en-US"/>
          </a:p>
        </p:txBody>
      </p:sp>
    </p:spTree>
    <p:extLst>
      <p:ext uri="{BB962C8B-B14F-4D97-AF65-F5344CB8AC3E}">
        <p14:creationId xmlns:p14="http://schemas.microsoft.com/office/powerpoint/2010/main" val="194728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C9FFA-67E6-3F59-8041-A23F8B9D3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736B21-8555-F5AA-E3D6-5B19C7B8A9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C67024-0AB6-F712-2BF3-8F8BC5E118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E9E468-D5DB-202E-5482-EC93FE50F2B4}"/>
              </a:ext>
            </a:extLst>
          </p:cNvPr>
          <p:cNvSpPr>
            <a:spLocks noGrp="1"/>
          </p:cNvSpPr>
          <p:nvPr>
            <p:ph type="dt" sz="half" idx="10"/>
          </p:nvPr>
        </p:nvSpPr>
        <p:spPr/>
        <p:txBody>
          <a:bodyPr/>
          <a:lstStyle/>
          <a:p>
            <a:fld id="{24CB6C02-8FA9-40EE-B3B4-CB37D62B0C05}" type="datetimeFigureOut">
              <a:rPr lang="en-US" smtClean="0"/>
              <a:t>12/13/2022</a:t>
            </a:fld>
            <a:endParaRPr lang="en-US"/>
          </a:p>
        </p:txBody>
      </p:sp>
      <p:sp>
        <p:nvSpPr>
          <p:cNvPr id="6" name="Footer Placeholder 5">
            <a:extLst>
              <a:ext uri="{FF2B5EF4-FFF2-40B4-BE49-F238E27FC236}">
                <a16:creationId xmlns:a16="http://schemas.microsoft.com/office/drawing/2014/main" id="{6DD989A9-FD04-C155-05D7-1BB38C2576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2D2E2D-A5E8-5D1B-1D0B-A887B78E697A}"/>
              </a:ext>
            </a:extLst>
          </p:cNvPr>
          <p:cNvSpPr>
            <a:spLocks noGrp="1"/>
          </p:cNvSpPr>
          <p:nvPr>
            <p:ph type="sldNum" sz="quarter" idx="12"/>
          </p:nvPr>
        </p:nvSpPr>
        <p:spPr/>
        <p:txBody>
          <a:bodyPr/>
          <a:lstStyle/>
          <a:p>
            <a:fld id="{B7ED24D5-C107-465B-95A9-400977B6DA86}" type="slidenum">
              <a:rPr lang="en-US" smtClean="0"/>
              <a:t>‹#›</a:t>
            </a:fld>
            <a:endParaRPr lang="en-US"/>
          </a:p>
        </p:txBody>
      </p:sp>
    </p:spTree>
    <p:extLst>
      <p:ext uri="{BB962C8B-B14F-4D97-AF65-F5344CB8AC3E}">
        <p14:creationId xmlns:p14="http://schemas.microsoft.com/office/powerpoint/2010/main" val="305008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753D0-F28D-1F37-B91A-0EE3F788DE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69DBDB-1836-84E4-A82C-24B1424680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95EF8C-18FD-A678-50CD-B4B62796F3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C9D9C5-E2EA-2AC5-52C4-8199973AF0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4BD4EA-8146-868E-57A3-FE00B6AECE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E3250E-231B-80ED-4B64-BAC80849F444}"/>
              </a:ext>
            </a:extLst>
          </p:cNvPr>
          <p:cNvSpPr>
            <a:spLocks noGrp="1"/>
          </p:cNvSpPr>
          <p:nvPr>
            <p:ph type="dt" sz="half" idx="10"/>
          </p:nvPr>
        </p:nvSpPr>
        <p:spPr/>
        <p:txBody>
          <a:bodyPr/>
          <a:lstStyle/>
          <a:p>
            <a:fld id="{24CB6C02-8FA9-40EE-B3B4-CB37D62B0C05}" type="datetimeFigureOut">
              <a:rPr lang="en-US" smtClean="0"/>
              <a:t>12/13/2022</a:t>
            </a:fld>
            <a:endParaRPr lang="en-US"/>
          </a:p>
        </p:txBody>
      </p:sp>
      <p:sp>
        <p:nvSpPr>
          <p:cNvPr id="8" name="Footer Placeholder 7">
            <a:extLst>
              <a:ext uri="{FF2B5EF4-FFF2-40B4-BE49-F238E27FC236}">
                <a16:creationId xmlns:a16="http://schemas.microsoft.com/office/drawing/2014/main" id="{0EF73915-8633-DB83-115E-5C34FFA0F6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05C34B-C588-D215-E212-0DC8FFCE2E8A}"/>
              </a:ext>
            </a:extLst>
          </p:cNvPr>
          <p:cNvSpPr>
            <a:spLocks noGrp="1"/>
          </p:cNvSpPr>
          <p:nvPr>
            <p:ph type="sldNum" sz="quarter" idx="12"/>
          </p:nvPr>
        </p:nvSpPr>
        <p:spPr/>
        <p:txBody>
          <a:bodyPr/>
          <a:lstStyle/>
          <a:p>
            <a:fld id="{B7ED24D5-C107-465B-95A9-400977B6DA86}" type="slidenum">
              <a:rPr lang="en-US" smtClean="0"/>
              <a:t>‹#›</a:t>
            </a:fld>
            <a:endParaRPr lang="en-US"/>
          </a:p>
        </p:txBody>
      </p:sp>
    </p:spTree>
    <p:extLst>
      <p:ext uri="{BB962C8B-B14F-4D97-AF65-F5344CB8AC3E}">
        <p14:creationId xmlns:p14="http://schemas.microsoft.com/office/powerpoint/2010/main" val="30152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BD0D4-ADB5-7AE0-5325-D3A82505D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5775F0-BDA0-B56B-396C-293876CE860A}"/>
              </a:ext>
            </a:extLst>
          </p:cNvPr>
          <p:cNvSpPr>
            <a:spLocks noGrp="1"/>
          </p:cNvSpPr>
          <p:nvPr>
            <p:ph type="dt" sz="half" idx="10"/>
          </p:nvPr>
        </p:nvSpPr>
        <p:spPr/>
        <p:txBody>
          <a:bodyPr/>
          <a:lstStyle/>
          <a:p>
            <a:fld id="{24CB6C02-8FA9-40EE-B3B4-CB37D62B0C05}" type="datetimeFigureOut">
              <a:rPr lang="en-US" smtClean="0"/>
              <a:t>12/13/2022</a:t>
            </a:fld>
            <a:endParaRPr lang="en-US"/>
          </a:p>
        </p:txBody>
      </p:sp>
      <p:sp>
        <p:nvSpPr>
          <p:cNvPr id="4" name="Footer Placeholder 3">
            <a:extLst>
              <a:ext uri="{FF2B5EF4-FFF2-40B4-BE49-F238E27FC236}">
                <a16:creationId xmlns:a16="http://schemas.microsoft.com/office/drawing/2014/main" id="{D7B98538-1D27-6546-92A2-AE34F36FEC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5E5D06-784A-F6E4-FF91-C1029B0CEC96}"/>
              </a:ext>
            </a:extLst>
          </p:cNvPr>
          <p:cNvSpPr>
            <a:spLocks noGrp="1"/>
          </p:cNvSpPr>
          <p:nvPr>
            <p:ph type="sldNum" sz="quarter" idx="12"/>
          </p:nvPr>
        </p:nvSpPr>
        <p:spPr/>
        <p:txBody>
          <a:bodyPr/>
          <a:lstStyle/>
          <a:p>
            <a:fld id="{B7ED24D5-C107-465B-95A9-400977B6DA86}" type="slidenum">
              <a:rPr lang="en-US" smtClean="0"/>
              <a:t>‹#›</a:t>
            </a:fld>
            <a:endParaRPr lang="en-US"/>
          </a:p>
        </p:txBody>
      </p:sp>
    </p:spTree>
    <p:extLst>
      <p:ext uri="{BB962C8B-B14F-4D97-AF65-F5344CB8AC3E}">
        <p14:creationId xmlns:p14="http://schemas.microsoft.com/office/powerpoint/2010/main" val="9206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564050-BD46-386E-9D57-61C841621CE9}"/>
              </a:ext>
            </a:extLst>
          </p:cNvPr>
          <p:cNvSpPr>
            <a:spLocks noGrp="1"/>
          </p:cNvSpPr>
          <p:nvPr>
            <p:ph type="dt" sz="half" idx="10"/>
          </p:nvPr>
        </p:nvSpPr>
        <p:spPr/>
        <p:txBody>
          <a:bodyPr/>
          <a:lstStyle/>
          <a:p>
            <a:fld id="{24CB6C02-8FA9-40EE-B3B4-CB37D62B0C05}" type="datetimeFigureOut">
              <a:rPr lang="en-US" smtClean="0"/>
              <a:t>12/13/2022</a:t>
            </a:fld>
            <a:endParaRPr lang="en-US"/>
          </a:p>
        </p:txBody>
      </p:sp>
      <p:sp>
        <p:nvSpPr>
          <p:cNvPr id="3" name="Footer Placeholder 2">
            <a:extLst>
              <a:ext uri="{FF2B5EF4-FFF2-40B4-BE49-F238E27FC236}">
                <a16:creationId xmlns:a16="http://schemas.microsoft.com/office/drawing/2014/main" id="{93022483-1819-3515-9FF7-9F9B155AEB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5D5BC0-6B2C-6D04-C4B5-594E2E6626FE}"/>
              </a:ext>
            </a:extLst>
          </p:cNvPr>
          <p:cNvSpPr>
            <a:spLocks noGrp="1"/>
          </p:cNvSpPr>
          <p:nvPr>
            <p:ph type="sldNum" sz="quarter" idx="12"/>
          </p:nvPr>
        </p:nvSpPr>
        <p:spPr/>
        <p:txBody>
          <a:bodyPr/>
          <a:lstStyle/>
          <a:p>
            <a:fld id="{B7ED24D5-C107-465B-95A9-400977B6DA86}" type="slidenum">
              <a:rPr lang="en-US" smtClean="0"/>
              <a:t>‹#›</a:t>
            </a:fld>
            <a:endParaRPr lang="en-US"/>
          </a:p>
        </p:txBody>
      </p:sp>
    </p:spTree>
    <p:extLst>
      <p:ext uri="{BB962C8B-B14F-4D97-AF65-F5344CB8AC3E}">
        <p14:creationId xmlns:p14="http://schemas.microsoft.com/office/powerpoint/2010/main" val="528357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66136-4C1D-1144-59A5-377AEBE9C4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B5C5D8-10F5-04BF-45AB-6240BC3D8E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406CE3-426B-55E2-5042-7B169D4DF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87B594-0EFD-E9DB-FD93-00E63432B19A}"/>
              </a:ext>
            </a:extLst>
          </p:cNvPr>
          <p:cNvSpPr>
            <a:spLocks noGrp="1"/>
          </p:cNvSpPr>
          <p:nvPr>
            <p:ph type="dt" sz="half" idx="10"/>
          </p:nvPr>
        </p:nvSpPr>
        <p:spPr/>
        <p:txBody>
          <a:bodyPr/>
          <a:lstStyle/>
          <a:p>
            <a:fld id="{24CB6C02-8FA9-40EE-B3B4-CB37D62B0C05}" type="datetimeFigureOut">
              <a:rPr lang="en-US" smtClean="0"/>
              <a:t>12/13/2022</a:t>
            </a:fld>
            <a:endParaRPr lang="en-US"/>
          </a:p>
        </p:txBody>
      </p:sp>
      <p:sp>
        <p:nvSpPr>
          <p:cNvPr id="6" name="Footer Placeholder 5">
            <a:extLst>
              <a:ext uri="{FF2B5EF4-FFF2-40B4-BE49-F238E27FC236}">
                <a16:creationId xmlns:a16="http://schemas.microsoft.com/office/drawing/2014/main" id="{AE41A27B-1C62-F569-8468-7952C87D39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AC6C5F-F3CF-BC6D-14A2-F0D90A6C9FB4}"/>
              </a:ext>
            </a:extLst>
          </p:cNvPr>
          <p:cNvSpPr>
            <a:spLocks noGrp="1"/>
          </p:cNvSpPr>
          <p:nvPr>
            <p:ph type="sldNum" sz="quarter" idx="12"/>
          </p:nvPr>
        </p:nvSpPr>
        <p:spPr/>
        <p:txBody>
          <a:bodyPr/>
          <a:lstStyle/>
          <a:p>
            <a:fld id="{B7ED24D5-C107-465B-95A9-400977B6DA86}" type="slidenum">
              <a:rPr lang="en-US" smtClean="0"/>
              <a:t>‹#›</a:t>
            </a:fld>
            <a:endParaRPr lang="en-US"/>
          </a:p>
        </p:txBody>
      </p:sp>
    </p:spTree>
    <p:extLst>
      <p:ext uri="{BB962C8B-B14F-4D97-AF65-F5344CB8AC3E}">
        <p14:creationId xmlns:p14="http://schemas.microsoft.com/office/powerpoint/2010/main" val="2550637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0C9B-A806-7C72-1EFC-E593527953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2F8A28-F166-BFBE-ECA9-1E2598F5BD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41C196-D59D-86F3-917C-737ABCE3D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B99CA0-CAB8-1517-E82F-4A165FC4D80B}"/>
              </a:ext>
            </a:extLst>
          </p:cNvPr>
          <p:cNvSpPr>
            <a:spLocks noGrp="1"/>
          </p:cNvSpPr>
          <p:nvPr>
            <p:ph type="dt" sz="half" idx="10"/>
          </p:nvPr>
        </p:nvSpPr>
        <p:spPr/>
        <p:txBody>
          <a:bodyPr/>
          <a:lstStyle/>
          <a:p>
            <a:fld id="{24CB6C02-8FA9-40EE-B3B4-CB37D62B0C05}" type="datetimeFigureOut">
              <a:rPr lang="en-US" smtClean="0"/>
              <a:t>12/13/2022</a:t>
            </a:fld>
            <a:endParaRPr lang="en-US"/>
          </a:p>
        </p:txBody>
      </p:sp>
      <p:sp>
        <p:nvSpPr>
          <p:cNvPr id="6" name="Footer Placeholder 5">
            <a:extLst>
              <a:ext uri="{FF2B5EF4-FFF2-40B4-BE49-F238E27FC236}">
                <a16:creationId xmlns:a16="http://schemas.microsoft.com/office/drawing/2014/main" id="{3081D7CF-4C8E-2F39-8E88-C50CAC1A8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ED3DC-055A-4842-E479-85DB5692767D}"/>
              </a:ext>
            </a:extLst>
          </p:cNvPr>
          <p:cNvSpPr>
            <a:spLocks noGrp="1"/>
          </p:cNvSpPr>
          <p:nvPr>
            <p:ph type="sldNum" sz="quarter" idx="12"/>
          </p:nvPr>
        </p:nvSpPr>
        <p:spPr/>
        <p:txBody>
          <a:bodyPr/>
          <a:lstStyle/>
          <a:p>
            <a:fld id="{B7ED24D5-C107-465B-95A9-400977B6DA86}" type="slidenum">
              <a:rPr lang="en-US" smtClean="0"/>
              <a:t>‹#›</a:t>
            </a:fld>
            <a:endParaRPr lang="en-US"/>
          </a:p>
        </p:txBody>
      </p:sp>
    </p:spTree>
    <p:extLst>
      <p:ext uri="{BB962C8B-B14F-4D97-AF65-F5344CB8AC3E}">
        <p14:creationId xmlns:p14="http://schemas.microsoft.com/office/powerpoint/2010/main" val="3923981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B6E63F-D0CC-6923-2A31-2023CADCA1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F36112-6560-2168-1740-A2F5F0A0A6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198F21-4CB3-F48B-92E4-13A7CB0FFD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B6C02-8FA9-40EE-B3B4-CB37D62B0C05}" type="datetimeFigureOut">
              <a:rPr lang="en-US" smtClean="0"/>
              <a:t>12/13/2022</a:t>
            </a:fld>
            <a:endParaRPr lang="en-US"/>
          </a:p>
        </p:txBody>
      </p:sp>
      <p:sp>
        <p:nvSpPr>
          <p:cNvPr id="5" name="Footer Placeholder 4">
            <a:extLst>
              <a:ext uri="{FF2B5EF4-FFF2-40B4-BE49-F238E27FC236}">
                <a16:creationId xmlns:a16="http://schemas.microsoft.com/office/drawing/2014/main" id="{2CAA787D-52E2-70C3-D183-2FE27AF576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951396-79E6-7F2C-3245-6BCE9B3519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D24D5-C107-465B-95A9-400977B6DA86}" type="slidenum">
              <a:rPr lang="en-US" smtClean="0"/>
              <a:t>‹#›</a:t>
            </a:fld>
            <a:endParaRPr lang="en-US"/>
          </a:p>
        </p:txBody>
      </p:sp>
    </p:spTree>
    <p:extLst>
      <p:ext uri="{BB962C8B-B14F-4D97-AF65-F5344CB8AC3E}">
        <p14:creationId xmlns:p14="http://schemas.microsoft.com/office/powerpoint/2010/main" val="3315866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C4B9A-B46C-60CA-0607-D02875EC48D3}"/>
              </a:ext>
            </a:extLst>
          </p:cNvPr>
          <p:cNvSpPr>
            <a:spLocks noGrp="1"/>
          </p:cNvSpPr>
          <p:nvPr>
            <p:ph type="ctrTitle"/>
          </p:nvPr>
        </p:nvSpPr>
        <p:spPr/>
        <p:txBody>
          <a:bodyPr/>
          <a:lstStyle/>
          <a:p>
            <a:r>
              <a:rPr lang="en-US" dirty="0"/>
              <a:t>Spotify Song Recommendation System</a:t>
            </a:r>
          </a:p>
        </p:txBody>
      </p:sp>
      <p:sp>
        <p:nvSpPr>
          <p:cNvPr id="3" name="Subtitle 2">
            <a:extLst>
              <a:ext uri="{FF2B5EF4-FFF2-40B4-BE49-F238E27FC236}">
                <a16:creationId xmlns:a16="http://schemas.microsoft.com/office/drawing/2014/main" id="{B5A7B07B-135B-3C45-F5F7-9AE63F2318E4}"/>
              </a:ext>
            </a:extLst>
          </p:cNvPr>
          <p:cNvSpPr>
            <a:spLocks noGrp="1"/>
          </p:cNvSpPr>
          <p:nvPr>
            <p:ph type="subTitle" idx="1"/>
          </p:nvPr>
        </p:nvSpPr>
        <p:spPr/>
        <p:txBody>
          <a:bodyPr/>
          <a:lstStyle/>
          <a:p>
            <a:r>
              <a:rPr lang="en-US" dirty="0"/>
              <a:t>Presentation by: Anoop Singhal</a:t>
            </a:r>
          </a:p>
        </p:txBody>
      </p:sp>
    </p:spTree>
    <p:extLst>
      <p:ext uri="{BB962C8B-B14F-4D97-AF65-F5344CB8AC3E}">
        <p14:creationId xmlns:p14="http://schemas.microsoft.com/office/powerpoint/2010/main" val="2296662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C5D5-EFD3-D448-8BE1-FCE4A3FA4190}"/>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7250D2A6-44F4-C367-A121-B7EA722DFE72}"/>
              </a:ext>
            </a:extLst>
          </p:cNvPr>
          <p:cNvSpPr>
            <a:spLocks noGrp="1"/>
          </p:cNvSpPr>
          <p:nvPr>
            <p:ph idx="1"/>
          </p:nvPr>
        </p:nvSpPr>
        <p:spPr/>
        <p:txBody>
          <a:bodyPr/>
          <a:lstStyle/>
          <a:p>
            <a:r>
              <a:rPr lang="en-US" dirty="0"/>
              <a:t>Recommending songs as per user’s likings as well allowing them to explore new songs</a:t>
            </a:r>
          </a:p>
          <a:p>
            <a:endParaRPr lang="en-US" dirty="0"/>
          </a:p>
          <a:p>
            <a:r>
              <a:rPr lang="en-US" dirty="0"/>
              <a:t>Recommending most popular songs to the users. </a:t>
            </a:r>
          </a:p>
          <a:p>
            <a:endParaRPr lang="en-US" dirty="0"/>
          </a:p>
          <a:p>
            <a:r>
              <a:rPr lang="en-US" dirty="0"/>
              <a:t>Addressing cold start problem – i.e. recommendations for new users/songs</a:t>
            </a:r>
          </a:p>
          <a:p>
            <a:endParaRPr lang="en-US" dirty="0"/>
          </a:p>
        </p:txBody>
      </p:sp>
    </p:spTree>
    <p:extLst>
      <p:ext uri="{BB962C8B-B14F-4D97-AF65-F5344CB8AC3E}">
        <p14:creationId xmlns:p14="http://schemas.microsoft.com/office/powerpoint/2010/main" val="312728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EF4A-E66B-8221-C804-AA3135548DDE}"/>
              </a:ext>
            </a:extLst>
          </p:cNvPr>
          <p:cNvSpPr>
            <a:spLocks noGrp="1"/>
          </p:cNvSpPr>
          <p:nvPr>
            <p:ph type="title"/>
          </p:nvPr>
        </p:nvSpPr>
        <p:spPr/>
        <p:txBody>
          <a:bodyPr/>
          <a:lstStyle/>
          <a:p>
            <a:r>
              <a:rPr lang="en-US" dirty="0"/>
              <a:t>Solution Design</a:t>
            </a:r>
          </a:p>
        </p:txBody>
      </p:sp>
      <p:sp>
        <p:nvSpPr>
          <p:cNvPr id="3" name="Content Placeholder 2">
            <a:extLst>
              <a:ext uri="{FF2B5EF4-FFF2-40B4-BE49-F238E27FC236}">
                <a16:creationId xmlns:a16="http://schemas.microsoft.com/office/drawing/2014/main" id="{77B89432-120D-3E7E-5870-BA62B7A14178}"/>
              </a:ext>
            </a:extLst>
          </p:cNvPr>
          <p:cNvSpPr>
            <a:spLocks noGrp="1"/>
          </p:cNvSpPr>
          <p:nvPr>
            <p:ph idx="1"/>
          </p:nvPr>
        </p:nvSpPr>
        <p:spPr/>
        <p:txBody>
          <a:bodyPr>
            <a:normAutofit/>
          </a:bodyPr>
          <a:lstStyle/>
          <a:p>
            <a:r>
              <a:rPr lang="en-US" dirty="0"/>
              <a:t>The model predicts rating for songs not listened by a user using collaborative filtering</a:t>
            </a:r>
          </a:p>
          <a:p>
            <a:endParaRPr lang="en-US" dirty="0"/>
          </a:p>
          <a:p>
            <a:r>
              <a:rPr lang="en-US"/>
              <a:t>A </a:t>
            </a:r>
            <a:r>
              <a:rPr lang="en-US" dirty="0"/>
              <a:t>song with predicted rating 1.5 or higher forms the recommendation</a:t>
            </a:r>
          </a:p>
          <a:p>
            <a:endParaRPr lang="en-US" dirty="0"/>
          </a:p>
          <a:p>
            <a:r>
              <a:rPr lang="en-US" dirty="0"/>
              <a:t>A Rule based recommendation system</a:t>
            </a:r>
          </a:p>
          <a:p>
            <a:pPr lvl="1"/>
            <a:r>
              <a:rPr lang="en-US" dirty="0"/>
              <a:t>User – User Similarity Based Recommendation</a:t>
            </a:r>
          </a:p>
          <a:p>
            <a:pPr lvl="1"/>
            <a:r>
              <a:rPr lang="en-US" dirty="0"/>
              <a:t>Content Based Recommendation System</a:t>
            </a:r>
          </a:p>
          <a:p>
            <a:pPr lvl="1"/>
            <a:r>
              <a:rPr lang="en-US" dirty="0"/>
              <a:t>Popularity Based Recommendation System</a:t>
            </a:r>
          </a:p>
          <a:p>
            <a:pPr lvl="1"/>
            <a:endParaRPr lang="en-US" dirty="0"/>
          </a:p>
          <a:p>
            <a:endParaRPr lang="en-US" dirty="0"/>
          </a:p>
          <a:p>
            <a:endParaRPr lang="en-US" dirty="0"/>
          </a:p>
        </p:txBody>
      </p:sp>
    </p:spTree>
    <p:extLst>
      <p:ext uri="{BB962C8B-B14F-4D97-AF65-F5344CB8AC3E}">
        <p14:creationId xmlns:p14="http://schemas.microsoft.com/office/powerpoint/2010/main" val="2594784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05FE0-49A4-17D1-B649-01D3877EB2AC}"/>
              </a:ext>
            </a:extLst>
          </p:cNvPr>
          <p:cNvSpPr>
            <a:spLocks noGrp="1"/>
          </p:cNvSpPr>
          <p:nvPr>
            <p:ph type="title"/>
          </p:nvPr>
        </p:nvSpPr>
        <p:spPr/>
        <p:txBody>
          <a:bodyPr/>
          <a:lstStyle/>
          <a:p>
            <a:r>
              <a:rPr lang="en-US" dirty="0"/>
              <a:t>Solution Design</a:t>
            </a:r>
          </a:p>
        </p:txBody>
      </p:sp>
      <p:sp>
        <p:nvSpPr>
          <p:cNvPr id="3" name="Content Placeholder 2">
            <a:extLst>
              <a:ext uri="{FF2B5EF4-FFF2-40B4-BE49-F238E27FC236}">
                <a16:creationId xmlns:a16="http://schemas.microsoft.com/office/drawing/2014/main" id="{A55265DD-A578-7A18-BB56-70065CBFC166}"/>
              </a:ext>
            </a:extLst>
          </p:cNvPr>
          <p:cNvSpPr>
            <a:spLocks noGrp="1"/>
          </p:cNvSpPr>
          <p:nvPr>
            <p:ph idx="1"/>
          </p:nvPr>
        </p:nvSpPr>
        <p:spPr/>
        <p:txBody>
          <a:bodyPr/>
          <a:lstStyle/>
          <a:p>
            <a:r>
              <a:rPr lang="en-US" dirty="0"/>
              <a:t>Play count is inferred as item ratings.</a:t>
            </a:r>
          </a:p>
          <a:p>
            <a:endParaRPr lang="en-US" dirty="0"/>
          </a:p>
          <a:p>
            <a:r>
              <a:rPr lang="en-US" dirty="0"/>
              <a:t>Song features are used to suggest similar songs to the users.</a:t>
            </a:r>
          </a:p>
          <a:p>
            <a:endParaRPr lang="en-US" dirty="0"/>
          </a:p>
          <a:p>
            <a:r>
              <a:rPr lang="en-US" dirty="0"/>
              <a:t>Model evaluation is based on </a:t>
            </a:r>
          </a:p>
          <a:p>
            <a:pPr lvl="1"/>
            <a:r>
              <a:rPr lang="en-US" dirty="0"/>
              <a:t>Making relevant recommendations (Precision)</a:t>
            </a:r>
          </a:p>
          <a:p>
            <a:pPr lvl="1"/>
            <a:r>
              <a:rPr lang="en-US" dirty="0"/>
              <a:t>Coverage of relevant recommendations (Recall)</a:t>
            </a:r>
          </a:p>
          <a:p>
            <a:pPr lvl="1"/>
            <a:endParaRPr lang="en-US" dirty="0"/>
          </a:p>
          <a:p>
            <a:endParaRPr lang="en-US" dirty="0"/>
          </a:p>
        </p:txBody>
      </p:sp>
    </p:spTree>
    <p:extLst>
      <p:ext uri="{BB962C8B-B14F-4D97-AF65-F5344CB8AC3E}">
        <p14:creationId xmlns:p14="http://schemas.microsoft.com/office/powerpoint/2010/main" val="2815383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4D73C-AE2C-A787-EB9F-7F6C5DE0864B}"/>
              </a:ext>
            </a:extLst>
          </p:cNvPr>
          <p:cNvSpPr>
            <a:spLocks noGrp="1"/>
          </p:cNvSpPr>
          <p:nvPr>
            <p:ph type="title"/>
          </p:nvPr>
        </p:nvSpPr>
        <p:spPr/>
        <p:txBody>
          <a:bodyPr/>
          <a:lstStyle/>
          <a:p>
            <a:r>
              <a:rPr lang="en-US" dirty="0"/>
              <a:t>Key Insights</a:t>
            </a:r>
          </a:p>
        </p:txBody>
      </p:sp>
      <p:sp>
        <p:nvSpPr>
          <p:cNvPr id="3" name="Content Placeholder 2">
            <a:extLst>
              <a:ext uri="{FF2B5EF4-FFF2-40B4-BE49-F238E27FC236}">
                <a16:creationId xmlns:a16="http://schemas.microsoft.com/office/drawing/2014/main" id="{20049D26-F1CD-44F0-7A4F-ED04381F971A}"/>
              </a:ext>
            </a:extLst>
          </p:cNvPr>
          <p:cNvSpPr>
            <a:spLocks noGrp="1"/>
          </p:cNvSpPr>
          <p:nvPr>
            <p:ph idx="1"/>
          </p:nvPr>
        </p:nvSpPr>
        <p:spPr/>
        <p:txBody>
          <a:bodyPr>
            <a:normAutofit lnSpcReduction="10000"/>
          </a:bodyPr>
          <a:lstStyle/>
          <a:p>
            <a:r>
              <a:rPr lang="en-US" dirty="0"/>
              <a:t>46% of recommendations made by the model are relevant and 86% of the relevant items are recommended by model</a:t>
            </a:r>
          </a:p>
          <a:p>
            <a:endParaRPr lang="en-US" dirty="0"/>
          </a:p>
          <a:p>
            <a:r>
              <a:rPr lang="en-US" dirty="0"/>
              <a:t>There is a scope of improvement in Precision through more informative data </a:t>
            </a:r>
          </a:p>
          <a:p>
            <a:endParaRPr lang="en-US" dirty="0"/>
          </a:p>
          <a:p>
            <a:r>
              <a:rPr lang="en-US" dirty="0"/>
              <a:t>The model would recommend songs based on what other similar users listen. Which means songs not listened to by similar users would not be recommended. This limits the songs recommendation to a user</a:t>
            </a:r>
          </a:p>
          <a:p>
            <a:endParaRPr lang="en-US" dirty="0"/>
          </a:p>
        </p:txBody>
      </p:sp>
    </p:spTree>
    <p:extLst>
      <p:ext uri="{BB962C8B-B14F-4D97-AF65-F5344CB8AC3E}">
        <p14:creationId xmlns:p14="http://schemas.microsoft.com/office/powerpoint/2010/main" val="317574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9C507-D95A-BC04-1D57-82110D724192}"/>
              </a:ext>
            </a:extLst>
          </p:cNvPr>
          <p:cNvSpPr>
            <a:spLocks noGrp="1"/>
          </p:cNvSpPr>
          <p:nvPr>
            <p:ph type="title"/>
          </p:nvPr>
        </p:nvSpPr>
        <p:spPr/>
        <p:txBody>
          <a:bodyPr/>
          <a:lstStyle/>
          <a:p>
            <a:r>
              <a:rPr lang="en-US" dirty="0"/>
              <a:t>Key insights</a:t>
            </a:r>
          </a:p>
        </p:txBody>
      </p:sp>
      <p:sp>
        <p:nvSpPr>
          <p:cNvPr id="3" name="Content Placeholder 2">
            <a:extLst>
              <a:ext uri="{FF2B5EF4-FFF2-40B4-BE49-F238E27FC236}">
                <a16:creationId xmlns:a16="http://schemas.microsoft.com/office/drawing/2014/main" id="{EEA29D4E-9FD2-0444-647C-C383219A48B2}"/>
              </a:ext>
            </a:extLst>
          </p:cNvPr>
          <p:cNvSpPr>
            <a:spLocks noGrp="1"/>
          </p:cNvSpPr>
          <p:nvPr>
            <p:ph idx="1"/>
          </p:nvPr>
        </p:nvSpPr>
        <p:spPr/>
        <p:txBody>
          <a:bodyPr/>
          <a:lstStyle/>
          <a:p>
            <a:r>
              <a:rPr lang="en-US" dirty="0"/>
              <a:t>A new user would get recommendations only based on most popular songs. </a:t>
            </a:r>
          </a:p>
          <a:p>
            <a:endParaRPr lang="en-US" dirty="0"/>
          </a:p>
          <a:p>
            <a:r>
              <a:rPr lang="en-US" dirty="0"/>
              <a:t>Recommendation for new users would keep improving as they interact with more songs </a:t>
            </a:r>
          </a:p>
          <a:p>
            <a:endParaRPr lang="en-US" dirty="0"/>
          </a:p>
          <a:p>
            <a:r>
              <a:rPr lang="en-US" dirty="0"/>
              <a:t>Users with less than 9 neighbors, song recommendations would be based on global average</a:t>
            </a:r>
          </a:p>
          <a:p>
            <a:endParaRPr lang="en-US" dirty="0"/>
          </a:p>
          <a:p>
            <a:endParaRPr lang="en-US" dirty="0"/>
          </a:p>
        </p:txBody>
      </p:sp>
    </p:spTree>
    <p:extLst>
      <p:ext uri="{BB962C8B-B14F-4D97-AF65-F5344CB8AC3E}">
        <p14:creationId xmlns:p14="http://schemas.microsoft.com/office/powerpoint/2010/main" val="1190064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5E97F-F08C-8991-71F4-C4CE58F7EEB6}"/>
              </a:ext>
            </a:extLst>
          </p:cNvPr>
          <p:cNvSpPr>
            <a:spLocks noGrp="1"/>
          </p:cNvSpPr>
          <p:nvPr>
            <p:ph type="title"/>
          </p:nvPr>
        </p:nvSpPr>
        <p:spPr/>
        <p:txBody>
          <a:bodyPr/>
          <a:lstStyle/>
          <a:p>
            <a:r>
              <a:rPr lang="en-US" dirty="0"/>
              <a:t>Business Recommendation</a:t>
            </a:r>
          </a:p>
        </p:txBody>
      </p:sp>
      <p:sp>
        <p:nvSpPr>
          <p:cNvPr id="3" name="Content Placeholder 2">
            <a:extLst>
              <a:ext uri="{FF2B5EF4-FFF2-40B4-BE49-F238E27FC236}">
                <a16:creationId xmlns:a16="http://schemas.microsoft.com/office/drawing/2014/main" id="{E3ECB1DC-9C61-9352-E3FF-B9155E024014}"/>
              </a:ext>
            </a:extLst>
          </p:cNvPr>
          <p:cNvSpPr>
            <a:spLocks noGrp="1"/>
          </p:cNvSpPr>
          <p:nvPr>
            <p:ph idx="1"/>
          </p:nvPr>
        </p:nvSpPr>
        <p:spPr/>
        <p:txBody>
          <a:bodyPr/>
          <a:lstStyle/>
          <a:p>
            <a:r>
              <a:rPr lang="en-US" dirty="0"/>
              <a:t>Recommended model can be deployed to production</a:t>
            </a:r>
          </a:p>
          <a:p>
            <a:endParaRPr lang="en-US" dirty="0"/>
          </a:p>
          <a:p>
            <a:r>
              <a:rPr lang="en-US" dirty="0"/>
              <a:t>ML ops to periodically evaluate model on new data and retrain model if there is a drop in metrics</a:t>
            </a:r>
          </a:p>
          <a:p>
            <a:endParaRPr lang="en-US" dirty="0"/>
          </a:p>
          <a:p>
            <a:r>
              <a:rPr lang="en-US" dirty="0"/>
              <a:t>More informative data collection needed for future improvements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60126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283</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Spotify Song Recommendation System</vt:lpstr>
      <vt:lpstr>Problem Definition</vt:lpstr>
      <vt:lpstr>Solution Design</vt:lpstr>
      <vt:lpstr>Solution Design</vt:lpstr>
      <vt:lpstr>Key Insights</vt:lpstr>
      <vt:lpstr>Key insights</vt:lpstr>
      <vt:lpstr>Business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Song Recommendations</dc:title>
  <dc:creator>Aarush Singhal</dc:creator>
  <cp:lastModifiedBy>Aarush Singhal</cp:lastModifiedBy>
  <cp:revision>18</cp:revision>
  <dcterms:created xsi:type="dcterms:W3CDTF">2022-12-13T18:44:57Z</dcterms:created>
  <dcterms:modified xsi:type="dcterms:W3CDTF">2022-12-13T23:53:52Z</dcterms:modified>
</cp:coreProperties>
</file>