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4" r:id="rId5"/>
    <p:sldId id="265" r:id="rId6"/>
    <p:sldId id="258" r:id="rId7"/>
    <p:sldId id="263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14AFEC1-9BDE-4AB7-BDCC-B459659BC097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C2497FB-FD6C-4266-9FCE-EE22D4BDE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08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FEC1-9BDE-4AB7-BDCC-B459659BC097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97FB-FD6C-4266-9FCE-EE22D4BDE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44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FEC1-9BDE-4AB7-BDCC-B459659BC097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97FB-FD6C-4266-9FCE-EE22D4BDE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933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FEC1-9BDE-4AB7-BDCC-B459659BC097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97FB-FD6C-4266-9FCE-EE22D4BDE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629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FEC1-9BDE-4AB7-BDCC-B459659BC097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97FB-FD6C-4266-9FCE-EE22D4BDE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957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FEC1-9BDE-4AB7-BDCC-B459659BC097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97FB-FD6C-4266-9FCE-EE22D4BDE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039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FEC1-9BDE-4AB7-BDCC-B459659BC097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97FB-FD6C-4266-9FCE-EE22D4BDE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106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14AFEC1-9BDE-4AB7-BDCC-B459659BC097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97FB-FD6C-4266-9FCE-EE22D4BDE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770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14AFEC1-9BDE-4AB7-BDCC-B459659BC097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97FB-FD6C-4266-9FCE-EE22D4BDE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7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FEC1-9BDE-4AB7-BDCC-B459659BC097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97FB-FD6C-4266-9FCE-EE22D4BDE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51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FEC1-9BDE-4AB7-BDCC-B459659BC097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97FB-FD6C-4266-9FCE-EE22D4BDE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22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FEC1-9BDE-4AB7-BDCC-B459659BC097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97FB-FD6C-4266-9FCE-EE22D4BDE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46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FEC1-9BDE-4AB7-BDCC-B459659BC097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97FB-FD6C-4266-9FCE-EE22D4BDE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14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FEC1-9BDE-4AB7-BDCC-B459659BC097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97FB-FD6C-4266-9FCE-EE22D4BDE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6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FEC1-9BDE-4AB7-BDCC-B459659BC097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97FB-FD6C-4266-9FCE-EE22D4BDE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16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FEC1-9BDE-4AB7-BDCC-B459659BC097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97FB-FD6C-4266-9FCE-EE22D4BDE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10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FEC1-9BDE-4AB7-BDCC-B459659BC097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97FB-FD6C-4266-9FCE-EE22D4BDE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87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14AFEC1-9BDE-4AB7-BDCC-B459659BC097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C2497FB-FD6C-4266-9FCE-EE22D4BDE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02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DBD0-DFFD-4226-9CCA-A5E5C18DF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Categorization using NLP Technique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808D4-C416-40DC-9ECE-DE9D3CFE9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Anoop and </a:t>
            </a:r>
            <a:r>
              <a:rPr lang="en-US" dirty="0" err="1"/>
              <a:t>Reenu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540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C1EE-4105-4785-8964-56A76A7BC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854" y="3514644"/>
            <a:ext cx="8761413" cy="706964"/>
          </a:xfrm>
        </p:spPr>
        <p:txBody>
          <a:bodyPr/>
          <a:lstStyle/>
          <a:p>
            <a:r>
              <a:rPr lang="en-US" dirty="0"/>
              <a:t>							</a:t>
            </a:r>
            <a:r>
              <a:rPr lang="en-US" b="1" i="1" u="sng" dirty="0">
                <a:solidFill>
                  <a:schemeClr val="tx1"/>
                </a:solidFill>
              </a:rPr>
              <a:t>Thank You</a:t>
            </a:r>
            <a:endParaRPr lang="en-IN" b="1" i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32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D8CB-7C18-44FF-BB5B-5E52A564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48F3B-C7C4-4A7C-9E5D-00D2AAD67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one of the important and typical task in supervised machine learning(ML).Assigning categories to documents which can be a web-page, library books, media articles, gallery etc. has many applications like e.g. spam filtering , email routing , sentiment analysis etc.</a:t>
            </a:r>
          </a:p>
          <a:p>
            <a:pPr marL="0" indent="0">
              <a:buNone/>
            </a:pPr>
            <a:r>
              <a:rPr lang="en-US" dirty="0"/>
              <a:t>The following project is demonstrated using python , </a:t>
            </a:r>
            <a:r>
              <a:rPr lang="en-US" dirty="0" err="1"/>
              <a:t>scikit</a:t>
            </a:r>
            <a:r>
              <a:rPr lang="en-US" dirty="0"/>
              <a:t>-learn , and a bit of NLTK.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14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848D-1972-49C0-A7B2-D49EB091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49C80-AB92-46A8-93AB-B8D07DE40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Text classification</a:t>
            </a:r>
            <a:r>
              <a:rPr lang="en-IN" dirty="0"/>
              <a:t> is the process of </a:t>
            </a:r>
            <a:r>
              <a:rPr lang="en-IN" b="1" dirty="0"/>
              <a:t>classifying</a:t>
            </a:r>
            <a:r>
              <a:rPr lang="en-IN" dirty="0"/>
              <a:t> documents into predefined categories based on their content. It is the automated assignment of natural language </a:t>
            </a:r>
            <a:r>
              <a:rPr lang="en-IN" b="1" dirty="0"/>
              <a:t>texts</a:t>
            </a:r>
            <a:r>
              <a:rPr lang="en-IN" dirty="0"/>
              <a:t> to predefined categories.</a:t>
            </a:r>
          </a:p>
        </p:txBody>
      </p:sp>
    </p:spTree>
    <p:extLst>
      <p:ext uri="{BB962C8B-B14F-4D97-AF65-F5344CB8AC3E}">
        <p14:creationId xmlns:p14="http://schemas.microsoft.com/office/powerpoint/2010/main" val="181465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15A-6170-4177-BAB8-6E5DEDEF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83893-1EAF-487F-9567-E3B5BF26C8EF}"/>
              </a:ext>
            </a:extLst>
          </p:cNvPr>
          <p:cNvSpPr/>
          <p:nvPr/>
        </p:nvSpPr>
        <p:spPr>
          <a:xfrm>
            <a:off x="4440115" y="3587262"/>
            <a:ext cx="2954216" cy="118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Text Categorization using NLP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C09560-1674-476C-8EB9-569617BEB788}"/>
              </a:ext>
            </a:extLst>
          </p:cNvPr>
          <p:cNvCxnSpPr>
            <a:endCxn id="4" idx="1"/>
          </p:cNvCxnSpPr>
          <p:nvPr/>
        </p:nvCxnSpPr>
        <p:spPr>
          <a:xfrm>
            <a:off x="2848708" y="4158762"/>
            <a:ext cx="1591407" cy="2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A94635-5572-43F0-93D8-338B0E4428F6}"/>
              </a:ext>
            </a:extLst>
          </p:cNvPr>
          <p:cNvCxnSpPr>
            <a:stCxn id="4" idx="3"/>
          </p:cNvCxnSpPr>
          <p:nvPr/>
        </p:nvCxnSpPr>
        <p:spPr>
          <a:xfrm>
            <a:off x="7394331" y="4180743"/>
            <a:ext cx="1248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85E408-9DE7-426A-B574-D25B8E95E110}"/>
              </a:ext>
            </a:extLst>
          </p:cNvPr>
          <p:cNvSpPr txBox="1"/>
          <p:nvPr/>
        </p:nvSpPr>
        <p:spPr>
          <a:xfrm>
            <a:off x="974962" y="3956595"/>
            <a:ext cx="1988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20_Newsgroups </a:t>
            </a:r>
          </a:p>
          <a:p>
            <a:r>
              <a:rPr lang="en-IN" dirty="0"/>
              <a:t>	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4A62C8-C29E-44BE-8A16-2906BF6F5CA1}"/>
              </a:ext>
            </a:extLst>
          </p:cNvPr>
          <p:cNvSpPr txBox="1"/>
          <p:nvPr/>
        </p:nvSpPr>
        <p:spPr>
          <a:xfrm>
            <a:off x="8779073" y="3985086"/>
            <a:ext cx="20233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Class 1:Graphics</a:t>
            </a:r>
          </a:p>
          <a:p>
            <a:r>
              <a:rPr lang="en-IN" dirty="0"/>
              <a:t>	   2:</a:t>
            </a:r>
          </a:p>
          <a:p>
            <a:r>
              <a:rPr lang="en-IN" dirty="0"/>
              <a:t>	    .</a:t>
            </a:r>
          </a:p>
          <a:p>
            <a:r>
              <a:rPr lang="en-IN" dirty="0"/>
              <a:t>	    .</a:t>
            </a:r>
          </a:p>
          <a:p>
            <a:r>
              <a:rPr lang="en-IN" dirty="0"/>
              <a:t>	    .</a:t>
            </a:r>
          </a:p>
          <a:p>
            <a:r>
              <a:rPr lang="en-IN" dirty="0"/>
              <a:t>Class 20:Sports</a:t>
            </a:r>
          </a:p>
        </p:txBody>
      </p:sp>
    </p:spTree>
    <p:extLst>
      <p:ext uri="{BB962C8B-B14F-4D97-AF65-F5344CB8AC3E}">
        <p14:creationId xmlns:p14="http://schemas.microsoft.com/office/powerpoint/2010/main" val="76210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6FC375-22C8-43E2-A3F5-B117C4FDED70}"/>
              </a:ext>
            </a:extLst>
          </p:cNvPr>
          <p:cNvSpPr/>
          <p:nvPr/>
        </p:nvSpPr>
        <p:spPr>
          <a:xfrm>
            <a:off x="3253154" y="2356338"/>
            <a:ext cx="1191089" cy="1195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Text Categorization using NLP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F2ED55-F613-4DEC-BEEB-1968CB3767B6}"/>
              </a:ext>
            </a:extLst>
          </p:cNvPr>
          <p:cNvSpPr/>
          <p:nvPr/>
        </p:nvSpPr>
        <p:spPr>
          <a:xfrm>
            <a:off x="5467548" y="2428728"/>
            <a:ext cx="1164721" cy="1171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Pre-Processing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5F4747-F43B-4EFD-824B-C9BABD8320C7}"/>
              </a:ext>
            </a:extLst>
          </p:cNvPr>
          <p:cNvSpPr/>
          <p:nvPr/>
        </p:nvSpPr>
        <p:spPr>
          <a:xfrm>
            <a:off x="7974623" y="4317022"/>
            <a:ext cx="1125405" cy="1063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Feature Extraction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6119F4-EF8A-4324-9302-555040A325E7}"/>
              </a:ext>
            </a:extLst>
          </p:cNvPr>
          <p:cNvSpPr/>
          <p:nvPr/>
        </p:nvSpPr>
        <p:spPr>
          <a:xfrm>
            <a:off x="5539154" y="4352061"/>
            <a:ext cx="1037492" cy="975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Training set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F6DA23-6B30-47B1-B85B-1D61A1ADE304}"/>
              </a:ext>
            </a:extLst>
          </p:cNvPr>
          <p:cNvSpPr/>
          <p:nvPr/>
        </p:nvSpPr>
        <p:spPr>
          <a:xfrm>
            <a:off x="3332285" y="4317022"/>
            <a:ext cx="1081464" cy="1010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Classifier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04A4BB-4D70-4A8A-96DF-8411D66061AD}"/>
              </a:ext>
            </a:extLst>
          </p:cNvPr>
          <p:cNvSpPr/>
          <p:nvPr/>
        </p:nvSpPr>
        <p:spPr>
          <a:xfrm>
            <a:off x="1099304" y="2488202"/>
            <a:ext cx="1752365" cy="70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	 </a:t>
            </a:r>
            <a:r>
              <a:rPr lang="en-IN" sz="1100" dirty="0"/>
              <a:t>20_Newsgroups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63F1C4-CA18-4155-9D96-ACBD40031821}"/>
              </a:ext>
            </a:extLst>
          </p:cNvPr>
          <p:cNvSpPr/>
          <p:nvPr/>
        </p:nvSpPr>
        <p:spPr>
          <a:xfrm>
            <a:off x="7820752" y="2645369"/>
            <a:ext cx="1433146" cy="720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4B6899-0B57-44EB-B864-FACC9B191F4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851669" y="2839892"/>
            <a:ext cx="388564" cy="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8A7F0A-A4BD-40BB-BE32-D8988D94365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444243" y="2954234"/>
            <a:ext cx="971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8F7E10-E36E-4EC0-B896-B9E03120BB07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6632269" y="3014599"/>
            <a:ext cx="1111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5BDB4C-235F-4FDE-A1B7-0CE52647176E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8537325" y="3366339"/>
            <a:ext cx="1" cy="95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596EEF-DDBC-4C18-BD8B-BA3A97E7CAEF}"/>
              </a:ext>
            </a:extLst>
          </p:cNvPr>
          <p:cNvCxnSpPr>
            <a:cxnSpLocks/>
            <a:stCxn id="6" idx="2"/>
            <a:endCxn id="7" idx="6"/>
          </p:cNvCxnSpPr>
          <p:nvPr/>
        </p:nvCxnSpPr>
        <p:spPr>
          <a:xfrm flipH="1" flipV="1">
            <a:off x="6576646" y="4840034"/>
            <a:ext cx="1397977" cy="8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6E7B32-AC95-400F-A34B-1D8DBEFD7C14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 flipV="1">
            <a:off x="4413749" y="4822501"/>
            <a:ext cx="1125405" cy="1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A246E05-1EF2-4750-AA56-E9773B3B961A}"/>
              </a:ext>
            </a:extLst>
          </p:cNvPr>
          <p:cNvSpPr/>
          <p:nvPr/>
        </p:nvSpPr>
        <p:spPr>
          <a:xfrm>
            <a:off x="4554415" y="5714997"/>
            <a:ext cx="861647" cy="888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Test set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97F4FF-1C45-4176-9655-C5941A8A7041}"/>
              </a:ext>
            </a:extLst>
          </p:cNvPr>
          <p:cNvCxnSpPr>
            <a:cxnSpLocks/>
          </p:cNvCxnSpPr>
          <p:nvPr/>
        </p:nvCxnSpPr>
        <p:spPr>
          <a:xfrm flipH="1">
            <a:off x="5416062" y="6180989"/>
            <a:ext cx="3108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C372432-8227-46FC-958A-CCB3286174CC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3859835" y="5327979"/>
            <a:ext cx="13182" cy="83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C477C20-B94E-45CA-9E3A-CE5E06B60E9C}"/>
              </a:ext>
            </a:extLst>
          </p:cNvPr>
          <p:cNvSpPr/>
          <p:nvPr/>
        </p:nvSpPr>
        <p:spPr>
          <a:xfrm>
            <a:off x="1406769" y="4317023"/>
            <a:ext cx="1257300" cy="1863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Class 1:Graphics</a:t>
            </a:r>
          </a:p>
          <a:p>
            <a:pPr algn="ctr"/>
            <a:r>
              <a:rPr lang="en-IN" sz="1000" dirty="0"/>
              <a:t> .</a:t>
            </a:r>
          </a:p>
          <a:p>
            <a:pPr algn="ctr"/>
            <a:r>
              <a:rPr lang="en-IN" sz="1000" dirty="0"/>
              <a:t> .</a:t>
            </a:r>
          </a:p>
          <a:p>
            <a:pPr algn="ctr"/>
            <a:r>
              <a:rPr lang="en-IN" sz="1000" dirty="0"/>
              <a:t> .</a:t>
            </a:r>
          </a:p>
          <a:p>
            <a:pPr algn="ctr"/>
            <a:r>
              <a:rPr lang="en-IN" sz="1000" dirty="0"/>
              <a:t> .</a:t>
            </a:r>
          </a:p>
          <a:p>
            <a:pPr algn="ctr"/>
            <a:r>
              <a:rPr lang="en-IN" sz="1000" dirty="0"/>
              <a:t>Class 20:Sports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C5C817-AED7-4088-AFDD-CBF2FC266FC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2664069" y="4822500"/>
            <a:ext cx="6682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6A9925-926E-4B48-9C44-7C8428BD9A2F}"/>
              </a:ext>
            </a:extLst>
          </p:cNvPr>
          <p:cNvCxnSpPr>
            <a:cxnSpLocks/>
          </p:cNvCxnSpPr>
          <p:nvPr/>
        </p:nvCxnSpPr>
        <p:spPr>
          <a:xfrm>
            <a:off x="3332285" y="2628900"/>
            <a:ext cx="958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0F9C36-9E2B-4F33-80CE-833D32E1FF82}"/>
              </a:ext>
            </a:extLst>
          </p:cNvPr>
          <p:cNvCxnSpPr>
            <a:cxnSpLocks/>
          </p:cNvCxnSpPr>
          <p:nvPr/>
        </p:nvCxnSpPr>
        <p:spPr>
          <a:xfrm>
            <a:off x="5529005" y="2798177"/>
            <a:ext cx="1047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CC3DC4-F012-4D30-91B5-C573B00BD0CD}"/>
              </a:ext>
            </a:extLst>
          </p:cNvPr>
          <p:cNvCxnSpPr>
            <a:cxnSpLocks/>
          </p:cNvCxnSpPr>
          <p:nvPr/>
        </p:nvCxnSpPr>
        <p:spPr>
          <a:xfrm>
            <a:off x="8044962" y="4565455"/>
            <a:ext cx="958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FD94133-875A-4DD9-A5C6-898423950F73}"/>
              </a:ext>
            </a:extLst>
          </p:cNvPr>
          <p:cNvCxnSpPr/>
          <p:nvPr/>
        </p:nvCxnSpPr>
        <p:spPr>
          <a:xfrm>
            <a:off x="5609492" y="4565455"/>
            <a:ext cx="905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9AE9AC0-734F-4170-B187-93AD953E25FC}"/>
              </a:ext>
            </a:extLst>
          </p:cNvPr>
          <p:cNvCxnSpPr>
            <a:cxnSpLocks/>
          </p:cNvCxnSpPr>
          <p:nvPr/>
        </p:nvCxnSpPr>
        <p:spPr>
          <a:xfrm>
            <a:off x="3420208" y="4565455"/>
            <a:ext cx="870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A00124C-E3E7-4B47-869F-17AE51946142}"/>
              </a:ext>
            </a:extLst>
          </p:cNvPr>
          <p:cNvCxnSpPr>
            <a:cxnSpLocks/>
          </p:cNvCxnSpPr>
          <p:nvPr/>
        </p:nvCxnSpPr>
        <p:spPr>
          <a:xfrm>
            <a:off x="4633546" y="5943600"/>
            <a:ext cx="720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49848F4-89BB-4947-AEF7-20B30EE8232A}"/>
              </a:ext>
            </a:extLst>
          </p:cNvPr>
          <p:cNvCxnSpPr>
            <a:cxnSpLocks/>
          </p:cNvCxnSpPr>
          <p:nvPr/>
        </p:nvCxnSpPr>
        <p:spPr>
          <a:xfrm>
            <a:off x="1661746" y="2483827"/>
            <a:ext cx="0" cy="707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D32D5FA-79F1-4AC0-B23D-E429F3E8D732}"/>
              </a:ext>
            </a:extLst>
          </p:cNvPr>
          <p:cNvCxnSpPr>
            <a:cxnSpLocks/>
          </p:cNvCxnSpPr>
          <p:nvPr/>
        </p:nvCxnSpPr>
        <p:spPr>
          <a:xfrm>
            <a:off x="8194164" y="2628900"/>
            <a:ext cx="0" cy="724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24DC658-0902-4784-9D9F-713B72F4D11F}"/>
              </a:ext>
            </a:extLst>
          </p:cNvPr>
          <p:cNvSpPr txBox="1"/>
          <p:nvPr/>
        </p:nvSpPr>
        <p:spPr>
          <a:xfrm>
            <a:off x="3577266" y="2360735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1.0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14BD786-D430-4A25-B9F6-0F056D78266D}"/>
              </a:ext>
            </a:extLst>
          </p:cNvPr>
          <p:cNvSpPr txBox="1"/>
          <p:nvPr/>
        </p:nvSpPr>
        <p:spPr>
          <a:xfrm>
            <a:off x="5742031" y="2459623"/>
            <a:ext cx="46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2.0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B884286-A452-46C7-96F4-51F3D6C7A8E4}"/>
              </a:ext>
            </a:extLst>
          </p:cNvPr>
          <p:cNvSpPr txBox="1"/>
          <p:nvPr/>
        </p:nvSpPr>
        <p:spPr>
          <a:xfrm>
            <a:off x="8264914" y="4294961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3.0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CB492D5-93ED-4DBA-ABEE-F34C42EDD5C0}"/>
              </a:ext>
            </a:extLst>
          </p:cNvPr>
          <p:cNvSpPr txBox="1"/>
          <p:nvPr/>
        </p:nvSpPr>
        <p:spPr>
          <a:xfrm>
            <a:off x="5828161" y="42949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4.0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1053FCB-70C6-4955-A4D0-E543008C3D0C}"/>
              </a:ext>
            </a:extLst>
          </p:cNvPr>
          <p:cNvSpPr txBox="1"/>
          <p:nvPr/>
        </p:nvSpPr>
        <p:spPr>
          <a:xfrm>
            <a:off x="4732604" y="5644659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4.1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E14F0B7-74F5-47F4-8AF5-0550B54FE101}"/>
              </a:ext>
            </a:extLst>
          </p:cNvPr>
          <p:cNvSpPr txBox="1"/>
          <p:nvPr/>
        </p:nvSpPr>
        <p:spPr>
          <a:xfrm>
            <a:off x="3642403" y="4294961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5.0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61A0615-90B7-4CEB-9CAC-B17B2FE41BB3}"/>
              </a:ext>
            </a:extLst>
          </p:cNvPr>
          <p:cNvSpPr txBox="1"/>
          <p:nvPr/>
        </p:nvSpPr>
        <p:spPr>
          <a:xfrm>
            <a:off x="1210982" y="2649705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B7A2A1F-3847-470B-921B-BF8A5635F2D4}"/>
              </a:ext>
            </a:extLst>
          </p:cNvPr>
          <p:cNvSpPr txBox="1"/>
          <p:nvPr/>
        </p:nvSpPr>
        <p:spPr>
          <a:xfrm>
            <a:off x="7776791" y="2815708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D2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FF6708F-0585-497F-AC62-A0EF693A91EA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3848698" y="6159008"/>
            <a:ext cx="705717" cy="8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08E3935-ED4B-4D24-A69B-2C3CB4D7CAA1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8537325" y="5380881"/>
            <a:ext cx="1" cy="800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66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CD6A-F619-45FA-B45A-8C7FBFFF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A4170-51CB-4FA9-B12F-15770AA7F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and load the dataset as a text</a:t>
            </a:r>
          </a:p>
          <a:p>
            <a:r>
              <a:rPr lang="en-US" dirty="0"/>
              <a:t>Print the target names of all categories</a:t>
            </a:r>
          </a:p>
          <a:p>
            <a:r>
              <a:rPr lang="en-US" dirty="0"/>
              <a:t>Convert text files into numerical vectors</a:t>
            </a:r>
          </a:p>
          <a:p>
            <a:r>
              <a:rPr lang="en-US" dirty="0"/>
              <a:t>Perform stemming and removing stop words</a:t>
            </a:r>
          </a:p>
          <a:p>
            <a:r>
              <a:rPr lang="en-US" dirty="0"/>
              <a:t>Extract features from text files where each unique word is a feature</a:t>
            </a:r>
          </a:p>
          <a:p>
            <a:r>
              <a:rPr lang="en-US" dirty="0"/>
              <a:t>Display output as a document-vector matrix</a:t>
            </a:r>
          </a:p>
          <a:p>
            <a:r>
              <a:rPr lang="en-US" dirty="0"/>
              <a:t>Apply SVM ML algorithm to classify the document vectors.</a:t>
            </a:r>
          </a:p>
          <a:p>
            <a:r>
              <a:rPr lang="en-US" dirty="0"/>
              <a:t>Generate confusion matrix and performance report.</a:t>
            </a:r>
          </a:p>
          <a:p>
            <a:r>
              <a:rPr lang="en-US" dirty="0"/>
              <a:t>Plot a scatter plot for the same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47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4267-94B5-4A68-A23C-EA77CFDA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D6F89-7332-417A-B6A5-CA03E10CCA7C}"/>
              </a:ext>
            </a:extLst>
          </p:cNvPr>
          <p:cNvSpPr/>
          <p:nvPr/>
        </p:nvSpPr>
        <p:spPr>
          <a:xfrm>
            <a:off x="1573823" y="3033345"/>
            <a:ext cx="1257300" cy="641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Data acquisition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25134-2958-4BE3-BD43-99A89F2A007B}"/>
              </a:ext>
            </a:extLst>
          </p:cNvPr>
          <p:cNvSpPr/>
          <p:nvPr/>
        </p:nvSpPr>
        <p:spPr>
          <a:xfrm>
            <a:off x="4009292" y="3033346"/>
            <a:ext cx="1336431" cy="641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Pre-processing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6F32DD-8763-4084-A97D-3336D5ADEA5E}"/>
              </a:ext>
            </a:extLst>
          </p:cNvPr>
          <p:cNvSpPr/>
          <p:nvPr/>
        </p:nvSpPr>
        <p:spPr>
          <a:xfrm>
            <a:off x="6523892" y="3033345"/>
            <a:ext cx="1397977" cy="641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Feature Extraction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29143F-EDA1-49AA-B8A2-CD8E2835E79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31123" y="3354265"/>
            <a:ext cx="11781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07079F-58D2-428A-A6C7-F8E77CFB73D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345723" y="3354265"/>
            <a:ext cx="11781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A0E65B9-64E1-4874-948B-9E55DD88EE7C}"/>
              </a:ext>
            </a:extLst>
          </p:cNvPr>
          <p:cNvSpPr/>
          <p:nvPr/>
        </p:nvSpPr>
        <p:spPr>
          <a:xfrm>
            <a:off x="7710853" y="4141176"/>
            <a:ext cx="1336431" cy="641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Training 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8AF732-2820-40A0-AF26-ABA92062C500}"/>
              </a:ext>
            </a:extLst>
          </p:cNvPr>
          <p:cNvSpPr/>
          <p:nvPr/>
        </p:nvSpPr>
        <p:spPr>
          <a:xfrm>
            <a:off x="5413133" y="4164299"/>
            <a:ext cx="1178169" cy="53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Classifier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AEC8E0-2E60-4492-B865-9351E33409A5}"/>
              </a:ext>
            </a:extLst>
          </p:cNvPr>
          <p:cNvCxnSpPr>
            <a:stCxn id="6" idx="3"/>
          </p:cNvCxnSpPr>
          <p:nvPr/>
        </p:nvCxnSpPr>
        <p:spPr>
          <a:xfrm flipV="1">
            <a:off x="7921869" y="3354264"/>
            <a:ext cx="3780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23551F-0D0E-48E5-A05A-7C689F567FE0}"/>
              </a:ext>
            </a:extLst>
          </p:cNvPr>
          <p:cNvCxnSpPr/>
          <p:nvPr/>
        </p:nvCxnSpPr>
        <p:spPr>
          <a:xfrm>
            <a:off x="8299938" y="3354264"/>
            <a:ext cx="0" cy="78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4C3CA8-56BF-4BEB-BC4B-B7CE8A494068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 flipV="1">
            <a:off x="6591302" y="4432463"/>
            <a:ext cx="1119551" cy="2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75319D-AF34-4901-A9FE-67397064592D}"/>
              </a:ext>
            </a:extLst>
          </p:cNvPr>
          <p:cNvCxnSpPr>
            <a:endCxn id="15" idx="2"/>
          </p:cNvCxnSpPr>
          <p:nvPr/>
        </p:nvCxnSpPr>
        <p:spPr>
          <a:xfrm flipV="1">
            <a:off x="6002217" y="4700627"/>
            <a:ext cx="1" cy="92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7DFDBA-183C-4FB9-9DC5-DCA78FBDC87E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4481148" y="4432462"/>
            <a:ext cx="9319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F232879-2626-4BE2-80B0-03D4AA24C30F}"/>
              </a:ext>
            </a:extLst>
          </p:cNvPr>
          <p:cNvSpPr txBox="1"/>
          <p:nvPr/>
        </p:nvSpPr>
        <p:spPr>
          <a:xfrm>
            <a:off x="4675383" y="414117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o/p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40AC7-ABD1-46B9-A5C0-76F644B19CE5}"/>
              </a:ext>
            </a:extLst>
          </p:cNvPr>
          <p:cNvSpPr txBox="1"/>
          <p:nvPr/>
        </p:nvSpPr>
        <p:spPr>
          <a:xfrm>
            <a:off x="2925292" y="4254283"/>
            <a:ext cx="19335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Class 1:Sports</a:t>
            </a:r>
          </a:p>
          <a:p>
            <a:r>
              <a:rPr lang="en-IN" sz="1600" dirty="0"/>
              <a:t>	   2:</a:t>
            </a:r>
          </a:p>
          <a:p>
            <a:r>
              <a:rPr lang="en-IN" sz="1600" dirty="0"/>
              <a:t>	    .</a:t>
            </a:r>
          </a:p>
          <a:p>
            <a:r>
              <a:rPr lang="en-IN" sz="1600" dirty="0"/>
              <a:t>	    .</a:t>
            </a:r>
          </a:p>
          <a:p>
            <a:r>
              <a:rPr lang="en-IN" sz="1600" dirty="0"/>
              <a:t>	    .</a:t>
            </a:r>
          </a:p>
          <a:p>
            <a:r>
              <a:rPr lang="en-IN" sz="1600" dirty="0"/>
              <a:t>	    .</a:t>
            </a:r>
          </a:p>
          <a:p>
            <a:r>
              <a:rPr lang="en-IN" sz="1600" dirty="0"/>
              <a:t>Class 20:Graphics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38C922-FF70-488C-AD1E-CE48C800CEF7}"/>
              </a:ext>
            </a:extLst>
          </p:cNvPr>
          <p:cNvSpPr/>
          <p:nvPr/>
        </p:nvSpPr>
        <p:spPr>
          <a:xfrm>
            <a:off x="5413142" y="5639180"/>
            <a:ext cx="1178160" cy="44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484880-FEA8-4D9C-BDA7-5F69273DF7B7}"/>
              </a:ext>
            </a:extLst>
          </p:cNvPr>
          <p:cNvSpPr txBox="1"/>
          <p:nvPr/>
        </p:nvSpPr>
        <p:spPr>
          <a:xfrm>
            <a:off x="5535660" y="5623821"/>
            <a:ext cx="157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186374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69DB-B40E-46E6-BB31-6471CF4F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used: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CAD9D-C0C1-4C5D-B922-39A2D45F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dirty="0" err="1"/>
              <a:t>Nltk</a:t>
            </a:r>
            <a:endParaRPr lang="en-US" dirty="0"/>
          </a:p>
          <a:p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matplotlib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47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0BE1-07AD-4105-8FB6-D87EC4BD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16A97-A30A-453F-B6C4-FC1F6522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CountVectorizer</a:t>
            </a:r>
            <a:r>
              <a:rPr lang="en-US" dirty="0"/>
              <a:t>()</a:t>
            </a:r>
          </a:p>
          <a:p>
            <a:r>
              <a:rPr lang="en-US" dirty="0" err="1"/>
              <a:t>TfidTransformer</a:t>
            </a:r>
            <a:r>
              <a:rPr lang="en-US" dirty="0"/>
              <a:t>()</a:t>
            </a:r>
          </a:p>
          <a:p>
            <a:r>
              <a:rPr lang="en-US" dirty="0" err="1"/>
              <a:t>SnowballStemmer</a:t>
            </a:r>
            <a:r>
              <a:rPr lang="en-US" dirty="0"/>
              <a:t>()</a:t>
            </a:r>
          </a:p>
          <a:p>
            <a:r>
              <a:rPr lang="en-US" dirty="0"/>
              <a:t>Pipeline([()])</a:t>
            </a:r>
          </a:p>
          <a:p>
            <a:r>
              <a:rPr lang="en-US" dirty="0" err="1"/>
              <a:t>SGDClassifier</a:t>
            </a:r>
            <a:r>
              <a:rPr lang="en-US" dirty="0"/>
              <a:t>	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202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155</TotalTime>
  <Words>241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Text Categorization using NLP Technique</vt:lpstr>
      <vt:lpstr>Introduction</vt:lpstr>
      <vt:lpstr>Text Classification</vt:lpstr>
      <vt:lpstr>Data Flow Diagram</vt:lpstr>
      <vt:lpstr>PowerPoint Presentation</vt:lpstr>
      <vt:lpstr>Tasks</vt:lpstr>
      <vt:lpstr>Data Architecture</vt:lpstr>
      <vt:lpstr>Packages used:</vt:lpstr>
      <vt:lpstr>Functions:</vt:lpstr>
      <vt:lpstr>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in NLP</dc:title>
  <dc:creator>Anoop Chipli</dc:creator>
  <cp:lastModifiedBy>Anoop Chipli</cp:lastModifiedBy>
  <cp:revision>15</cp:revision>
  <dcterms:created xsi:type="dcterms:W3CDTF">2018-07-28T04:27:49Z</dcterms:created>
  <dcterms:modified xsi:type="dcterms:W3CDTF">2018-08-05T07:03:24Z</dcterms:modified>
</cp:coreProperties>
</file>