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 —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**Goal**: Predict Spotify track popularity (0–100) using audio features + metadata</a:t>
            </a:r>
          </a:p>
          <a:p>
            <a:pPr lvl="1"/>
            <a:r>
              <a:t>**Dataset**: `/Users/anooptejthotapalli/Downloads/dataset-3-1.csv` (~114k rows)</a:t>
            </a:r>
          </a:p>
          <a:p>
            <a:pPr lvl="1"/>
            <a:r>
              <a:t>**Target**: `popularity`</a:t>
            </a:r>
          </a:p>
          <a:p>
            <a:pPr lvl="1"/>
            <a:r>
              <a:t>**Key numeric features**: `danceability`, `energy`, `key`, `loudness`, `mode`, `speechiness`, `acousticness`, `instrumentalness`, `liveness`, `valence`, `tempo`, `duration_ms`, `time_signature`</a:t>
            </a:r>
          </a:p>
          <a:p>
            <a:pPr lvl="1"/>
            <a:r>
              <a:t>**Categorical**: `track_genre`</a:t>
            </a:r>
          </a:p>
          <a:p>
            <a:pPr lvl="1"/>
            <a:r>
              <a:t>**Outputs**: Model metrics, feature importance, SHAP, PDP; saved model at `models/best_spotify_popularity_model.pkl`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 — Data Prep &amp;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**Header normalization**: fix wrapped names (e.g., `danceabi lity`→`danceability`, `mod e`→`mode`, `time_signatur e`→`time_signature`)</a:t>
            </a:r>
          </a:p>
          <a:p>
            <a:pPr lvl="1"/>
            <a:r>
              <a:t>**Cleanup**: drop unnamed index column; preserve text/meta fields for feature engineering only</a:t>
            </a:r>
          </a:p>
          <a:p>
            <a:pPr lvl="1"/>
            <a:r>
              <a:t>**Feature engineering**:</a:t>
            </a:r>
          </a:p>
          <a:p>
            <a:pPr lvl="1"/>
            <a:r>
              <a:t>`num_artists`: count of `;`-separated artists</a:t>
            </a:r>
          </a:p>
          <a:p>
            <a:pPr lvl="1"/>
            <a:r>
              <a:t>`title_len`: character length of `track_name`</a:t>
            </a:r>
          </a:p>
          <a:p>
            <a:pPr lvl="1"/>
            <a:r>
              <a:t>`title_has_feat`: 1 if `feat`/`ft.`/`with` in `track_name`, else 0</a:t>
            </a:r>
          </a:p>
          <a:p>
            <a:pPr lvl="1"/>
            <a:r>
              <a:t>One-hot encode `track_genre` (low-cardinality categorical)</a:t>
            </a:r>
          </a:p>
          <a:p>
            <a:pPr lvl="1"/>
            <a:r>
              <a:t>**Final feature set**: all engineered + numeric features; exclude `track_id`, `artists`, `album_name`, `track_name`, and `popularity`</a:t>
            </a:r>
          </a:p>
          <a:p>
            <a:pPr lvl="1"/>
            <a:r>
              <a:t>**Split**: 80/20 train-test with `random_state=42`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 — Modeling, Evaluation, Explainability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**Models**:</a:t>
            </a:r>
          </a:p>
          <a:p>
            <a:pPr lvl="1"/>
            <a:r>
              <a:t>LinearRegression (baseline)</a:t>
            </a:r>
          </a:p>
          <a:p>
            <a:pPr lvl="1"/>
            <a:r>
              <a:t>RandomForestRegressor(n_estimators=300, random_state=42, n_jobs=-1)</a:t>
            </a:r>
          </a:p>
          <a:p>
            <a:pPr lvl="1"/>
            <a:r>
              <a:t>Best selected by highest R² on test set</a:t>
            </a:r>
          </a:p>
          <a:p>
            <a:pPr lvl="1"/>
            <a:r>
              <a:t>**Evaluation**: MAE, RMSE, R²; plots for Predicted vs Actual and residuals</a:t>
            </a:r>
          </a:p>
          <a:p>
            <a:pPr lvl="1"/>
            <a:r>
              <a:t>**Visuals**:</a:t>
            </a:r>
          </a:p>
          <a:p>
            <a:pPr lvl="1"/>
            <a:r>
              <a:t>Correlation heatmap (numeric features)</a:t>
            </a:r>
          </a:p>
          <a:p>
            <a:pPr lvl="1"/>
            <a:r>
              <a:t>Popularity distribution</a:t>
            </a:r>
          </a:p>
          <a:p>
            <a:pPr lvl="1"/>
            <a:r>
              <a:t>Feature importances (for tree model)</a:t>
            </a:r>
          </a:p>
          <a:p>
            <a:pPr lvl="1"/>
            <a:r>
              <a:t>SHAP summary plot (TreeExplainer or KernelExplainer fallback)</a:t>
            </a:r>
          </a:p>
          <a:p>
            <a:pPr lvl="1"/>
            <a:r>
              <a:t>Partial Dependence Plots: `danceability`, `energy`, `acousticness`, `valence`, `tempo`</a:t>
            </a:r>
          </a:p>
          <a:p>
            <a:pPr lvl="1"/>
            <a:r>
              <a:t>**Artifact**: saved to `models/best_spotify_popularity_model.pkl`</a:t>
            </a:r>
          </a:p>
          <a:p>
            <a:pPr lvl="1"/>
            <a:r>
              <a:t>**Next steps**: hyperparameter tuning, additional models (XGBoost/LightGBM), cross-validation, leakage checks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