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8" r:id="rId3"/>
    <p:sldId id="257" r:id="rId4"/>
    <p:sldId id="259" r:id="rId5"/>
    <p:sldId id="266" r:id="rId6"/>
    <p:sldId id="260" r:id="rId7"/>
    <p:sldId id="267" r:id="rId8"/>
    <p:sldId id="262" r:id="rId9"/>
    <p:sldId id="261" r:id="rId10"/>
    <p:sldId id="265" r:id="rId11"/>
    <p:sldId id="264"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B7E06-13B0-469B-8905-619FCB07BD04}" type="datetimeFigureOut">
              <a:rPr lang="en-US"/>
              <a:t>4/27/2017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F4179-50D7-4D3F-97BF-E43FE249D584}" type="slidenum">
              <a:rPr lang="en-US"/>
              <a:t>‹#›</a:t>
            </a:fld>
            <a:endParaRPr lang="en-US"/>
          </a:p>
        </p:txBody>
      </p:sp>
    </p:spTree>
    <p:extLst>
      <p:ext uri="{BB962C8B-B14F-4D97-AF65-F5344CB8AC3E}">
        <p14:creationId xmlns:p14="http://schemas.microsoft.com/office/powerpoint/2010/main" val="271519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1</a:t>
            </a:fld>
            <a:endParaRPr lang="en-US"/>
          </a:p>
        </p:txBody>
      </p:sp>
    </p:spTree>
    <p:extLst>
      <p:ext uri="{BB962C8B-B14F-4D97-AF65-F5344CB8AC3E}">
        <p14:creationId xmlns:p14="http://schemas.microsoft.com/office/powerpoint/2010/main" val="3145939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10</a:t>
            </a:fld>
            <a:endParaRPr lang="en-US"/>
          </a:p>
        </p:txBody>
      </p:sp>
    </p:spTree>
    <p:extLst>
      <p:ext uri="{BB962C8B-B14F-4D97-AF65-F5344CB8AC3E}">
        <p14:creationId xmlns:p14="http://schemas.microsoft.com/office/powerpoint/2010/main" val="257646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11</a:t>
            </a:fld>
            <a:endParaRPr lang="en-US"/>
          </a:p>
        </p:txBody>
      </p:sp>
    </p:spTree>
    <p:extLst>
      <p:ext uri="{BB962C8B-B14F-4D97-AF65-F5344CB8AC3E}">
        <p14:creationId xmlns:p14="http://schemas.microsoft.com/office/powerpoint/2010/main" val="83828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12</a:t>
            </a:fld>
            <a:endParaRPr lang="en-US"/>
          </a:p>
        </p:txBody>
      </p:sp>
    </p:spTree>
    <p:extLst>
      <p:ext uri="{BB962C8B-B14F-4D97-AF65-F5344CB8AC3E}">
        <p14:creationId xmlns:p14="http://schemas.microsoft.com/office/powerpoint/2010/main" val="284977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2</a:t>
            </a:fld>
            <a:endParaRPr lang="en-US"/>
          </a:p>
        </p:txBody>
      </p:sp>
    </p:spTree>
    <p:extLst>
      <p:ext uri="{BB962C8B-B14F-4D97-AF65-F5344CB8AC3E}">
        <p14:creationId xmlns:p14="http://schemas.microsoft.com/office/powerpoint/2010/main" val="120001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overview of the works done by other people so </a:t>
            </a:r>
            <a:r>
              <a:rPr lang="en-US" dirty="0" err="1"/>
              <a:t>far.Refer</a:t>
            </a:r>
            <a:r>
              <a:rPr lang="en-US" dirty="0"/>
              <a:t> papers that we shared in GIT and add a brief overview of the same.</a:t>
            </a:r>
          </a:p>
        </p:txBody>
      </p:sp>
      <p:sp>
        <p:nvSpPr>
          <p:cNvPr id="4" name="Slide Number Placeholder 3"/>
          <p:cNvSpPr>
            <a:spLocks noGrp="1"/>
          </p:cNvSpPr>
          <p:nvPr>
            <p:ph type="sldNum" sz="quarter" idx="10"/>
          </p:nvPr>
        </p:nvSpPr>
        <p:spPr/>
        <p:txBody>
          <a:bodyPr/>
          <a:lstStyle/>
          <a:p>
            <a:fld id="{042F4179-50D7-4D3F-97BF-E43FE249D584}" type="slidenum">
              <a:rPr lang="en-US"/>
              <a:t>3</a:t>
            </a:fld>
            <a:endParaRPr lang="en-US"/>
          </a:p>
        </p:txBody>
      </p:sp>
    </p:spTree>
    <p:extLst>
      <p:ext uri="{BB962C8B-B14F-4D97-AF65-F5344CB8AC3E}">
        <p14:creationId xmlns:p14="http://schemas.microsoft.com/office/powerpoint/2010/main" val="81612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4</a:t>
            </a:fld>
            <a:endParaRPr lang="en-US"/>
          </a:p>
        </p:txBody>
      </p:sp>
    </p:spTree>
    <p:extLst>
      <p:ext uri="{BB962C8B-B14F-4D97-AF65-F5344CB8AC3E}">
        <p14:creationId xmlns:p14="http://schemas.microsoft.com/office/powerpoint/2010/main" val="275437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5</a:t>
            </a:fld>
            <a:endParaRPr lang="en-US"/>
          </a:p>
        </p:txBody>
      </p:sp>
    </p:spTree>
    <p:extLst>
      <p:ext uri="{BB962C8B-B14F-4D97-AF65-F5344CB8AC3E}">
        <p14:creationId xmlns:p14="http://schemas.microsoft.com/office/powerpoint/2010/main" val="109251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6</a:t>
            </a:fld>
            <a:endParaRPr lang="en-US"/>
          </a:p>
        </p:txBody>
      </p:sp>
    </p:spTree>
    <p:extLst>
      <p:ext uri="{BB962C8B-B14F-4D97-AF65-F5344CB8AC3E}">
        <p14:creationId xmlns:p14="http://schemas.microsoft.com/office/powerpoint/2010/main" val="148243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7</a:t>
            </a:fld>
            <a:endParaRPr lang="en-US"/>
          </a:p>
        </p:txBody>
      </p:sp>
    </p:spTree>
    <p:extLst>
      <p:ext uri="{BB962C8B-B14F-4D97-AF65-F5344CB8AC3E}">
        <p14:creationId xmlns:p14="http://schemas.microsoft.com/office/powerpoint/2010/main" val="155976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8</a:t>
            </a:fld>
            <a:endParaRPr lang="en-US"/>
          </a:p>
        </p:txBody>
      </p:sp>
    </p:spTree>
    <p:extLst>
      <p:ext uri="{BB962C8B-B14F-4D97-AF65-F5344CB8AC3E}">
        <p14:creationId xmlns:p14="http://schemas.microsoft.com/office/powerpoint/2010/main" val="332678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2F4179-50D7-4D3F-97BF-E43FE249D584}" type="slidenum">
              <a:rPr lang="en-US"/>
              <a:t>9</a:t>
            </a:fld>
            <a:endParaRPr lang="en-US"/>
          </a:p>
        </p:txBody>
      </p:sp>
    </p:spTree>
    <p:extLst>
      <p:ext uri="{BB962C8B-B14F-4D97-AF65-F5344CB8AC3E}">
        <p14:creationId xmlns:p14="http://schemas.microsoft.com/office/powerpoint/2010/main" val="377696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126302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179817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339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325189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23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410347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663224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366665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390038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C2166E61-045F-4D28-A64C-33C3BDC42A78}" type="datetimeFigureOut">
              <a:rPr lang="en-US" smtClean="0"/>
              <a:t>4/27/2017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139248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2166E61-045F-4D28-A64C-33C3BDC42A78}" type="datetimeFigureOut">
              <a:rPr lang="en-US" smtClean="0"/>
              <a:t>4/27/2017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8580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2166E61-045F-4D28-A64C-33C3BDC42A78}" type="datetimeFigureOut">
              <a:rPr lang="en-US" smtClean="0"/>
              <a:t>4/27/2017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41485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2166E61-045F-4D28-A64C-33C3BDC42A78}" type="datetimeFigureOut">
              <a:rPr lang="en-US" smtClean="0"/>
              <a:t>4/27/2017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18098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66E61-045F-4D28-A64C-33C3BDC42A78}" type="datetimeFigureOut">
              <a:rPr lang="en-US" smtClean="0"/>
              <a:t>4/27/2017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4357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p:cNvSpPr>
            <a:spLocks noGrp="1"/>
          </p:cNvSpPr>
          <p:nvPr>
            <p:ph type="dt" sz="half" idx="10"/>
          </p:nvPr>
        </p:nvSpPr>
        <p:spPr/>
        <p:txBody>
          <a:bodyPr/>
          <a:lstStyle/>
          <a:p>
            <a:fld id="{C2166E61-045F-4D28-A64C-33C3BDC42A78}" type="datetimeFigureOut">
              <a:rPr lang="en-US" smtClean="0"/>
              <a:t>4/27/2017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341657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C2166E61-045F-4D28-A64C-33C3BDC42A78}" type="datetimeFigureOut">
              <a:rPr lang="en-US" smtClean="0"/>
              <a:t>4/27/2017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9D4998-3087-490F-967B-799F8362260B}" type="slidenum">
              <a:rPr lang="en-GB" smtClean="0"/>
              <a:t>‹#›</a:t>
            </a:fld>
            <a:endParaRPr lang="en-GB"/>
          </a:p>
        </p:txBody>
      </p:sp>
    </p:spTree>
    <p:extLst>
      <p:ext uri="{BB962C8B-B14F-4D97-AF65-F5344CB8AC3E}">
        <p14:creationId xmlns:p14="http://schemas.microsoft.com/office/powerpoint/2010/main" val="352401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166E61-045F-4D28-A64C-33C3BDC42A78}" type="datetimeFigureOut">
              <a:rPr lang="en-US" smtClean="0"/>
              <a:t>4/27/2017</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09D4998-3087-490F-967B-799F8362260B}" type="slidenum">
              <a:rPr lang="en-GB" smtClean="0"/>
              <a:t>‹#›</a:t>
            </a:fld>
            <a:endParaRPr lang="en-GB"/>
          </a:p>
        </p:txBody>
      </p:sp>
    </p:spTree>
    <p:extLst>
      <p:ext uri="{BB962C8B-B14F-4D97-AF65-F5344CB8AC3E}">
        <p14:creationId xmlns:p14="http://schemas.microsoft.com/office/powerpoint/2010/main" val="36593874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90C226"/>
                </a:solidFill>
                <a:latin typeface="Trebuchet MS"/>
                <a:cs typeface="Times New Roman"/>
              </a:rPr>
              <a:t>Multi Modal Route Planning</a:t>
            </a:r>
          </a:p>
        </p:txBody>
      </p:sp>
      <p:sp>
        <p:nvSpPr>
          <p:cNvPr id="3" name="Subtitle 2"/>
          <p:cNvSpPr>
            <a:spLocks noGrp="1"/>
          </p:cNvSpPr>
          <p:nvPr>
            <p:ph type="subTitle" idx="1"/>
          </p:nvPr>
        </p:nvSpPr>
        <p:spPr>
          <a:xfrm>
            <a:off x="1130300" y="4051300"/>
            <a:ext cx="5827713" cy="2204256"/>
          </a:xfrm>
        </p:spPr>
        <p:txBody>
          <a:bodyPr>
            <a:normAutofit/>
          </a:bodyPr>
          <a:lstStyle/>
          <a:p>
            <a:r>
              <a:rPr lang="en-US" dirty="0"/>
              <a:t>Done By :</a:t>
            </a:r>
          </a:p>
          <a:p>
            <a:r>
              <a:rPr lang="en-US" dirty="0"/>
              <a:t>Anoop Toffy - MT2016016</a:t>
            </a:r>
          </a:p>
          <a:p>
            <a:r>
              <a:rPr lang="en-US" dirty="0"/>
              <a:t>Harshit Joshi – MT2016059</a:t>
            </a:r>
          </a:p>
          <a:p>
            <a:r>
              <a:rPr lang="en-US" dirty="0"/>
              <a:t>Mehul Singh – MT2016083</a:t>
            </a:r>
          </a:p>
          <a:p>
            <a:r>
              <a:rPr lang="en-US" dirty="0"/>
              <a:t>Mohammad Awais - MT2016086 </a:t>
            </a:r>
          </a:p>
          <a:p>
            <a:endParaRPr lang="en-US" dirty="0"/>
          </a:p>
        </p:txBody>
      </p:sp>
      <p:pic>
        <p:nvPicPr>
          <p:cNvPr id="4" name="Picture 4" descr="IIIT-B_logo.jpg"/>
          <p:cNvPicPr>
            <a:picLocks noChangeAspect="1"/>
          </p:cNvPicPr>
          <p:nvPr/>
        </p:nvPicPr>
        <p:blipFill>
          <a:blip r:embed="rId3"/>
          <a:stretch>
            <a:fillRect/>
          </a:stretch>
        </p:blipFill>
        <p:spPr>
          <a:xfrm>
            <a:off x="981420" y="95250"/>
            <a:ext cx="1762125" cy="1647825"/>
          </a:xfrm>
          <a:prstGeom prst="rect">
            <a:avLst/>
          </a:prstGeom>
        </p:spPr>
      </p:pic>
    </p:spTree>
    <p:extLst>
      <p:ext uri="{BB962C8B-B14F-4D97-AF65-F5344CB8AC3E}">
        <p14:creationId xmlns:p14="http://schemas.microsoft.com/office/powerpoint/2010/main" val="168705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58630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p>
        </p:txBody>
      </p:sp>
      <p:pic>
        <p:nvPicPr>
          <p:cNvPr id="6"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88383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 You</a:t>
            </a:r>
          </a:p>
        </p:txBody>
      </p:sp>
      <p:pic>
        <p:nvPicPr>
          <p:cNvPr id="6"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48052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rPr>
              <a:t>For a traveler it is often reliable when it comes to use different modes of transport for a single travel whenever it is available. But there lacks efficient systems to find out, even though there are systems that aid traveler to choose different modes of transport, such as Google Transit.</a:t>
            </a:r>
          </a:p>
          <a:p>
            <a:pPr marL="0" indent="0">
              <a:buNone/>
            </a:pPr>
            <a:r>
              <a:rPr lang="en-US" dirty="0">
                <a:solidFill>
                  <a:schemeClr val="tx1"/>
                </a:solidFill>
              </a:rPr>
              <a:t>Multimodal Route Planning(MRP) is system that provides the </a:t>
            </a:r>
            <a:r>
              <a:rPr lang="en-US" dirty="0" err="1">
                <a:solidFill>
                  <a:schemeClr val="tx1"/>
                </a:solidFill>
              </a:rPr>
              <a:t>traveller</a:t>
            </a:r>
            <a:r>
              <a:rPr lang="en-US" dirty="0">
                <a:solidFill>
                  <a:schemeClr val="tx1"/>
                </a:solidFill>
              </a:rPr>
              <a:t> with optimal, feasible and personalized route plan between a given source and destination. The system is designed to provide various public travel approaches (like bus riding, metro travel) and provides </a:t>
            </a:r>
            <a:r>
              <a:rPr lang="en-US" dirty="0" err="1">
                <a:solidFill>
                  <a:schemeClr val="tx1"/>
                </a:solidFill>
              </a:rPr>
              <a:t>traveller</a:t>
            </a:r>
            <a:r>
              <a:rPr lang="en-US" dirty="0">
                <a:solidFill>
                  <a:schemeClr val="tx1"/>
                </a:solidFill>
              </a:rPr>
              <a:t> the flexibility to choose from different modes of transport.</a:t>
            </a:r>
          </a:p>
        </p:txBody>
      </p:sp>
      <p:pic>
        <p:nvPicPr>
          <p:cNvPr id="4" name="Picture 4" descr="IIIT-B_logo.jpg"/>
          <p:cNvPicPr>
            <a:picLocks noChangeAspect="1"/>
          </p:cNvPicPr>
          <p:nvPr/>
        </p:nvPicPr>
        <p:blipFill>
          <a:blip r:embed="rId3"/>
          <a:stretch>
            <a:fillRect/>
          </a:stretch>
        </p:blipFill>
        <p:spPr>
          <a:xfrm>
            <a:off x="495113" y="5810250"/>
            <a:ext cx="862207" cy="985838"/>
          </a:xfrm>
          <a:prstGeom prst="rect">
            <a:avLst/>
          </a:prstGeom>
        </p:spPr>
      </p:pic>
    </p:spTree>
    <p:extLst>
      <p:ext uri="{BB962C8B-B14F-4D97-AF65-F5344CB8AC3E}">
        <p14:creationId xmlns:p14="http://schemas.microsoft.com/office/powerpoint/2010/main" val="39709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18776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271800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80656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pic>
        <p:nvPicPr>
          <p:cNvPr id="5"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391174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in Motion</a:t>
            </a:r>
          </a:p>
        </p:txBody>
      </p:sp>
      <p:pic>
        <p:nvPicPr>
          <p:cNvPr id="8" name="Picture 7" descr="IIIT-B_logo.jpg"/>
          <p:cNvPicPr>
            <a:picLocks noChangeAspect="1"/>
          </p:cNvPicPr>
          <p:nvPr/>
        </p:nvPicPr>
        <p:blipFill>
          <a:blip r:embed="rId3"/>
          <a:stretch>
            <a:fillRect/>
          </a:stretch>
        </p:blipFill>
        <p:spPr>
          <a:xfrm>
            <a:off x="500506" y="5814391"/>
            <a:ext cx="862207" cy="985838"/>
          </a:xfrm>
          <a:prstGeom prst="rect">
            <a:avLst/>
          </a:prstGeom>
        </p:spPr>
      </p:pic>
      <p:pic>
        <p:nvPicPr>
          <p:cNvPr id="5" name="Picture 5" descr="Screenshot_2017-04-25_01-53-33.png"/>
          <p:cNvPicPr>
            <a:picLocks noGrp="1" noChangeAspect="1"/>
          </p:cNvPicPr>
          <p:nvPr>
            <p:ph type="pic" idx="1"/>
          </p:nvPr>
        </p:nvPicPr>
        <p:blipFill rotWithShape="1">
          <a:blip r:embed="rId4"/>
          <a:srcRect t="662" b="662"/>
          <a:stretch/>
        </p:blipFill>
        <p:spPr>
          <a:prstGeom prst="rect">
            <a:avLst/>
          </a:prstGeom>
        </p:spPr>
      </p:pic>
    </p:spTree>
    <p:extLst>
      <p:ext uri="{BB962C8B-B14F-4D97-AF65-F5344CB8AC3E}">
        <p14:creationId xmlns:p14="http://schemas.microsoft.com/office/powerpoint/2010/main" val="386830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Challenges</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124740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endParaRPr lang="en-US"/>
          </a:p>
        </p:txBody>
      </p:sp>
      <p:pic>
        <p:nvPicPr>
          <p:cNvPr id="4" name="Picture 4" descr="IIIT-B_logo.jpg"/>
          <p:cNvPicPr>
            <a:picLocks noChangeAspect="1"/>
          </p:cNvPicPr>
          <p:nvPr/>
        </p:nvPicPr>
        <p:blipFill>
          <a:blip r:embed="rId3"/>
          <a:stretch>
            <a:fillRect/>
          </a:stretch>
        </p:blipFill>
        <p:spPr>
          <a:xfrm>
            <a:off x="497256" y="5811688"/>
            <a:ext cx="862207" cy="985838"/>
          </a:xfrm>
          <a:prstGeom prst="rect">
            <a:avLst/>
          </a:prstGeom>
        </p:spPr>
      </p:pic>
    </p:spTree>
    <p:extLst>
      <p:ext uri="{BB962C8B-B14F-4D97-AF65-F5344CB8AC3E}">
        <p14:creationId xmlns:p14="http://schemas.microsoft.com/office/powerpoint/2010/main" val="2873340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TotalTime>
  <Words>7</Words>
  <Application>Microsoft Office PowerPoint</Application>
  <PresentationFormat>On-screen Show (4:3)</PresentationFormat>
  <Paragraphs>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Multi Modal Route Planning</vt:lpstr>
      <vt:lpstr>Problem Statement</vt:lpstr>
      <vt:lpstr>Related Work</vt:lpstr>
      <vt:lpstr>Proposed Solution</vt:lpstr>
      <vt:lpstr>Proposed Solution (cont...)</vt:lpstr>
      <vt:lpstr>Demo</vt:lpstr>
      <vt:lpstr>App in Motion</vt:lpstr>
      <vt:lpstr>Key Challenges</vt:lpstr>
      <vt:lpstr>Future Work</vt:lpstr>
      <vt:lpstr>References</vt:lpstr>
      <vt:lpstr>Questions ?</vt:lpstr>
      <vt:lpstr>Thanks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Microsoft</cp:lastModifiedBy>
  <cp:revision>9</cp:revision>
  <dcterms:created xsi:type="dcterms:W3CDTF">2017-04-24T05:52:11Z</dcterms:created>
  <dcterms:modified xsi:type="dcterms:W3CDTF">2017-04-27T06:35:00Z</dcterms:modified>
</cp:coreProperties>
</file>