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6" r:id="rId6"/>
    <p:sldId id="270" r:id="rId7"/>
    <p:sldId id="260" r:id="rId8"/>
    <p:sldId id="267" r:id="rId9"/>
    <p:sldId id="268" r:id="rId10"/>
    <p:sldId id="262" r:id="rId11"/>
    <p:sldId id="261" r:id="rId12"/>
    <p:sldId id="265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7E06-13B0-469B-8905-619FCB07BD04}" type="datetimeFigureOut">
              <a:rPr lang="en-US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F4179-50D7-4D3F-97BF-E43FE249D58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89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brief overview of the works done by other people so </a:t>
            </a:r>
            <a:r>
              <a:rPr lang="en-US" dirty="0" err="1"/>
              <a:t>far.Refer</a:t>
            </a:r>
            <a:r>
              <a:rPr lang="en-US" dirty="0"/>
              <a:t> papers that we shared in GIT and add a brief overview of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9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F4179-50D7-4D3F-97BF-E43FE249D58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1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39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9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3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76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8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6E61-045F-4D28-A64C-33C3BDC42A78}" type="datetimeFigureOut">
              <a:rPr lang="en-US" smtClean="0"/>
              <a:t>4/27/2017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9D4998-3087-490F-967B-799F83622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8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0C226"/>
                </a:solidFill>
                <a:latin typeface="Trebuchet MS"/>
                <a:cs typeface="Times New Roman"/>
              </a:rPr>
              <a:t>Multi Modal Route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1300"/>
            <a:ext cx="5827713" cy="220425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Presented By :</a:t>
            </a:r>
            <a:endParaRPr lang="en-US" sz="2000" b="1" dirty="0">
              <a:solidFill>
                <a:srgbClr val="000000"/>
              </a:solidFill>
              <a:latin typeface="Trebuchet MS"/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Anoop Toffy - MT2016016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Harshit Joshi – MT2016059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Mehul Singh – MT2016083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Mohd Awais - MT2016086 </a:t>
            </a:r>
          </a:p>
          <a:p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20" y="95250"/>
            <a:ext cx="1762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5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rebuchet MS"/>
              </a:rPr>
              <a:t>Incorporating Pedestrians</a:t>
            </a:r>
          </a:p>
          <a:p>
            <a:endParaRPr lang="en-US" dirty="0">
              <a:solidFill>
                <a:schemeClr val="tx1"/>
              </a:solidFill>
              <a:latin typeface="Trebuchet MS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/>
              </a:rPr>
              <a:t>Duration Constraint</a:t>
            </a:r>
          </a:p>
          <a:p>
            <a:endParaRPr lang="en-US" dirty="0">
              <a:solidFill>
                <a:schemeClr val="tx1"/>
              </a:solidFill>
              <a:latin typeface="Trebuchet MS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/>
              </a:rPr>
              <a:t>Caching Repetitive queries</a:t>
            </a:r>
          </a:p>
          <a:p>
            <a:endParaRPr lang="en-US" dirty="0">
              <a:solidFill>
                <a:schemeClr val="tx1"/>
              </a:solidFill>
              <a:latin typeface="Trebuchet MS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/>
              </a:rPr>
              <a:t>User location detection</a:t>
            </a:r>
          </a:p>
          <a:p>
            <a:endParaRPr lang="en-US" dirty="0">
              <a:solidFill>
                <a:schemeClr val="tx1"/>
              </a:solidFill>
              <a:latin typeface="Trebuchet MS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/>
              </a:rPr>
              <a:t>Expanding model to other cities</a:t>
            </a:r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pic>
        <p:nvPicPr>
          <p:cNvPr id="6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3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6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0C226"/>
                </a:solidFill>
                <a:latin typeface="Trebuchet M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7491"/>
            <a:ext cx="6731000" cy="428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For a traveler it is often reliable to use different modes of transport for a travel whenever it is available. But there are very few efficient systems to find such a travel plan, there are systems that aid traveler to choose different modes of transport, such as Google Transit.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  <a:latin typeface="Trebuchet MS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Multimodal Route Planning(MRP) is a system that provides the traveler with optimal, feasible and personalized route plan between a given source and destination. The system is designed to provide combinations of various public travel approaches like bus and metro.</a:t>
            </a:r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13" y="5810250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7625"/>
            <a:ext cx="6347713" cy="132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3" y="1111482"/>
            <a:ext cx="7196137" cy="5030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Trebuchet MS"/>
              </a:rPr>
              <a:t>Defining The Input</a:t>
            </a:r>
            <a:br>
              <a:rPr lang="en-US" dirty="0">
                <a:solidFill>
                  <a:schemeClr val="tx1"/>
                </a:solidFill>
                <a:latin typeface="Trebuchet MS"/>
              </a:rPr>
            </a:br>
            <a:br>
              <a:rPr lang="en-US" dirty="0">
                <a:solidFill>
                  <a:schemeClr val="tx1"/>
                </a:solidFill>
                <a:latin typeface="Trebuchet MS"/>
              </a:rPr>
            </a:br>
            <a:endParaRPr lang="en-US" dirty="0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0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Modeling The Network</a:t>
            </a:r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Transit Algorithm</a:t>
            </a:r>
          </a:p>
        </p:txBody>
      </p:sp>
      <p:pic>
        <p:nvPicPr>
          <p:cNvPr id="4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56" y="5811688"/>
            <a:ext cx="86220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4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 Motion</a:t>
            </a:r>
          </a:p>
        </p:txBody>
      </p:sp>
      <p:pic>
        <p:nvPicPr>
          <p:cNvPr id="8" name="Picture 7" descr="IIIT-B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06" y="5814391"/>
            <a:ext cx="862207" cy="985838"/>
          </a:xfrm>
          <a:prstGeom prst="rect">
            <a:avLst/>
          </a:prstGeom>
        </p:spPr>
      </p:pic>
      <p:pic>
        <p:nvPicPr>
          <p:cNvPr id="13" name="Picture 13" descr="routing.png"/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-3" t="500" r="3" b="6493"/>
          <a:stretch/>
        </p:blipFill>
        <p:spPr>
          <a:xfrm>
            <a:off x="609600" y="485775"/>
            <a:ext cx="6363779" cy="43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76922"/>
            <a:ext cx="7046913" cy="4247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/>
              <a:t>Back-End</a:t>
            </a:r>
          </a:p>
          <a:p>
            <a:pPr lvl="1"/>
            <a:r>
              <a:rPr lang="en-US" sz="1800" dirty="0"/>
              <a:t>Python Programming Language</a:t>
            </a:r>
          </a:p>
          <a:p>
            <a:pPr lvl="1"/>
            <a:endParaRPr lang="en-US" dirty="0"/>
          </a:p>
          <a:p>
            <a:r>
              <a:rPr lang="en-US" sz="2200" dirty="0"/>
              <a:t>Front-End</a:t>
            </a:r>
          </a:p>
          <a:p>
            <a:pPr lvl="1"/>
            <a:r>
              <a:rPr lang="en-US" sz="1800" dirty="0"/>
              <a:t>Django Framework</a:t>
            </a:r>
          </a:p>
          <a:p>
            <a:pPr lvl="1"/>
            <a:r>
              <a:rPr lang="en-US" sz="1800" dirty="0"/>
              <a:t>Bootstrap Framework</a:t>
            </a:r>
          </a:p>
        </p:txBody>
      </p:sp>
    </p:spTree>
    <p:extLst>
      <p:ext uri="{BB962C8B-B14F-4D97-AF65-F5344CB8AC3E}">
        <p14:creationId xmlns:p14="http://schemas.microsoft.com/office/powerpoint/2010/main" val="3545290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7</Words>
  <Application>Microsoft Office PowerPoint</Application>
  <PresentationFormat>On-screen Show (4:3)</PresentationFormat>
  <Paragraphs>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Multi Modal Route Planning</vt:lpstr>
      <vt:lpstr>Introduction</vt:lpstr>
      <vt:lpstr>Related Work</vt:lpstr>
      <vt:lpstr>Proposed Solution</vt:lpstr>
      <vt:lpstr>Proposed Solution (cont...)</vt:lpstr>
      <vt:lpstr>Proposed Solution (cont...)</vt:lpstr>
      <vt:lpstr>Demo</vt:lpstr>
      <vt:lpstr>App in Motion</vt:lpstr>
      <vt:lpstr>Technologies Used</vt:lpstr>
      <vt:lpstr>Key Challenges</vt:lpstr>
      <vt:lpstr>Future Work</vt:lpstr>
      <vt:lpstr>References</vt:lpstr>
      <vt:lpstr>Questions ?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13</cp:revision>
  <dcterms:created xsi:type="dcterms:W3CDTF">2017-04-24T05:52:11Z</dcterms:created>
  <dcterms:modified xsi:type="dcterms:W3CDTF">2017-04-27T12:51:21Z</dcterms:modified>
</cp:coreProperties>
</file>