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383838"/>
    <a:srgbClr val="E6E6E6"/>
    <a:srgbClr val="DCDCDC"/>
    <a:srgbClr val="191919"/>
    <a:srgbClr val="666666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06" autoAdjust="0"/>
  </p:normalViewPr>
  <p:slideViewPr>
    <p:cSldViewPr snapToGrid="0" snapToObjects="1">
      <p:cViewPr varScale="1">
        <p:scale>
          <a:sx n="110" d="100"/>
          <a:sy n="110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67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70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0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46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92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00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75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41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8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7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11"/>
          <p:cNvSpPr/>
          <p:nvPr/>
        </p:nvSpPr>
        <p:spPr>
          <a:xfrm>
            <a:off x="1246909" y="1166091"/>
            <a:ext cx="1841500" cy="1143000"/>
          </a:xfrm>
          <a:prstGeom prst="roundRect">
            <a:avLst/>
          </a:prstGeom>
          <a:gradFill>
            <a:gsLst>
              <a:gs pos="0">
                <a:srgbClr val="E6E6E6"/>
              </a:gs>
              <a:gs pos="100000">
                <a:srgbClr val="383838"/>
              </a:gs>
              <a:gs pos="20000">
                <a:srgbClr val="E6E6E6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図形グループ 12"/>
          <p:cNvGrpSpPr/>
          <p:nvPr/>
        </p:nvGrpSpPr>
        <p:grpSpPr>
          <a:xfrm>
            <a:off x="1577121" y="1352802"/>
            <a:ext cx="1157987" cy="769578"/>
            <a:chOff x="3770757" y="2074511"/>
            <a:chExt cx="1157987" cy="769578"/>
          </a:xfrm>
        </p:grpSpPr>
        <p:sp>
          <p:nvSpPr>
            <p:cNvPr id="7" name="角丸四角形 6"/>
            <p:cNvSpPr/>
            <p:nvPr/>
          </p:nvSpPr>
          <p:spPr>
            <a:xfrm>
              <a:off x="3770757" y="2277157"/>
              <a:ext cx="1157987" cy="566932"/>
            </a:xfrm>
            <a:prstGeom prst="roundRect">
              <a:avLst/>
            </a:prstGeom>
            <a:solidFill>
              <a:srgbClr val="191919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059800" y="2074511"/>
              <a:ext cx="579900" cy="472845"/>
            </a:xfrm>
            <a:prstGeom prst="roundRect">
              <a:avLst/>
            </a:prstGeom>
            <a:solidFill>
              <a:srgbClr val="191919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>
              <a:spLocks noChangeAspect="1"/>
            </p:cNvSpPr>
            <p:nvPr/>
          </p:nvSpPr>
          <p:spPr>
            <a:xfrm>
              <a:off x="4163033" y="2351567"/>
              <a:ext cx="373434" cy="373434"/>
            </a:xfrm>
            <a:prstGeom prst="ellipse">
              <a:avLst/>
            </a:prstGeom>
            <a:solidFill>
              <a:srgbClr val="191919"/>
            </a:solidFill>
            <a:ln w="57150" cmpd="sng">
              <a:solidFill>
                <a:srgbClr val="DCDCDC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4" name="角丸四角形 23"/>
          <p:cNvSpPr/>
          <p:nvPr/>
        </p:nvSpPr>
        <p:spPr>
          <a:xfrm>
            <a:off x="4100945" y="1210758"/>
            <a:ext cx="1841500" cy="1143000"/>
          </a:xfrm>
          <a:prstGeom prst="roundRect">
            <a:avLst/>
          </a:prstGeom>
          <a:gradFill>
            <a:gsLst>
              <a:gs pos="0">
                <a:srgbClr val="E6E6E6"/>
              </a:gs>
              <a:gs pos="100000">
                <a:srgbClr val="383838"/>
              </a:gs>
              <a:gs pos="80000">
                <a:srgbClr val="E6E6E6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5" name="図形グループ 24"/>
          <p:cNvGrpSpPr/>
          <p:nvPr/>
        </p:nvGrpSpPr>
        <p:grpSpPr>
          <a:xfrm>
            <a:off x="4431157" y="1397469"/>
            <a:ext cx="1157987" cy="769578"/>
            <a:chOff x="3770757" y="2074511"/>
            <a:chExt cx="1157987" cy="769578"/>
          </a:xfrm>
        </p:grpSpPr>
        <p:sp>
          <p:nvSpPr>
            <p:cNvPr id="26" name="角丸四角形 25"/>
            <p:cNvSpPr/>
            <p:nvPr/>
          </p:nvSpPr>
          <p:spPr>
            <a:xfrm>
              <a:off x="3770757" y="2277157"/>
              <a:ext cx="1157987" cy="566932"/>
            </a:xfrm>
            <a:prstGeom prst="roundRect">
              <a:avLst/>
            </a:prstGeom>
            <a:solidFill>
              <a:srgbClr val="191919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4059800" y="2074511"/>
              <a:ext cx="579900" cy="472845"/>
            </a:xfrm>
            <a:prstGeom prst="roundRect">
              <a:avLst/>
            </a:prstGeom>
            <a:solidFill>
              <a:srgbClr val="191919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>
              <a:spLocks noChangeAspect="1"/>
            </p:cNvSpPr>
            <p:nvPr/>
          </p:nvSpPr>
          <p:spPr>
            <a:xfrm>
              <a:off x="4163033" y="2351567"/>
              <a:ext cx="373434" cy="373434"/>
            </a:xfrm>
            <a:prstGeom prst="ellipse">
              <a:avLst/>
            </a:prstGeom>
            <a:solidFill>
              <a:srgbClr val="191919"/>
            </a:solidFill>
            <a:ln w="57150" cmpd="sng">
              <a:solidFill>
                <a:srgbClr val="DCDCDC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4" name="図形グループ 43"/>
          <p:cNvGrpSpPr/>
          <p:nvPr/>
        </p:nvGrpSpPr>
        <p:grpSpPr>
          <a:xfrm>
            <a:off x="1379153" y="4062076"/>
            <a:ext cx="2133822" cy="958892"/>
            <a:chOff x="2394785" y="4179457"/>
            <a:chExt cx="2302325" cy="616610"/>
          </a:xfrm>
        </p:grpSpPr>
        <p:sp>
          <p:nvSpPr>
            <p:cNvPr id="33" name="右カーブ矢印 32"/>
            <p:cNvSpPr/>
            <p:nvPr/>
          </p:nvSpPr>
          <p:spPr>
            <a:xfrm>
              <a:off x="2394785" y="4225637"/>
              <a:ext cx="1067524" cy="570430"/>
            </a:xfrm>
            <a:prstGeom prst="curvedRightArrow">
              <a:avLst>
                <a:gd name="adj1" fmla="val 26645"/>
                <a:gd name="adj2" fmla="val 50000"/>
                <a:gd name="adj3" fmla="val 3786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右カーブ矢印 42"/>
            <p:cNvSpPr/>
            <p:nvPr/>
          </p:nvSpPr>
          <p:spPr>
            <a:xfrm rot="10800000">
              <a:off x="3629586" y="4179457"/>
              <a:ext cx="1067524" cy="570430"/>
            </a:xfrm>
            <a:prstGeom prst="curvedRightArrow">
              <a:avLst>
                <a:gd name="adj1" fmla="val 26645"/>
                <a:gd name="adj2" fmla="val 50000"/>
                <a:gd name="adj3" fmla="val 3786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正方形/長方形 44"/>
          <p:cNvSpPr>
            <a:spLocks noChangeAspect="1"/>
          </p:cNvSpPr>
          <p:nvPr/>
        </p:nvSpPr>
        <p:spPr>
          <a:xfrm>
            <a:off x="1379152" y="3271522"/>
            <a:ext cx="2133823" cy="25400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3" name="図形グループ 62"/>
          <p:cNvGrpSpPr/>
          <p:nvPr/>
        </p:nvGrpSpPr>
        <p:grpSpPr>
          <a:xfrm rot="5400000">
            <a:off x="4074853" y="3701371"/>
            <a:ext cx="1530574" cy="1688619"/>
            <a:chOff x="5126297" y="3271522"/>
            <a:chExt cx="2296207" cy="2533311"/>
          </a:xfrm>
          <a:solidFill>
            <a:srgbClr val="FFFFFF"/>
          </a:solidFill>
          <a:effectLst/>
        </p:grpSpPr>
        <p:grpSp>
          <p:nvGrpSpPr>
            <p:cNvPr id="62" name="図形グループ 61"/>
            <p:cNvGrpSpPr/>
            <p:nvPr/>
          </p:nvGrpSpPr>
          <p:grpSpPr>
            <a:xfrm>
              <a:off x="5126297" y="3271522"/>
              <a:ext cx="2296207" cy="2533311"/>
              <a:chOff x="5126297" y="3271522"/>
              <a:chExt cx="2296207" cy="2533311"/>
            </a:xfrm>
            <a:grpFill/>
          </p:grpSpPr>
          <p:sp>
            <p:nvSpPr>
              <p:cNvPr id="46" name="正方形/長方形 45"/>
              <p:cNvSpPr/>
              <p:nvPr/>
            </p:nvSpPr>
            <p:spPr>
              <a:xfrm>
                <a:off x="5942445" y="3271522"/>
                <a:ext cx="658091" cy="6423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 rot="3602808">
                <a:off x="5071007" y="4779474"/>
                <a:ext cx="658091" cy="5284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2" name="正方形/長方形 51"/>
              <p:cNvSpPr/>
              <p:nvPr/>
            </p:nvSpPr>
            <p:spPr>
              <a:xfrm rot="18006051">
                <a:off x="5141775" y="3732850"/>
                <a:ext cx="658091" cy="6890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3" name="正方形/長方形 52"/>
              <p:cNvSpPr/>
              <p:nvPr/>
            </p:nvSpPr>
            <p:spPr>
              <a:xfrm rot="18006051" flipV="1">
                <a:off x="6767045" y="4699047"/>
                <a:ext cx="658091" cy="644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 rot="3602808">
                <a:off x="6743255" y="3739131"/>
                <a:ext cx="658091" cy="7004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5946491" y="5276273"/>
                <a:ext cx="658091" cy="5285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61" name="ドーナツ 60"/>
            <p:cNvSpPr/>
            <p:nvPr/>
          </p:nvSpPr>
          <p:spPr>
            <a:xfrm>
              <a:off x="5367331" y="3666553"/>
              <a:ext cx="1817041" cy="1817041"/>
            </a:xfrm>
            <a:prstGeom prst="donut">
              <a:avLst>
                <a:gd name="adj" fmla="val 31152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正方形/長方形 63"/>
          <p:cNvSpPr>
            <a:spLocks noChangeAspect="1"/>
          </p:cNvSpPr>
          <p:nvPr/>
        </p:nvSpPr>
        <p:spPr>
          <a:xfrm>
            <a:off x="3962416" y="3275680"/>
            <a:ext cx="1722033" cy="25400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70" name="図形グループ 69"/>
          <p:cNvGrpSpPr/>
          <p:nvPr/>
        </p:nvGrpSpPr>
        <p:grpSpPr>
          <a:xfrm>
            <a:off x="6397285" y="3697416"/>
            <a:ext cx="1688619" cy="1698043"/>
            <a:chOff x="6397285" y="3697416"/>
            <a:chExt cx="1688619" cy="1698043"/>
          </a:xfrm>
        </p:grpSpPr>
        <p:sp>
          <p:nvSpPr>
            <p:cNvPr id="65" name="角丸四角形 64"/>
            <p:cNvSpPr/>
            <p:nvPr/>
          </p:nvSpPr>
          <p:spPr>
            <a:xfrm>
              <a:off x="6397285" y="4333833"/>
              <a:ext cx="1688619" cy="429238"/>
            </a:xfrm>
            <a:prstGeom prst="roundRect">
              <a:avLst>
                <a:gd name="adj" fmla="val 17723"/>
              </a:avLst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16000">
                  <a:schemeClr val="bg1"/>
                </a:gs>
                <a:gs pos="21000">
                  <a:schemeClr val="bg1">
                    <a:alpha val="0"/>
                  </a:schemeClr>
                </a:gs>
                <a:gs pos="84000">
                  <a:schemeClr val="bg1"/>
                </a:gs>
                <a:gs pos="79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角丸四角形 65"/>
            <p:cNvSpPr/>
            <p:nvPr/>
          </p:nvSpPr>
          <p:spPr>
            <a:xfrm rot="3602501">
              <a:off x="6397285" y="4336531"/>
              <a:ext cx="1688619" cy="429238"/>
            </a:xfrm>
            <a:prstGeom prst="roundRect">
              <a:avLst>
                <a:gd name="adj" fmla="val 17723"/>
              </a:avLst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16000">
                  <a:schemeClr val="bg1"/>
                </a:gs>
                <a:gs pos="21000">
                  <a:schemeClr val="bg1">
                    <a:alpha val="0"/>
                  </a:schemeClr>
                </a:gs>
                <a:gs pos="84000">
                  <a:schemeClr val="bg1"/>
                </a:gs>
                <a:gs pos="79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角丸四角形 66"/>
            <p:cNvSpPr/>
            <p:nvPr/>
          </p:nvSpPr>
          <p:spPr>
            <a:xfrm rot="18012255">
              <a:off x="6397285" y="4327107"/>
              <a:ext cx="1688619" cy="429238"/>
            </a:xfrm>
            <a:prstGeom prst="roundRect">
              <a:avLst>
                <a:gd name="adj" fmla="val 17723"/>
              </a:avLst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16000">
                  <a:schemeClr val="bg1"/>
                </a:gs>
                <a:gs pos="21000">
                  <a:schemeClr val="bg1">
                    <a:alpha val="0"/>
                  </a:schemeClr>
                </a:gs>
                <a:gs pos="84000">
                  <a:schemeClr val="bg1"/>
                </a:gs>
                <a:gs pos="79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ドーナツ 67"/>
            <p:cNvSpPr/>
            <p:nvPr/>
          </p:nvSpPr>
          <p:spPr>
            <a:xfrm>
              <a:off x="6636702" y="3941059"/>
              <a:ext cx="1215133" cy="1215133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正方形/長方形 68"/>
          <p:cNvSpPr>
            <a:spLocks noChangeAspect="1"/>
          </p:cNvSpPr>
          <p:nvPr/>
        </p:nvSpPr>
        <p:spPr>
          <a:xfrm>
            <a:off x="6397285" y="3271522"/>
            <a:ext cx="1722033" cy="25400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909347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</dc:creator>
  <cp:lastModifiedBy>yuichi</cp:lastModifiedBy>
  <cp:revision>46</cp:revision>
  <dcterms:created xsi:type="dcterms:W3CDTF">2013-02-09T01:20:33Z</dcterms:created>
  <dcterms:modified xsi:type="dcterms:W3CDTF">2013-02-09T04:27:43Z</dcterms:modified>
</cp:coreProperties>
</file>