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89898"/>
    <a:srgbClr val="666666"/>
    <a:srgbClr val="333333"/>
    <a:srgbClr val="191919"/>
    <a:srgbClr val="B3B3B3"/>
    <a:srgbClr val="EFEFEF"/>
    <a:srgbClr val="383838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06" autoAdjust="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0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1E9-1C8C-C740-BA2C-D284473E44D5}" type="datetimeFigureOut">
              <a:rPr kumimoji="1" lang="ja-JP" altLang="en-US" smtClean="0"/>
              <a:t>2013/03/31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385892" y="510761"/>
            <a:ext cx="1841500" cy="1143000"/>
          </a:xfrm>
          <a:prstGeom prst="roundRect">
            <a:avLst/>
          </a:prstGeom>
          <a:gradFill>
            <a:gsLst>
              <a:gs pos="0">
                <a:srgbClr val="E6E6E6"/>
              </a:gs>
              <a:gs pos="100000">
                <a:srgbClr val="383838"/>
              </a:gs>
              <a:gs pos="20000">
                <a:srgbClr val="E6E6E6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16104" y="697472"/>
            <a:ext cx="1157987" cy="769578"/>
            <a:chOff x="3770757" y="2074511"/>
            <a:chExt cx="1157987" cy="769578"/>
          </a:xfrm>
        </p:grpSpPr>
        <p:sp>
          <p:nvSpPr>
            <p:cNvPr id="7" name="角丸四角形 6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706500" y="908302"/>
            <a:ext cx="2133822" cy="958892"/>
            <a:chOff x="2394785" y="4179457"/>
            <a:chExt cx="2302325" cy="616610"/>
          </a:xfrm>
        </p:grpSpPr>
        <p:sp>
          <p:nvSpPr>
            <p:cNvPr id="33" name="右カーブ矢印 32"/>
            <p:cNvSpPr/>
            <p:nvPr/>
          </p:nvSpPr>
          <p:spPr>
            <a:xfrm>
              <a:off x="2394785" y="422563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右カーブ矢印 42"/>
            <p:cNvSpPr/>
            <p:nvPr/>
          </p:nvSpPr>
          <p:spPr>
            <a:xfrm rot="10800000">
              <a:off x="3629586" y="417945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6706499" y="117748"/>
            <a:ext cx="213382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図形グループ 69"/>
          <p:cNvGrpSpPr/>
          <p:nvPr/>
        </p:nvGrpSpPr>
        <p:grpSpPr>
          <a:xfrm>
            <a:off x="4719714" y="548523"/>
            <a:ext cx="1688619" cy="1698043"/>
            <a:chOff x="6397285" y="3697416"/>
            <a:chExt cx="1688619" cy="1698043"/>
          </a:xfrm>
        </p:grpSpPr>
        <p:sp>
          <p:nvSpPr>
            <p:cNvPr id="65" name="角丸四角形 64"/>
            <p:cNvSpPr/>
            <p:nvPr/>
          </p:nvSpPr>
          <p:spPr>
            <a:xfrm>
              <a:off x="6397285" y="4333833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角丸四角形 65"/>
            <p:cNvSpPr/>
            <p:nvPr/>
          </p:nvSpPr>
          <p:spPr>
            <a:xfrm rot="3602501">
              <a:off x="6397285" y="4336531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角丸四角形 66"/>
            <p:cNvSpPr/>
            <p:nvPr/>
          </p:nvSpPr>
          <p:spPr>
            <a:xfrm rot="18012255">
              <a:off x="6397285" y="4327107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ドーナツ 67"/>
            <p:cNvSpPr/>
            <p:nvPr/>
          </p:nvSpPr>
          <p:spPr>
            <a:xfrm>
              <a:off x="6636702" y="3941059"/>
              <a:ext cx="1215133" cy="121513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正方形/長方形 68"/>
          <p:cNvSpPr>
            <a:spLocks noChangeAspect="1"/>
          </p:cNvSpPr>
          <p:nvPr/>
        </p:nvSpPr>
        <p:spPr>
          <a:xfrm>
            <a:off x="4719714" y="122629"/>
            <a:ext cx="172203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2505219" y="471178"/>
            <a:ext cx="1841500" cy="1143000"/>
          </a:xfrm>
          <a:prstGeom prst="roundRect">
            <a:avLst/>
          </a:prstGeom>
          <a:gradFill>
            <a:gsLst>
              <a:gs pos="0">
                <a:srgbClr val="191919"/>
              </a:gs>
              <a:gs pos="100000">
                <a:srgbClr val="B3B3B3"/>
              </a:gs>
              <a:gs pos="80000">
                <a:srgbClr val="989898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835431" y="657889"/>
            <a:ext cx="1157987" cy="769578"/>
            <a:chOff x="3770757" y="2074511"/>
            <a:chExt cx="1157987" cy="769578"/>
          </a:xfrm>
        </p:grpSpPr>
        <p:sp>
          <p:nvSpPr>
            <p:cNvPr id="35" name="角丸四角形 34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354197" y="3636818"/>
            <a:ext cx="5087550" cy="2262172"/>
            <a:chOff x="1354197" y="3636818"/>
            <a:chExt cx="5087550" cy="2262172"/>
          </a:xfrm>
          <a:solidFill>
            <a:srgbClr val="CDCDCD"/>
          </a:solidFill>
        </p:grpSpPr>
        <p:sp>
          <p:nvSpPr>
            <p:cNvPr id="4" name="角丸四角形 3"/>
            <p:cNvSpPr/>
            <p:nvPr/>
          </p:nvSpPr>
          <p:spPr>
            <a:xfrm>
              <a:off x="1354197" y="3636818"/>
              <a:ext cx="5087550" cy="2101272"/>
            </a:xfrm>
            <a:prstGeom prst="roundRect">
              <a:avLst>
                <a:gd name="adj" fmla="val 4579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1442736" y="5726545"/>
              <a:ext cx="200036" cy="172445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0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1394587" y="117898"/>
            <a:ext cx="6502400" cy="6502400"/>
            <a:chOff x="1394587" y="117898"/>
            <a:chExt cx="6502400" cy="65024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ghtScreen trans="51000" gridSize="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94587" y="117898"/>
              <a:ext cx="6502400" cy="65024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4587" y="117898"/>
              <a:ext cx="6502400" cy="650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57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1394587" y="117898"/>
            <a:ext cx="6502400" cy="6502400"/>
            <a:chOff x="1394587" y="117898"/>
            <a:chExt cx="6502400" cy="650240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ghtScreen/>
                      </a14:imgEffect>
                      <a14:imgEffect>
                        <a14:saturation sat="26000"/>
                      </a14:imgEffect>
                      <a14:imgEffect>
                        <a14:brightnessContrast brigh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94587" y="117898"/>
              <a:ext cx="6502400" cy="6502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9338" y="1540775"/>
              <a:ext cx="3767098" cy="3767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27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/>
        </p:nvSpPr>
        <p:spPr>
          <a:xfrm>
            <a:off x="670768" y="109838"/>
            <a:ext cx="3940533" cy="67481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ç</a:t>
            </a:r>
            <a:r>
              <a:rPr kumimoji="1" lang="en-US" altLang="ja-JP" dirty="0" smtClean="0"/>
              <a:t>√</a:t>
            </a:r>
            <a:endParaRPr kumimoji="1" lang="ja-JP" altLang="en-US" dirty="0"/>
          </a:p>
        </p:txBody>
      </p:sp>
      <p:pic>
        <p:nvPicPr>
          <p:cNvPr id="5" name="図 4" descr="iOSシミュレータのスクリーンショット_2013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4" y="283566"/>
            <a:ext cx="2065770" cy="4087743"/>
          </a:xfrm>
          <a:prstGeom prst="rect">
            <a:avLst/>
          </a:prstGeom>
        </p:spPr>
      </p:pic>
      <p:pic>
        <p:nvPicPr>
          <p:cNvPr id="6" name="図 5" descr="iOSシミュレータのスクリーンショット_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12" y="2527443"/>
            <a:ext cx="2101250" cy="4157951"/>
          </a:xfrm>
          <a:prstGeom prst="rect">
            <a:avLst/>
          </a:prstGeom>
        </p:spPr>
      </p:pic>
      <p:sp>
        <p:nvSpPr>
          <p:cNvPr id="8" name="曲折矢印 7"/>
          <p:cNvSpPr/>
          <p:nvPr/>
        </p:nvSpPr>
        <p:spPr>
          <a:xfrm rot="10800000" flipH="1">
            <a:off x="1294616" y="3994592"/>
            <a:ext cx="1417913" cy="1618790"/>
          </a:xfrm>
          <a:prstGeom prst="bentArrow">
            <a:avLst>
              <a:gd name="adj1" fmla="val 25000"/>
              <a:gd name="adj2" fmla="val 21087"/>
              <a:gd name="adj3" fmla="val 33696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8593" y="986320"/>
            <a:ext cx="15503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Osaka"/>
                <a:ea typeface="Osaka"/>
                <a:cs typeface="Osaka"/>
              </a:rPr>
              <a:t>make your face funny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10" name="正方形/長方形 9"/>
          <p:cNvSpPr>
            <a:spLocks noChangeAspect="1"/>
          </p:cNvSpPr>
          <p:nvPr/>
        </p:nvSpPr>
        <p:spPr>
          <a:xfrm>
            <a:off x="4953611" y="109838"/>
            <a:ext cx="3940533" cy="67481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80762" y="5373119"/>
            <a:ext cx="18309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Osaka"/>
                <a:ea typeface="Osaka"/>
                <a:cs typeface="Osaka"/>
              </a:rPr>
              <a:t>10 Filters No Limit</a:t>
            </a:r>
          </a:p>
        </p:txBody>
      </p:sp>
      <p:pic>
        <p:nvPicPr>
          <p:cNvPr id="12" name="図 11" descr="Screenshot 2013.03.30 19.30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92" y="234250"/>
            <a:ext cx="1401972" cy="2035050"/>
          </a:xfrm>
          <a:prstGeom prst="rect">
            <a:avLst/>
          </a:prstGeom>
        </p:spPr>
      </p:pic>
      <p:pic>
        <p:nvPicPr>
          <p:cNvPr id="13" name="図 12" descr="Screenshot 2013.03.30 19.30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04" y="234250"/>
            <a:ext cx="1406513" cy="2035050"/>
          </a:xfrm>
          <a:prstGeom prst="rect">
            <a:avLst/>
          </a:prstGeom>
        </p:spPr>
      </p:pic>
      <p:pic>
        <p:nvPicPr>
          <p:cNvPr id="14" name="図 13" descr="Screenshot 2013.03.30 19.31.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22" y="2429420"/>
            <a:ext cx="1401972" cy="2046003"/>
          </a:xfrm>
          <a:prstGeom prst="rect">
            <a:avLst/>
          </a:prstGeom>
        </p:spPr>
      </p:pic>
      <p:pic>
        <p:nvPicPr>
          <p:cNvPr id="15" name="図 14" descr="Screenshot 2013.03.30 19.31.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34" y="2429420"/>
            <a:ext cx="1397483" cy="2046003"/>
          </a:xfrm>
          <a:prstGeom prst="rect">
            <a:avLst/>
          </a:prstGeom>
        </p:spPr>
      </p:pic>
      <p:pic>
        <p:nvPicPr>
          <p:cNvPr id="16" name="図 15" descr="Screenshot 2013.03.30 19.33.0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7" y="4648028"/>
            <a:ext cx="1402057" cy="20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/>
        </p:nvSpPr>
        <p:spPr>
          <a:xfrm>
            <a:off x="670767" y="109838"/>
            <a:ext cx="4064000" cy="6096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2" name="図 1" descr="iOSシミュレータのスクリーンショット_2013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2" y="212167"/>
            <a:ext cx="2415589" cy="4428580"/>
          </a:xfrm>
          <a:prstGeom prst="rect">
            <a:avLst/>
          </a:prstGeom>
        </p:spPr>
      </p:pic>
      <p:pic>
        <p:nvPicPr>
          <p:cNvPr id="3" name="図 2" descr="iOSシミュレータのスクリーンショット_2013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78" y="1780302"/>
            <a:ext cx="2415589" cy="442858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8593" y="986320"/>
            <a:ext cx="15503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Osaka"/>
                <a:ea typeface="Osaka"/>
                <a:cs typeface="Osaka"/>
              </a:rPr>
              <a:t>make your face funny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8" name="曲折矢印 7"/>
          <p:cNvSpPr/>
          <p:nvPr/>
        </p:nvSpPr>
        <p:spPr>
          <a:xfrm rot="10800000" flipH="1">
            <a:off x="1294616" y="3994592"/>
            <a:ext cx="1417913" cy="1618790"/>
          </a:xfrm>
          <a:prstGeom prst="bentArrow">
            <a:avLst>
              <a:gd name="adj1" fmla="val 25000"/>
              <a:gd name="adj2" fmla="val 21087"/>
              <a:gd name="adj3" fmla="val 33696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5080000" y="109838"/>
            <a:ext cx="4064000" cy="6096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3169" y="4878266"/>
            <a:ext cx="34462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Osaka"/>
                <a:ea typeface="Osaka"/>
                <a:cs typeface="Osaka"/>
              </a:rPr>
              <a:t>10 Filters No Limit</a:t>
            </a:r>
          </a:p>
        </p:txBody>
      </p:sp>
      <p:pic>
        <p:nvPicPr>
          <p:cNvPr id="12" name="図 11" descr="Screenshot 2013.03.30 19.30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26" y="493158"/>
            <a:ext cx="1184216" cy="1718963"/>
          </a:xfrm>
          <a:prstGeom prst="rect">
            <a:avLst/>
          </a:prstGeom>
        </p:spPr>
      </p:pic>
      <p:pic>
        <p:nvPicPr>
          <p:cNvPr id="13" name="図 12" descr="Screenshot 2013.03.30 19.30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493158"/>
            <a:ext cx="1188051" cy="1718963"/>
          </a:xfrm>
          <a:prstGeom prst="rect">
            <a:avLst/>
          </a:prstGeom>
        </p:spPr>
      </p:pic>
      <p:pic>
        <p:nvPicPr>
          <p:cNvPr id="14" name="図 13" descr="Screenshot 2013.03.30 19.31.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29" y="493159"/>
            <a:ext cx="1184216" cy="1728215"/>
          </a:xfrm>
          <a:prstGeom prst="rect">
            <a:avLst/>
          </a:prstGeom>
        </p:spPr>
      </p:pic>
      <p:pic>
        <p:nvPicPr>
          <p:cNvPr id="15" name="図 14" descr="Screenshot 2013.03.30 19.31.3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18" y="2436022"/>
            <a:ext cx="1180424" cy="1728215"/>
          </a:xfrm>
          <a:prstGeom prst="rect">
            <a:avLst/>
          </a:prstGeom>
        </p:spPr>
      </p:pic>
      <p:pic>
        <p:nvPicPr>
          <p:cNvPr id="16" name="図 15" descr="Screenshot 2013.03.30 19.33.0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92" y="2443319"/>
            <a:ext cx="1184287" cy="172091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7730879" y="3794905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 more…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0870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21</Words>
  <Application>Microsoft Macintosh PowerPoint</Application>
  <PresentationFormat>画面に合わせる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</dc:creator>
  <cp:lastModifiedBy>yuichi</cp:lastModifiedBy>
  <cp:revision>90</cp:revision>
  <dcterms:created xsi:type="dcterms:W3CDTF">2013-02-09T01:20:33Z</dcterms:created>
  <dcterms:modified xsi:type="dcterms:W3CDTF">2013-03-31T02:42:37Z</dcterms:modified>
</cp:coreProperties>
</file>