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989898"/>
    <a:srgbClr val="666666"/>
    <a:srgbClr val="333333"/>
    <a:srgbClr val="191919"/>
    <a:srgbClr val="B3B3B3"/>
    <a:srgbClr val="EFEFEF"/>
    <a:srgbClr val="383838"/>
    <a:srgbClr val="E6E6E6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06" autoAdjust="0"/>
  </p:normalViewPr>
  <p:slideViewPr>
    <p:cSldViewPr snapToGrid="0" snapToObjects="1">
      <p:cViewPr varScale="1">
        <p:scale>
          <a:sx n="110" d="100"/>
          <a:sy n="110" d="100"/>
        </p:scale>
        <p:origin x="-10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7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46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2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00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75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8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E1E9-1C8C-C740-BA2C-D284473E44D5}" type="datetimeFigureOut">
              <a:rPr kumimoji="1" lang="ja-JP" altLang="en-US" smtClean="0"/>
              <a:t>2013/02/10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D4E4-85D6-1C45-A5E0-F7CE334813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7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角丸四角形 11"/>
          <p:cNvSpPr/>
          <p:nvPr/>
        </p:nvSpPr>
        <p:spPr>
          <a:xfrm>
            <a:off x="385892" y="510761"/>
            <a:ext cx="1841500" cy="1143000"/>
          </a:xfrm>
          <a:prstGeom prst="roundRect">
            <a:avLst/>
          </a:prstGeom>
          <a:gradFill>
            <a:gsLst>
              <a:gs pos="0">
                <a:srgbClr val="E6E6E6"/>
              </a:gs>
              <a:gs pos="100000">
                <a:srgbClr val="383838"/>
              </a:gs>
              <a:gs pos="20000">
                <a:srgbClr val="E6E6E6"/>
              </a:gs>
            </a:gsLst>
            <a:lin ang="5400000" scaled="0"/>
          </a:gradFill>
          <a:ln w="38100" cmpd="sng">
            <a:gradFill flip="none" rotWithShape="1">
              <a:gsLst>
                <a:gs pos="0">
                  <a:srgbClr val="333333"/>
                </a:gs>
                <a:gs pos="100000">
                  <a:prstClr val="white"/>
                </a:gs>
                <a:gs pos="20000">
                  <a:srgbClr val="333333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" name="図形グループ 12"/>
          <p:cNvGrpSpPr/>
          <p:nvPr/>
        </p:nvGrpSpPr>
        <p:grpSpPr>
          <a:xfrm>
            <a:off x="716104" y="697472"/>
            <a:ext cx="1157987" cy="769578"/>
            <a:chOff x="3770757" y="2074511"/>
            <a:chExt cx="1157987" cy="769578"/>
          </a:xfrm>
        </p:grpSpPr>
        <p:sp>
          <p:nvSpPr>
            <p:cNvPr id="7" name="角丸四角形 6"/>
            <p:cNvSpPr/>
            <p:nvPr/>
          </p:nvSpPr>
          <p:spPr>
            <a:xfrm>
              <a:off x="3770757" y="2277157"/>
              <a:ext cx="1157987" cy="566932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059800" y="2074511"/>
              <a:ext cx="579900" cy="472845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>
              <a:spLocks noChangeAspect="1"/>
            </p:cNvSpPr>
            <p:nvPr/>
          </p:nvSpPr>
          <p:spPr>
            <a:xfrm>
              <a:off x="4163033" y="2351567"/>
              <a:ext cx="373434" cy="373434"/>
            </a:xfrm>
            <a:prstGeom prst="ellipse">
              <a:avLst/>
            </a:prstGeom>
            <a:solidFill>
              <a:srgbClr val="191919"/>
            </a:solidFill>
            <a:ln w="57150" cmpd="sng">
              <a:solidFill>
                <a:srgbClr val="DCDCDC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6706500" y="908302"/>
            <a:ext cx="2133822" cy="958892"/>
            <a:chOff x="2394785" y="4179457"/>
            <a:chExt cx="2302325" cy="616610"/>
          </a:xfrm>
        </p:grpSpPr>
        <p:sp>
          <p:nvSpPr>
            <p:cNvPr id="33" name="右カーブ矢印 32"/>
            <p:cNvSpPr/>
            <p:nvPr/>
          </p:nvSpPr>
          <p:spPr>
            <a:xfrm>
              <a:off x="2394785" y="4225637"/>
              <a:ext cx="1067524" cy="570430"/>
            </a:xfrm>
            <a:prstGeom prst="curvedRightArrow">
              <a:avLst>
                <a:gd name="adj1" fmla="val 26645"/>
                <a:gd name="adj2" fmla="val 50000"/>
                <a:gd name="adj3" fmla="val 378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右カーブ矢印 42"/>
            <p:cNvSpPr/>
            <p:nvPr/>
          </p:nvSpPr>
          <p:spPr>
            <a:xfrm rot="10800000">
              <a:off x="3629586" y="4179457"/>
              <a:ext cx="1067524" cy="570430"/>
            </a:xfrm>
            <a:prstGeom prst="curvedRightArrow">
              <a:avLst>
                <a:gd name="adj1" fmla="val 26645"/>
                <a:gd name="adj2" fmla="val 50000"/>
                <a:gd name="adj3" fmla="val 3786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正方形/長方形 44"/>
          <p:cNvSpPr>
            <a:spLocks noChangeAspect="1"/>
          </p:cNvSpPr>
          <p:nvPr/>
        </p:nvSpPr>
        <p:spPr>
          <a:xfrm>
            <a:off x="6706499" y="117748"/>
            <a:ext cx="213382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0" name="図形グループ 69"/>
          <p:cNvGrpSpPr/>
          <p:nvPr/>
        </p:nvGrpSpPr>
        <p:grpSpPr>
          <a:xfrm>
            <a:off x="4719714" y="548523"/>
            <a:ext cx="1688619" cy="1698043"/>
            <a:chOff x="6397285" y="3697416"/>
            <a:chExt cx="1688619" cy="1698043"/>
          </a:xfrm>
        </p:grpSpPr>
        <p:sp>
          <p:nvSpPr>
            <p:cNvPr id="65" name="角丸四角形 64"/>
            <p:cNvSpPr/>
            <p:nvPr/>
          </p:nvSpPr>
          <p:spPr>
            <a:xfrm>
              <a:off x="6397285" y="4333833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角丸四角形 65"/>
            <p:cNvSpPr/>
            <p:nvPr/>
          </p:nvSpPr>
          <p:spPr>
            <a:xfrm rot="3602501">
              <a:off x="6397285" y="4336531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角丸四角形 66"/>
            <p:cNvSpPr/>
            <p:nvPr/>
          </p:nvSpPr>
          <p:spPr>
            <a:xfrm rot="18012255">
              <a:off x="6397285" y="4327107"/>
              <a:ext cx="1688619" cy="429238"/>
            </a:xfrm>
            <a:prstGeom prst="roundRect">
              <a:avLst>
                <a:gd name="adj" fmla="val 17723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16000">
                  <a:schemeClr val="bg1"/>
                </a:gs>
                <a:gs pos="21000">
                  <a:schemeClr val="bg1">
                    <a:alpha val="0"/>
                  </a:schemeClr>
                </a:gs>
                <a:gs pos="84000">
                  <a:schemeClr val="bg1"/>
                </a:gs>
                <a:gs pos="79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ドーナツ 67"/>
            <p:cNvSpPr/>
            <p:nvPr/>
          </p:nvSpPr>
          <p:spPr>
            <a:xfrm>
              <a:off x="6636702" y="3941059"/>
              <a:ext cx="1215133" cy="121513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正方形/長方形 68"/>
          <p:cNvSpPr>
            <a:spLocks noChangeAspect="1"/>
          </p:cNvSpPr>
          <p:nvPr/>
        </p:nvSpPr>
        <p:spPr>
          <a:xfrm>
            <a:off x="4719714" y="122629"/>
            <a:ext cx="1722033" cy="25400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角丸四角形 31"/>
          <p:cNvSpPr/>
          <p:nvPr/>
        </p:nvSpPr>
        <p:spPr>
          <a:xfrm>
            <a:off x="2505219" y="471178"/>
            <a:ext cx="1841500" cy="1143000"/>
          </a:xfrm>
          <a:prstGeom prst="roundRect">
            <a:avLst/>
          </a:prstGeom>
          <a:gradFill>
            <a:gsLst>
              <a:gs pos="0">
                <a:srgbClr val="191919"/>
              </a:gs>
              <a:gs pos="100000">
                <a:srgbClr val="B3B3B3"/>
              </a:gs>
              <a:gs pos="80000">
                <a:srgbClr val="989898"/>
              </a:gs>
            </a:gsLst>
            <a:lin ang="5400000" scaled="0"/>
          </a:gradFill>
          <a:ln w="38100" cmpd="sng">
            <a:gradFill flip="none" rotWithShape="1">
              <a:gsLst>
                <a:gs pos="0">
                  <a:srgbClr val="333333"/>
                </a:gs>
                <a:gs pos="100000">
                  <a:prstClr val="white"/>
                </a:gs>
                <a:gs pos="20000">
                  <a:srgbClr val="333333"/>
                </a:gs>
              </a:gsLst>
              <a:lin ang="162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4" name="図形グループ 33"/>
          <p:cNvGrpSpPr/>
          <p:nvPr/>
        </p:nvGrpSpPr>
        <p:grpSpPr>
          <a:xfrm>
            <a:off x="2835431" y="657889"/>
            <a:ext cx="1157987" cy="769578"/>
            <a:chOff x="3770757" y="2074511"/>
            <a:chExt cx="1157987" cy="769578"/>
          </a:xfrm>
        </p:grpSpPr>
        <p:sp>
          <p:nvSpPr>
            <p:cNvPr id="35" name="角丸四角形 34"/>
            <p:cNvSpPr/>
            <p:nvPr/>
          </p:nvSpPr>
          <p:spPr>
            <a:xfrm>
              <a:off x="3770757" y="2277157"/>
              <a:ext cx="1157987" cy="566932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4059800" y="2074511"/>
              <a:ext cx="579900" cy="472845"/>
            </a:xfrm>
            <a:prstGeom prst="roundRect">
              <a:avLst/>
            </a:prstGeom>
            <a:solidFill>
              <a:srgbClr val="191919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>
              <a:spLocks noChangeAspect="1"/>
            </p:cNvSpPr>
            <p:nvPr/>
          </p:nvSpPr>
          <p:spPr>
            <a:xfrm>
              <a:off x="4163033" y="2351567"/>
              <a:ext cx="373434" cy="373434"/>
            </a:xfrm>
            <a:prstGeom prst="ellipse">
              <a:avLst/>
            </a:prstGeom>
            <a:solidFill>
              <a:srgbClr val="191919"/>
            </a:solidFill>
            <a:ln w="57150" cmpd="sng">
              <a:solidFill>
                <a:srgbClr val="DCDCDC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1354197" y="3636818"/>
            <a:ext cx="5087550" cy="2262172"/>
            <a:chOff x="1354197" y="3636818"/>
            <a:chExt cx="5087550" cy="2262172"/>
          </a:xfrm>
          <a:solidFill>
            <a:srgbClr val="CDCDCD"/>
          </a:solidFill>
        </p:grpSpPr>
        <p:sp>
          <p:nvSpPr>
            <p:cNvPr id="4" name="角丸四角形 3"/>
            <p:cNvSpPr/>
            <p:nvPr/>
          </p:nvSpPr>
          <p:spPr>
            <a:xfrm>
              <a:off x="1354197" y="3636818"/>
              <a:ext cx="5087550" cy="2101272"/>
            </a:xfrm>
            <a:prstGeom prst="roundRect">
              <a:avLst>
                <a:gd name="adj" fmla="val 4579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/>
            <p:cNvSpPr/>
            <p:nvPr/>
          </p:nvSpPr>
          <p:spPr>
            <a:xfrm rot="10800000">
              <a:off x="1442736" y="5726545"/>
              <a:ext cx="200036" cy="172445"/>
            </a:xfrm>
            <a:prstGeom prst="triangl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909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3951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</dc:creator>
  <cp:lastModifiedBy>yuichi</cp:lastModifiedBy>
  <cp:revision>63</cp:revision>
  <dcterms:created xsi:type="dcterms:W3CDTF">2013-02-09T01:20:33Z</dcterms:created>
  <dcterms:modified xsi:type="dcterms:W3CDTF">2013-02-12T05:03:14Z</dcterms:modified>
</cp:coreProperties>
</file>