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73" r:id="rId13"/>
    <p:sldId id="269" r:id="rId14"/>
    <p:sldId id="270" r:id="rId15"/>
    <p:sldId id="275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5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5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7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7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7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071A-2F1E-3A47-98CA-1211C4351599}" type="datetimeFigureOut">
              <a:rPr lang="en-US" smtClean="0"/>
              <a:t>6/30/14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D6957-E153-394B-9010-80EADE937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5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://www.jetbrains.com/pycharm/download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08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Welcome to Introduction to Python – Level 2</a:t>
            </a:r>
            <a:endParaRPr lang="en-US" sz="3600" b="1" u="sng" dirty="0"/>
          </a:p>
        </p:txBody>
      </p:sp>
      <p:pic>
        <p:nvPicPr>
          <p:cNvPr id="5" name="Picture 4" descr="Screen shot 2014-03-15 at 7.5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68" y="858101"/>
            <a:ext cx="9157368" cy="14680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840" y="2676201"/>
            <a:ext cx="8569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do you need to get started?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You must have completed </a:t>
            </a:r>
            <a:r>
              <a:rPr lang="en-US" sz="2400" dirty="0" smtClean="0">
                <a:solidFill>
                  <a:srgbClr val="FF0000"/>
                </a:solidFill>
              </a:rPr>
              <a:t>Level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Python (3.3.5): </a:t>
            </a:r>
            <a:r>
              <a:rPr lang="en-US" sz="2400" dirty="0" smtClean="0">
                <a:hlinkClick r:id="rId3"/>
              </a:rPr>
              <a:t>https://www.python.org/downloads/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PyCharm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http://www.jetbrains.com/pycharm/download/</a:t>
            </a:r>
            <a:endParaRPr lang="en-US" sz="2400" dirty="0" smtClean="0"/>
          </a:p>
          <a:p>
            <a:endParaRPr lang="en-US" dirty="0"/>
          </a:p>
          <a:p>
            <a:r>
              <a:rPr lang="en-US" i="1" dirty="0" smtClean="0"/>
              <a:t>(Make sure you download this before the class and you have right  version for your platform, Windows or Mac)</a:t>
            </a:r>
          </a:p>
          <a:p>
            <a:endParaRPr lang="en-US" i="1" dirty="0"/>
          </a:p>
          <a:p>
            <a:r>
              <a:rPr lang="en-US" i="1" dirty="0" smtClean="0"/>
              <a:t>Class time: 2 hrs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839360" y="5978008"/>
            <a:ext cx="411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Wi-Fi: Free-</a:t>
            </a:r>
            <a:r>
              <a:rPr lang="en-US" sz="2400" dirty="0" err="1" smtClean="0"/>
              <a:t>WiFi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683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Introduction to Methods: Basic </a:t>
            </a:r>
            <a:r>
              <a:rPr lang="en-US" sz="4000" b="1" u="sng" dirty="0" err="1" smtClean="0"/>
              <a:t>Calc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pic>
        <p:nvPicPr>
          <p:cNvPr id="5" name="Picture 4" descr="Screen shot 2014-03-17 at 6.47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02" y="784769"/>
            <a:ext cx="84455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0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Advance Calculator: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creen shot 2014-03-17 at 6.5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" y="721894"/>
            <a:ext cx="7782930" cy="5728237"/>
          </a:xfrm>
          <a:prstGeom prst="rect">
            <a:avLst/>
          </a:prstGeom>
        </p:spPr>
      </p:pic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2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Passing Tuples and Dictionaries: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pic>
        <p:nvPicPr>
          <p:cNvPr id="5" name="Picture 4" descr="Screen shot 2014-03-24 at 2.1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4" y="824543"/>
            <a:ext cx="5501311" cy="568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80100" y="1320800"/>
            <a:ext cx="30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Passing tuples and dictionaries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s parameters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2142067" y="1591733"/>
            <a:ext cx="3738033" cy="52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1"/>
          </p:cNvCxnSpPr>
          <p:nvPr/>
        </p:nvCxnSpPr>
        <p:spPr>
          <a:xfrm rot="10800000" flipV="1">
            <a:off x="1854200" y="1643966"/>
            <a:ext cx="4025900" cy="1048434"/>
          </a:xfrm>
          <a:prstGeom prst="bentConnector3">
            <a:avLst>
              <a:gd name="adj1" fmla="val -5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0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4008"/>
            <a:ext cx="8889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Lets Build &amp; Play Hangman!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pic>
        <p:nvPicPr>
          <p:cNvPr id="5" name="Picture 4" descr="Screen shot 2014-03-20 at 8.01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1" y="977675"/>
            <a:ext cx="1155700" cy="1917700"/>
          </a:xfrm>
          <a:prstGeom prst="rect">
            <a:avLst/>
          </a:prstGeom>
        </p:spPr>
      </p:pic>
      <p:pic>
        <p:nvPicPr>
          <p:cNvPr id="7" name="Picture 6" descr="Screen shot 2014-03-20 at 8.01.1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952" y="1027974"/>
            <a:ext cx="1231900" cy="1917700"/>
          </a:xfrm>
          <a:prstGeom prst="rect">
            <a:avLst/>
          </a:prstGeom>
        </p:spPr>
      </p:pic>
      <p:pic>
        <p:nvPicPr>
          <p:cNvPr id="10" name="Picture 9" descr="Screen shot 2014-03-20 at 8.01.2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04" y="939574"/>
            <a:ext cx="1016000" cy="1892300"/>
          </a:xfrm>
          <a:prstGeom prst="rect">
            <a:avLst/>
          </a:prstGeom>
        </p:spPr>
      </p:pic>
      <p:pic>
        <p:nvPicPr>
          <p:cNvPr id="11" name="Picture 10" descr="Screen shot 2014-03-20 at 8.01.3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01" y="939574"/>
            <a:ext cx="1003300" cy="1930400"/>
          </a:xfrm>
          <a:prstGeom prst="rect">
            <a:avLst/>
          </a:prstGeom>
        </p:spPr>
      </p:pic>
      <p:pic>
        <p:nvPicPr>
          <p:cNvPr id="12" name="Picture 11" descr="Screen shot 2014-03-20 at 8.01.4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1" y="3675039"/>
            <a:ext cx="939800" cy="1905000"/>
          </a:xfrm>
          <a:prstGeom prst="rect">
            <a:avLst/>
          </a:prstGeom>
        </p:spPr>
      </p:pic>
      <p:pic>
        <p:nvPicPr>
          <p:cNvPr id="13" name="Picture 12" descr="Screen shot 2014-03-20 at 8.01.5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952" y="3649639"/>
            <a:ext cx="939800" cy="1930400"/>
          </a:xfrm>
          <a:prstGeom prst="rect">
            <a:avLst/>
          </a:prstGeom>
        </p:spPr>
      </p:pic>
      <p:pic>
        <p:nvPicPr>
          <p:cNvPr id="15" name="Picture 14" descr="Screen shot 2014-03-20 at 8.01.59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04" y="3611539"/>
            <a:ext cx="1092200" cy="1968500"/>
          </a:xfrm>
          <a:prstGeom prst="rect">
            <a:avLst/>
          </a:prstGeom>
        </p:spPr>
      </p:pic>
      <p:pic>
        <p:nvPicPr>
          <p:cNvPr id="18" name="Picture 17" descr="Screen shot 2014-03-20 at 8.02.15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023" y="3611539"/>
            <a:ext cx="1231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2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Hangman!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pic>
        <p:nvPicPr>
          <p:cNvPr id="6" name="Picture 5" descr="Screen shot 2014-03-20 at 8.07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" y="865662"/>
            <a:ext cx="4543573" cy="52437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105628" y="2552691"/>
            <a:ext cx="3080481" cy="1005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998339" y="2552691"/>
            <a:ext cx="2187770" cy="792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86109" y="225880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Nested statements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860862" y="1144310"/>
            <a:ext cx="3847458" cy="1282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80100" y="878237"/>
            <a:ext cx="149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‘and’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79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Introduction to </a:t>
            </a:r>
            <a:r>
              <a:rPr lang="en-US" sz="4000" b="1" u="sng" dirty="0" err="1" smtClean="0"/>
              <a:t>Tkinter</a:t>
            </a:r>
            <a:r>
              <a:rPr lang="en-US" sz="4000" b="1" u="sng" dirty="0" smtClean="0"/>
              <a:t> – Temp Converter App 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pic>
        <p:nvPicPr>
          <p:cNvPr id="5" name="Picture 4" descr="Screen Shot 2014-06-30 at 1.5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89100"/>
            <a:ext cx="7620000" cy="2794000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09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Temp Converter App 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pic>
        <p:nvPicPr>
          <p:cNvPr id="6" name="Picture 5" descr="Screen Shot 2014-06-30 at 1.55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" y="701257"/>
            <a:ext cx="8061092" cy="51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31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Who is helping you today?</a:t>
            </a:r>
            <a:endParaRPr lang="en-US" sz="4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6945" y="884810"/>
            <a:ext cx="8569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 smtClean="0"/>
              <a:t>Anoop </a:t>
            </a:r>
            <a:r>
              <a:rPr lang="en-US" sz="4400" i="1" dirty="0" smtClean="0"/>
              <a:t>Trivedi: </a:t>
            </a:r>
            <a:r>
              <a:rPr lang="en-US" sz="4400" i="1" dirty="0" smtClean="0"/>
              <a:t>Instructor</a:t>
            </a:r>
          </a:p>
          <a:p>
            <a:r>
              <a:rPr lang="en-US" sz="4400" i="1" dirty="0" smtClean="0"/>
              <a:t>Arun Gupta: Instructor</a:t>
            </a:r>
          </a:p>
          <a:p>
            <a:r>
              <a:rPr lang="en-US" sz="4400" i="1" dirty="0" smtClean="0"/>
              <a:t>Aarthi Rao: </a:t>
            </a:r>
            <a:r>
              <a:rPr lang="en-US" sz="4400" i="1" dirty="0"/>
              <a:t>Instructor</a:t>
            </a:r>
          </a:p>
          <a:p>
            <a:r>
              <a:rPr lang="en-US" sz="4400" i="1" dirty="0" err="1" smtClean="0"/>
              <a:t>Pradeep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Bhatter</a:t>
            </a:r>
            <a:r>
              <a:rPr lang="en-US" sz="4400" i="1" dirty="0" smtClean="0"/>
              <a:t>: Instructor</a:t>
            </a:r>
            <a:endParaRPr lang="en-US" sz="4400" i="1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9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What are we going to do today ?</a:t>
            </a:r>
            <a:endParaRPr lang="en-US" sz="40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6944" y="884810"/>
            <a:ext cx="8910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i="1" dirty="0" smtClean="0"/>
              <a:t>Brush up from Lesson 1 – Guessing Game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 smtClean="0"/>
              <a:t>Play </a:t>
            </a:r>
            <a:r>
              <a:rPr lang="en-US" sz="3600" i="1" dirty="0" smtClean="0"/>
              <a:t>with list, tuples, and dictionary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 smtClean="0"/>
              <a:t>Basics of </a:t>
            </a:r>
            <a:r>
              <a:rPr lang="en-US" sz="3600" i="1" dirty="0"/>
              <a:t>f</a:t>
            </a:r>
            <a:r>
              <a:rPr lang="en-US" sz="3600" i="1" dirty="0" smtClean="0"/>
              <a:t>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 smtClean="0"/>
              <a:t>Passing parameters to 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 smtClean="0"/>
              <a:t>Passing Tuples and Dictionary to 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i="1" dirty="0"/>
              <a:t>Introduction to </a:t>
            </a:r>
            <a:r>
              <a:rPr lang="en-US" sz="3600" i="1" dirty="0" err="1"/>
              <a:t>Tkinter</a:t>
            </a:r>
            <a:endParaRPr lang="en-US" sz="3600" i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i="1" dirty="0" smtClean="0"/>
              <a:t>Lets </a:t>
            </a:r>
            <a:r>
              <a:rPr lang="en-US" sz="3600" i="1" dirty="0" smtClean="0"/>
              <a:t>Play Hangman</a:t>
            </a:r>
            <a:r>
              <a:rPr lang="en-US" sz="3600" i="1" dirty="0" smtClean="0"/>
              <a:t>!</a:t>
            </a:r>
            <a:endParaRPr lang="en-US" sz="3600" i="1" dirty="0" smtClean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7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Mission: Find my secret number?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70" y="754956"/>
            <a:ext cx="8623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Computer has generated a secret number, can you hack it?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4-03-16 at 1.18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0" y="1273425"/>
            <a:ext cx="7366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5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Slicing List: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pic>
        <p:nvPicPr>
          <p:cNvPr id="11" name="Picture 10" descr="Screen shot 2014-03-17 at 4.40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7" y="760268"/>
            <a:ext cx="7268094" cy="4936134"/>
          </a:xfrm>
          <a:prstGeom prst="rect">
            <a:avLst/>
          </a:prstGeom>
        </p:spPr>
      </p:pic>
      <p:pic>
        <p:nvPicPr>
          <p:cNvPr id="12" name="Picture 11" descr="Screen shot 2014-03-17 at 6.33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04" y="1845714"/>
            <a:ext cx="49022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7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More ways of Slicing List: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pic>
        <p:nvPicPr>
          <p:cNvPr id="5" name="Picture 4" descr="Screen shot 2014-03-17 at 4.43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27" y="1156442"/>
            <a:ext cx="6937938" cy="33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2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Calling in-built methods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pic>
        <p:nvPicPr>
          <p:cNvPr id="6" name="Picture 5" descr="Screen shot 2014-03-17 at 6.4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894"/>
            <a:ext cx="5735361" cy="53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65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More about Lists and Tuples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4-03-21 at 1.3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795"/>
            <a:ext cx="6640887" cy="5412573"/>
          </a:xfrm>
          <a:prstGeom prst="rect">
            <a:avLst/>
          </a:prstGeom>
        </p:spPr>
      </p:pic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008"/>
            <a:ext cx="8061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More about Dictionaries</a:t>
            </a:r>
            <a:endParaRPr lang="en-US" sz="4000" b="1" u="sng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6109368"/>
            <a:ext cx="9144000" cy="4010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4-03-15 at 8.1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5689600"/>
            <a:ext cx="3263900" cy="1168400"/>
          </a:xfrm>
          <a:prstGeom prst="rect">
            <a:avLst/>
          </a:prstGeom>
        </p:spPr>
      </p:pic>
      <p:pic>
        <p:nvPicPr>
          <p:cNvPr id="6" name="Picture 5" descr="Screen shot 2014-03-21 at 3.34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7" y="838902"/>
            <a:ext cx="8763655" cy="2513695"/>
          </a:xfrm>
          <a:prstGeom prst="rect">
            <a:avLst/>
          </a:prstGeom>
        </p:spPr>
      </p:pic>
      <p:pic>
        <p:nvPicPr>
          <p:cNvPr id="7" name="Picture 6" descr="Screen shot 2014-03-21 at 4.44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40" y="4044591"/>
            <a:ext cx="4787900" cy="914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224917" y="4489217"/>
            <a:ext cx="182314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922" y="4249785"/>
            <a:ext cx="161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through a </a:t>
            </a:r>
          </a:p>
          <a:p>
            <a:r>
              <a:rPr lang="en-US" dirty="0" smtClean="0"/>
              <a:t>dictionary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722151"/>
            <a:ext cx="9241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7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11977</TotalTime>
  <Words>237</Words>
  <Application>Microsoft Macintosh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AT</dc:creator>
  <cp:lastModifiedBy>mac AT</cp:lastModifiedBy>
  <cp:revision>150</cp:revision>
  <dcterms:created xsi:type="dcterms:W3CDTF">2014-03-16T02:52:20Z</dcterms:created>
  <dcterms:modified xsi:type="dcterms:W3CDTF">2014-06-30T23:38:53Z</dcterms:modified>
</cp:coreProperties>
</file>